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D1FD8-1B55-49AA-9EF5-D07F8CFC01E9}" type="datetimeFigureOut">
              <a:rPr lang="bg-BG"/>
              <a:t>24.2.2017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8F528-7CCE-4821-96EE-F179F7C95197}" type="slidenum">
              <a:rPr lang="bg-BG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8F528-7CCE-4821-96EE-F179F7C95197}" type="slidenum">
              <a:rPr lang="bg-BG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75890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8F528-7CCE-4821-96EE-F179F7C95197}" type="slidenum">
              <a:rPr lang="bg-BG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3453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8F528-7CCE-4821-96EE-F179F7C95197}" type="slidenum">
              <a:rPr lang="bg-BG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2966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8F528-7CCE-4821-96EE-F179F7C95197}" type="slidenum">
              <a:rPr lang="bg-BG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9047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8F528-7CCE-4821-96EE-F179F7C95197}" type="slidenum">
              <a:rPr lang="bg-BG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3295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8F528-7CCE-4821-96EE-F179F7C95197}" type="slidenum">
              <a:rPr lang="bg-BG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90724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8F528-7CCE-4821-96EE-F179F7C95197}" type="slidenum">
              <a:rPr lang="bg-BG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67290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8F528-7CCE-4821-96EE-F179F7C95197}" type="slidenum">
              <a:rPr lang="bg-BG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585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8F528-7CCE-4821-96EE-F179F7C95197}" type="slidenum">
              <a:rPr lang="bg-BG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42511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8F528-7CCE-4821-96EE-F179F7C95197}" type="slidenum">
              <a:rPr lang="bg-BG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6651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8F528-7CCE-4821-96EE-F179F7C95197}" type="slidenum">
              <a:rPr lang="bg-BG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2888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8F528-7CCE-4821-96EE-F179F7C95197}" type="slidenum">
              <a:rPr lang="bg-BG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95487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8F528-7CCE-4821-96EE-F179F7C95197}" type="slidenum">
              <a:rPr lang="bg-BG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2863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8F528-7CCE-4821-96EE-F179F7C95197}" type="slidenum">
              <a:rPr lang="bg-BG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2430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8F528-7CCE-4821-96EE-F179F7C95197}" type="slidenum">
              <a:rPr lang="bg-BG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6935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1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9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22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22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64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40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25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52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8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2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8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9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4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8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4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3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9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05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Rulers of Kepler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US" sz="2000"/>
              <a:t>Design Specification</a:t>
            </a: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809625" y="4241800"/>
            <a:ext cx="6391275" cy="147732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bg-BG" err="1"/>
              <a:t>Cristian-Liviu</a:t>
            </a:r>
            <a:r>
              <a:rPr lang="bg-BG"/>
              <a:t> </a:t>
            </a:r>
            <a:r>
              <a:rPr lang="bg-BG" err="1"/>
              <a:t>Chirion</a:t>
            </a:r>
          </a:p>
          <a:p>
            <a:pPr algn="ctr"/>
            <a:r>
              <a:rPr lang="bg-BG" err="1"/>
              <a:t>Gabor</a:t>
            </a:r>
            <a:r>
              <a:rPr lang="bg-BG"/>
              <a:t> </a:t>
            </a:r>
            <a:r>
              <a:rPr lang="bg-BG" err="1"/>
              <a:t>Borics-Kurti</a:t>
            </a:r>
          </a:p>
          <a:p>
            <a:pPr algn="ctr"/>
            <a:r>
              <a:rPr lang="bg-BG" err="1"/>
              <a:t>Petar</a:t>
            </a:r>
            <a:r>
              <a:rPr lang="bg-BG"/>
              <a:t> </a:t>
            </a:r>
            <a:r>
              <a:rPr lang="bg-BG" err="1"/>
              <a:t>Petrov</a:t>
            </a:r>
          </a:p>
          <a:p>
            <a:pPr algn="ctr"/>
            <a:r>
              <a:rPr lang="bg-BG" err="1"/>
              <a:t>Viktor</a:t>
            </a:r>
            <a:r>
              <a:rPr lang="bg-BG"/>
              <a:t> </a:t>
            </a:r>
            <a:r>
              <a:rPr lang="bg-BG" err="1"/>
              <a:t>Taskov</a:t>
            </a:r>
          </a:p>
          <a:p>
            <a:pPr algn="ctr"/>
            <a:r>
              <a:rPr lang="bg-BG" err="1"/>
              <a:t>Aleksejs</a:t>
            </a:r>
            <a:r>
              <a:rPr lang="bg-BG"/>
              <a:t> </a:t>
            </a:r>
            <a:r>
              <a:rPr lang="bg-BG" err="1"/>
              <a:t>Panfilovs</a:t>
            </a:r>
          </a:p>
        </p:txBody>
      </p:sp>
      <p:pic>
        <p:nvPicPr>
          <p:cNvPr id="5" name="Картина 4" descr="Flag_of_Bulgaria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551" y="4819650"/>
            <a:ext cx="474134" cy="283210"/>
          </a:xfrm>
          <a:prstGeom prst="rect">
            <a:avLst/>
          </a:prstGeom>
        </p:spPr>
      </p:pic>
      <p:pic>
        <p:nvPicPr>
          <p:cNvPr id="6" name="Картина 5" descr="Flag_of_Hungary.s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551" y="4552950"/>
            <a:ext cx="473706" cy="244475"/>
          </a:xfrm>
          <a:prstGeom prst="rect">
            <a:avLst/>
          </a:prstGeom>
        </p:spPr>
      </p:pic>
      <p:pic>
        <p:nvPicPr>
          <p:cNvPr id="7" name="Картина 6" descr="ee-lgflag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2550" y="4267200"/>
            <a:ext cx="475790" cy="252413"/>
          </a:xfrm>
          <a:prstGeom prst="rect">
            <a:avLst/>
          </a:prstGeom>
        </p:spPr>
      </p:pic>
      <p:pic>
        <p:nvPicPr>
          <p:cNvPr id="8" name="Картина 7" descr="1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2551" y="5133975"/>
            <a:ext cx="487279" cy="276225"/>
          </a:xfrm>
          <a:prstGeom prst="rect">
            <a:avLst/>
          </a:prstGeom>
        </p:spPr>
      </p:pic>
      <p:pic>
        <p:nvPicPr>
          <p:cNvPr id="9" name="Картина 8" descr="Flag_of_the_Soviet_Union.svg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2551" y="5438775"/>
            <a:ext cx="482544" cy="24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6000" cy="541096"/>
          </a:xfrm>
        </p:spPr>
        <p:txBody>
          <a:bodyPr>
            <a:normAutofit fontScale="90000"/>
          </a:bodyPr>
          <a:lstStyle/>
          <a:p>
            <a:r>
              <a:rPr lang="bg-BG" err="1"/>
              <a:t>Wireframe</a:t>
            </a:r>
            <a:r>
              <a:rPr lang="bg-BG"/>
              <a:t> – </a:t>
            </a:r>
            <a:r>
              <a:rPr lang="bg-BG" err="1"/>
              <a:t>lobby</a:t>
            </a:r>
            <a:r>
              <a:rPr lang="bg-BG"/>
              <a:t> </a:t>
            </a:r>
            <a:r>
              <a:rPr lang="bg-BG" err="1"/>
              <a:t>list</a:t>
            </a:r>
          </a:p>
        </p:txBody>
      </p:sp>
      <p:pic>
        <p:nvPicPr>
          <p:cNvPr id="4" name="Контейнер за съдържание 3" descr="wireframes (2)-4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3539" y="1295400"/>
            <a:ext cx="8721654" cy="5173370"/>
          </a:xfrm>
        </p:spPr>
      </p:pic>
    </p:spTree>
    <p:extLst>
      <p:ext uri="{BB962C8B-B14F-4D97-AF65-F5344CB8AC3E}">
        <p14:creationId xmlns:p14="http://schemas.microsoft.com/office/powerpoint/2010/main" val="1735511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6000" cy="635812"/>
          </a:xfrm>
        </p:spPr>
        <p:txBody>
          <a:bodyPr/>
          <a:lstStyle/>
          <a:p>
            <a:r>
              <a:rPr lang="bg-BG" err="1"/>
              <a:t>Wireframe</a:t>
            </a:r>
            <a:r>
              <a:rPr lang="bg-BG"/>
              <a:t> - </a:t>
            </a:r>
            <a:r>
              <a:rPr lang="bg-BG" err="1"/>
              <a:t>About</a:t>
            </a:r>
            <a:r>
              <a:rPr lang="bg-BG"/>
              <a:t>/</a:t>
            </a:r>
            <a:r>
              <a:rPr lang="bg-BG" err="1"/>
              <a:t>Contact</a:t>
            </a:r>
            <a:r>
              <a:rPr lang="bg-BG"/>
              <a:t> </a:t>
            </a:r>
            <a:r>
              <a:rPr lang="bg-BG" err="1"/>
              <a:t>Page</a:t>
            </a:r>
            <a:endParaRPr lang="bg-BG" err="1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4" name="Контейнер за съдържание 3" descr="wireframes (2)-5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4065" y="1244304"/>
            <a:ext cx="8743932" cy="5187116"/>
          </a:xfrm>
        </p:spPr>
      </p:pic>
    </p:spTree>
    <p:extLst>
      <p:ext uri="{BB962C8B-B14F-4D97-AF65-F5344CB8AC3E}">
        <p14:creationId xmlns:p14="http://schemas.microsoft.com/office/powerpoint/2010/main" val="64779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err="1"/>
              <a:t>System</a:t>
            </a:r>
            <a:r>
              <a:rPr lang="bg-BG"/>
              <a:t> </a:t>
            </a:r>
            <a:r>
              <a:rPr lang="bg-BG" err="1"/>
              <a:t>Architecture</a:t>
            </a:r>
          </a:p>
        </p:txBody>
      </p:sp>
      <p:pic>
        <p:nvPicPr>
          <p:cNvPr id="4" name="Контейнер за съдържание 3" descr="Untitled Diagram (1)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7775" y="3795712"/>
            <a:ext cx="7153275" cy="866775"/>
          </a:xfrm>
        </p:spPr>
      </p:pic>
    </p:spTree>
    <p:extLst>
      <p:ext uri="{BB962C8B-B14F-4D97-AF65-F5344CB8AC3E}">
        <p14:creationId xmlns:p14="http://schemas.microsoft.com/office/powerpoint/2010/main" val="3386527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6000" cy="584445"/>
          </a:xfrm>
        </p:spPr>
        <p:txBody>
          <a:bodyPr/>
          <a:lstStyle/>
          <a:p>
            <a:r>
              <a:rPr lang="bg-BG"/>
              <a:t>ER </a:t>
            </a:r>
            <a:r>
              <a:rPr lang="bg-BG" err="1"/>
              <a:t>Diagram</a:t>
            </a:r>
          </a:p>
        </p:txBody>
      </p:sp>
      <p:pic>
        <p:nvPicPr>
          <p:cNvPr id="4" name="Контейнер за съдържание 3" descr="16976241_1251212511599453_1021978986_n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7315" y="1199864"/>
            <a:ext cx="9228772" cy="5110766"/>
          </a:xfrm>
        </p:spPr>
      </p:pic>
    </p:spTree>
    <p:extLst>
      <p:ext uri="{BB962C8B-B14F-4D97-AF65-F5344CB8AC3E}">
        <p14:creationId xmlns:p14="http://schemas.microsoft.com/office/powerpoint/2010/main" val="3142181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6000" cy="522153"/>
          </a:xfrm>
        </p:spPr>
        <p:txBody>
          <a:bodyPr>
            <a:normAutofit fontScale="90000"/>
          </a:bodyPr>
          <a:lstStyle/>
          <a:p>
            <a:r>
              <a:rPr lang="bg-BG" err="1">
                <a:solidFill>
                  <a:schemeClr val="tx1"/>
                </a:solidFill>
              </a:rPr>
              <a:t>Sitemap</a:t>
            </a:r>
            <a:endParaRPr lang="bg-BG">
              <a:solidFill>
                <a:schemeClr val="tx1"/>
              </a:solidFill>
              <a:latin typeface="Century Gothic"/>
            </a:endParaRPr>
          </a:p>
        </p:txBody>
      </p:sp>
      <p:pic>
        <p:nvPicPr>
          <p:cNvPr id="4" name="Контейнер за съдържание 3" descr="Sitemap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9050" y="1360488"/>
            <a:ext cx="6975546" cy="5168900"/>
          </a:xfrm>
        </p:spPr>
      </p:pic>
    </p:spTree>
    <p:extLst>
      <p:ext uri="{BB962C8B-B14F-4D97-AF65-F5344CB8AC3E}">
        <p14:creationId xmlns:p14="http://schemas.microsoft.com/office/powerpoint/2010/main" val="705085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6000" cy="1118861"/>
          </a:xfrm>
        </p:spPr>
        <p:txBody>
          <a:bodyPr/>
          <a:lstStyle/>
          <a:p>
            <a:r>
              <a:rPr lang="bg-BG" err="1"/>
              <a:t>Site</a:t>
            </a:r>
            <a:r>
              <a:rPr lang="bg-BG"/>
              <a:t> </a:t>
            </a:r>
            <a:r>
              <a:rPr lang="bg-BG" err="1"/>
              <a:t>URLs</a:t>
            </a:r>
            <a:endParaRPr lang="bg-BG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141413" y="2041525"/>
            <a:ext cx="4667777" cy="3749675"/>
          </a:xfrm>
        </p:spPr>
        <p:txBody>
          <a:bodyPr>
            <a:normAutofit fontScale="70000" lnSpcReduction="20000"/>
          </a:bodyPr>
          <a:lstStyle/>
          <a:p>
            <a:r>
              <a:rPr lang="bg-BG"/>
              <a:t>/</a:t>
            </a:r>
            <a:r>
              <a:rPr lang="bg-BG" err="1"/>
              <a:t>login</a:t>
            </a:r>
            <a:r>
              <a:rPr lang="bg-BG"/>
              <a:t> (POST)</a:t>
            </a:r>
          </a:p>
          <a:p>
            <a:r>
              <a:rPr lang="bg-BG"/>
              <a:t>/</a:t>
            </a:r>
            <a:r>
              <a:rPr lang="bg-BG" err="1"/>
              <a:t>register</a:t>
            </a:r>
            <a:r>
              <a:rPr lang="bg-BG"/>
              <a:t> (POST)</a:t>
            </a:r>
          </a:p>
          <a:p>
            <a:r>
              <a:rPr lang="bg-BG"/>
              <a:t>/</a:t>
            </a:r>
            <a:r>
              <a:rPr lang="bg-BG" err="1"/>
              <a:t>logout</a:t>
            </a:r>
          </a:p>
          <a:p>
            <a:r>
              <a:rPr lang="bg-BG"/>
              <a:t>/</a:t>
            </a:r>
            <a:r>
              <a:rPr lang="bg-BG" err="1"/>
              <a:t>lobby</a:t>
            </a:r>
            <a:r>
              <a:rPr lang="bg-BG"/>
              <a:t>/</a:t>
            </a:r>
            <a:r>
              <a:rPr lang="bg-BG" err="1"/>
              <a:t>list</a:t>
            </a:r>
          </a:p>
          <a:p>
            <a:r>
              <a:rPr lang="bg-BG"/>
              <a:t>/</a:t>
            </a:r>
            <a:r>
              <a:rPr lang="bg-BG" err="1"/>
              <a:t>lobby</a:t>
            </a:r>
            <a:r>
              <a:rPr lang="bg-BG"/>
              <a:t>/{ID}/JOIN</a:t>
            </a:r>
          </a:p>
          <a:p>
            <a:r>
              <a:rPr lang="bg-BG"/>
              <a:t>/</a:t>
            </a:r>
            <a:r>
              <a:rPr lang="bg-BG" err="1"/>
              <a:t>lobby</a:t>
            </a:r>
            <a:r>
              <a:rPr lang="bg-BG"/>
              <a:t>/</a:t>
            </a:r>
            <a:r>
              <a:rPr lang="bg-BG" err="1"/>
              <a:t>create</a:t>
            </a:r>
            <a:r>
              <a:rPr lang="bg-BG"/>
              <a:t> (POST)</a:t>
            </a:r>
          </a:p>
          <a:p>
            <a:r>
              <a:rPr lang="bg-BG"/>
              <a:t>/</a:t>
            </a:r>
            <a:r>
              <a:rPr lang="bg-BG" err="1"/>
              <a:t>about</a:t>
            </a:r>
          </a:p>
          <a:p>
            <a:r>
              <a:rPr lang="bg-BG"/>
              <a:t>/</a:t>
            </a:r>
            <a:r>
              <a:rPr lang="bg-BG" err="1"/>
              <a:t>game</a:t>
            </a:r>
            <a:r>
              <a:rPr lang="bg-BG"/>
              <a:t>/{ID}</a:t>
            </a:r>
          </a:p>
          <a:p>
            <a:r>
              <a:rPr lang="bg-BG"/>
              <a:t>/</a:t>
            </a:r>
            <a:r>
              <a:rPr lang="bg-BG" err="1"/>
              <a:t>leaderboard</a:t>
            </a:r>
          </a:p>
          <a:p>
            <a:r>
              <a:rPr lang="bg-BG"/>
              <a:t>/</a:t>
            </a:r>
            <a:r>
              <a:rPr lang="bg-BG" err="1"/>
              <a:t>account</a:t>
            </a:r>
            <a:r>
              <a:rPr lang="bg-BG"/>
              <a:t>/{ID}/</a:t>
            </a:r>
            <a:r>
              <a:rPr lang="bg-BG" err="1"/>
              <a:t>view</a:t>
            </a:r>
          </a:p>
          <a:p>
            <a:r>
              <a:rPr lang="bg-BG"/>
              <a:t>/</a:t>
            </a:r>
            <a:r>
              <a:rPr lang="bg-BG" err="1"/>
              <a:t>account</a:t>
            </a:r>
            <a:r>
              <a:rPr lang="bg-BG"/>
              <a:t>/</a:t>
            </a:r>
            <a:r>
              <a:rPr lang="bg-BG" err="1"/>
              <a:t>settings</a:t>
            </a:r>
            <a:r>
              <a:rPr lang="bg-BG"/>
              <a:t> (POST)</a:t>
            </a:r>
          </a:p>
          <a:p>
            <a:r>
              <a:rPr lang="bg-BG"/>
              <a:t>/</a:t>
            </a:r>
            <a:r>
              <a:rPr lang="bg-BG" err="1"/>
              <a:t>terms-and-conditions</a:t>
            </a:r>
          </a:p>
        </p:txBody>
      </p:sp>
      <p:sp>
        <p:nvSpPr>
          <p:cNvPr id="5" name="Контейнер за съдържание 2"/>
          <p:cNvSpPr txBox="1">
            <a:spLocks/>
          </p:cNvSpPr>
          <p:nvPr/>
        </p:nvSpPr>
        <p:spPr>
          <a:xfrm>
            <a:off x="6380541" y="2041525"/>
            <a:ext cx="4667777" cy="3749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/>
              <a:t>ALL POST REQUESTS</a:t>
            </a:r>
          </a:p>
          <a:p>
            <a:r>
              <a:rPr lang="en-GB" sz="1400"/>
              <a:t>/game-ajax/{GAME_ID}/TERRITORY/{TER_ID}/DATA</a:t>
            </a:r>
            <a:endParaRPr lang="en-GB" sz="1400">
              <a:solidFill>
                <a:schemeClr val="tx1"/>
              </a:solidFill>
            </a:endParaRPr>
          </a:p>
          <a:p>
            <a:r>
              <a:rPr lang="en-GB" sz="1400"/>
              <a:t>/GAME-AJAX/{GAME_ID}/TERRITORY/{TER_ID}/SET-POPULATION</a:t>
            </a:r>
          </a:p>
          <a:p>
            <a:r>
              <a:rPr lang="en-GB" sz="1400"/>
              <a:t>/GAME-AJAX/{GAME_ID}/ARMY/MOVE/{TER_ID_1}/{TER_ID_2}/{AMOUNT}</a:t>
            </a:r>
          </a:p>
          <a:p>
            <a:r>
              <a:rPr lang="en-GB" sz="1400">
                <a:solidFill>
                  <a:schemeClr val="tx1"/>
                </a:solidFill>
              </a:rPr>
              <a:t>/game-AJAX/{GAME_ID}/ARMY/ATTACK/{TER_ID_1}/{TER_ID_2}/{AMOUNT}</a:t>
            </a:r>
          </a:p>
          <a:p>
            <a:r>
              <a:rPr lang="en-GB" sz="1400"/>
              <a:t>/GAME-AJAX/{GAME_ID}/REFRESH-STATE</a:t>
            </a:r>
          </a:p>
          <a:p>
            <a:r>
              <a:rPr lang="en-GB" sz="1400"/>
              <a:t>/GAME-AJAX/{GAME_ID}/RESEARCH/{RES_ID}</a:t>
            </a:r>
          </a:p>
          <a:p>
            <a:r>
              <a:rPr lang="en-GB" sz="1400"/>
              <a:t>/GAME-AJAX/{GAME_ID}/RESEARCH/LIST</a:t>
            </a:r>
          </a:p>
          <a:p>
            <a:endParaRPr lang="bg-BG" sz="1600"/>
          </a:p>
        </p:txBody>
      </p:sp>
    </p:spTree>
    <p:extLst>
      <p:ext uri="{BB962C8B-B14F-4D97-AF65-F5344CB8AC3E}">
        <p14:creationId xmlns:p14="http://schemas.microsoft.com/office/powerpoint/2010/main" val="22749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bg-BG" err="1"/>
              <a:t>Team</a:t>
            </a:r>
            <a:r>
              <a:rPr lang="bg-BG"/>
              <a:t> c – </a:t>
            </a:r>
            <a:r>
              <a:rPr lang="bg-BG" err="1"/>
              <a:t>rulers</a:t>
            </a:r>
            <a:r>
              <a:rPr lang="bg-BG"/>
              <a:t> </a:t>
            </a:r>
            <a:r>
              <a:rPr lang="bg-BG" err="1"/>
              <a:t>of</a:t>
            </a:r>
            <a:r>
              <a:rPr lang="bg-BG"/>
              <a:t> </a:t>
            </a:r>
            <a:r>
              <a:rPr lang="bg-BG" err="1"/>
              <a:t>kepler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 lnSpcReduction="10000"/>
          </a:bodyPr>
          <a:lstStyle/>
          <a:p>
            <a:pPr algn="just"/>
            <a:r>
              <a:rPr lang="bg-BG" sz="2000" err="1">
                <a:solidFill>
                  <a:schemeClr val="tx1"/>
                </a:solidFill>
              </a:rPr>
              <a:t>In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Rulers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of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Kepler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you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are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the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one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who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must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conquer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the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realm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of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Kepler</a:t>
            </a:r>
            <a:r>
              <a:rPr lang="bg-BG" sz="2000">
                <a:solidFill>
                  <a:schemeClr val="tx1"/>
                </a:solidFill>
              </a:rPr>
              <a:t>. </a:t>
            </a:r>
            <a:r>
              <a:rPr lang="bg-BG" sz="2000" err="1">
                <a:solidFill>
                  <a:schemeClr val="tx1"/>
                </a:solidFill>
              </a:rPr>
              <a:t>Do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you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have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the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strategical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skills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and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cunning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to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crush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your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foes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and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lead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your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nation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to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victory</a:t>
            </a:r>
            <a:r>
              <a:rPr lang="bg-BG" sz="2000">
                <a:solidFill>
                  <a:schemeClr val="tx1"/>
                </a:solidFill>
              </a:rPr>
              <a:t>? </a:t>
            </a:r>
            <a:r>
              <a:rPr lang="bg-BG" sz="2000" err="1">
                <a:solidFill>
                  <a:schemeClr val="tx1"/>
                </a:solidFill>
              </a:rPr>
              <a:t>Are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you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ready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to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build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an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empire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which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lasts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through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the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ages</a:t>
            </a:r>
            <a:r>
              <a:rPr lang="bg-BG" sz="2000">
                <a:solidFill>
                  <a:schemeClr val="tx1"/>
                </a:solidFill>
              </a:rPr>
              <a:t>?</a:t>
            </a:r>
          </a:p>
          <a:p>
            <a:pPr algn="just"/>
            <a:r>
              <a:rPr lang="bg-BG" sz="2000" err="1">
                <a:solidFill>
                  <a:schemeClr val="tx1"/>
                </a:solidFill>
              </a:rPr>
              <a:t>Rulers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of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Kepler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is</a:t>
            </a:r>
            <a:r>
              <a:rPr lang="bg-BG" sz="2000">
                <a:solidFill>
                  <a:schemeClr val="tx1"/>
                </a:solidFill>
              </a:rPr>
              <a:t> a </a:t>
            </a:r>
            <a:r>
              <a:rPr lang="bg-BG" sz="2000" err="1">
                <a:solidFill>
                  <a:schemeClr val="tx1"/>
                </a:solidFill>
              </a:rPr>
              <a:t>strategic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war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game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in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which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you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start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by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controlling</a:t>
            </a:r>
            <a:r>
              <a:rPr lang="bg-BG" sz="2000">
                <a:solidFill>
                  <a:schemeClr val="tx1"/>
                </a:solidFill>
              </a:rPr>
              <a:t> a </a:t>
            </a:r>
            <a:r>
              <a:rPr lang="bg-BG" sz="2000" err="1">
                <a:solidFill>
                  <a:schemeClr val="tx1"/>
                </a:solidFill>
              </a:rPr>
              <a:t>territory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and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you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have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to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expand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by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conquering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other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territories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and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defeating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other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players</a:t>
            </a:r>
            <a:r>
              <a:rPr lang="bg-BG" sz="200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bg-BG" sz="2000" err="1">
                <a:solidFill>
                  <a:schemeClr val="tx1"/>
                </a:solidFill>
              </a:rPr>
              <a:t>Every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territory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has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its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own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resources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and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population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that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you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can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use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to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expand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your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army</a:t>
            </a:r>
            <a:r>
              <a:rPr lang="bg-BG" sz="2000">
                <a:solidFill>
                  <a:schemeClr val="tx1"/>
                </a:solidFill>
              </a:rPr>
              <a:t>. </a:t>
            </a:r>
            <a:r>
              <a:rPr lang="bg-BG" sz="2000" err="1">
                <a:solidFill>
                  <a:schemeClr val="tx1"/>
                </a:solidFill>
              </a:rPr>
              <a:t>Throughout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the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game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you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will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be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expected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to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use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these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resources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to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expand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your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research</a:t>
            </a:r>
            <a:r>
              <a:rPr lang="bg-BG" sz="2000">
                <a:solidFill>
                  <a:schemeClr val="tx1"/>
                </a:solidFill>
              </a:rPr>
              <a:t>, </a:t>
            </a:r>
            <a:r>
              <a:rPr lang="bg-BG" sz="2000" err="1">
                <a:solidFill>
                  <a:schemeClr val="tx1"/>
                </a:solidFill>
              </a:rPr>
              <a:t>win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points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and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defeat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your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opponents</a:t>
            </a:r>
            <a:r>
              <a:rPr lang="bg-BG" sz="200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bg-BG" sz="2000" err="1">
                <a:solidFill>
                  <a:schemeClr val="tx1"/>
                </a:solidFill>
              </a:rPr>
              <a:t>The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best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players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ever</a:t>
            </a:r>
            <a:r>
              <a:rPr lang="bg-BG" sz="2000">
                <a:solidFill>
                  <a:schemeClr val="tx1"/>
                </a:solidFill>
              </a:rPr>
              <a:t> </a:t>
            </a:r>
            <a:r>
              <a:rPr lang="bg-BG" sz="2000" err="1">
                <a:solidFill>
                  <a:schemeClr val="tx1"/>
                </a:solidFill>
              </a:rPr>
              <a:t>are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shown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off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on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the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scoreboard</a:t>
            </a:r>
            <a:r>
              <a:rPr lang="bg-BG" sz="2000">
                <a:solidFill>
                  <a:schemeClr val="tx1"/>
                </a:solidFill>
              </a:rPr>
              <a:t>. </a:t>
            </a:r>
            <a:r>
              <a:rPr lang="bg-BG" sz="2000" err="1">
                <a:solidFill>
                  <a:schemeClr val="tx1"/>
                </a:solidFill>
              </a:rPr>
              <a:t>Do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you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have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the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guts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to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be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one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of</a:t>
            </a:r>
            <a:r>
              <a:rPr lang="bg-BG" sz="2000">
                <a:solidFill>
                  <a:schemeClr val="tx1"/>
                </a:solidFill>
              </a:rPr>
              <a:t> </a:t>
            </a:r>
            <a:r>
              <a:rPr lang="bg-BG" sz="2000" err="1">
                <a:solidFill>
                  <a:schemeClr val="tx1"/>
                </a:solidFill>
              </a:rPr>
              <a:t>them</a:t>
            </a:r>
            <a:r>
              <a:rPr lang="bg-BG" sz="2000">
                <a:solidFill>
                  <a:schemeClr val="tx1"/>
                </a:solidFill>
              </a:rPr>
              <a:t>?</a:t>
            </a:r>
          </a:p>
          <a:p>
            <a:pPr algn="just"/>
            <a:br>
              <a:rPr lang="bg-BG" sz="2000">
                <a:solidFill>
                  <a:schemeClr val="tx1"/>
                </a:solidFill>
              </a:rPr>
            </a:br>
            <a:endParaRPr lang="bg-BG" sz="2000">
              <a:solidFill>
                <a:schemeClr val="tx1"/>
              </a:solidFill>
            </a:endParaRPr>
          </a:p>
          <a:p>
            <a:pPr algn="just"/>
            <a:endParaRPr lang="bg-BG" sz="2000"/>
          </a:p>
        </p:txBody>
      </p:sp>
    </p:spTree>
    <p:extLst>
      <p:ext uri="{BB962C8B-B14F-4D97-AF65-F5344CB8AC3E}">
        <p14:creationId xmlns:p14="http://schemas.microsoft.com/office/powerpoint/2010/main" val="3931318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6000" cy="1090447"/>
          </a:xfrm>
        </p:spPr>
        <p:txBody>
          <a:bodyPr/>
          <a:lstStyle/>
          <a:p>
            <a:r>
              <a:rPr lang="bg-BG" err="1"/>
              <a:t>Requirements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141413" y="1905000"/>
            <a:ext cx="9906000" cy="3872453"/>
          </a:xfrm>
        </p:spPr>
        <p:txBody>
          <a:bodyPr>
            <a:normAutofit/>
          </a:bodyPr>
          <a:lstStyle/>
          <a:p>
            <a:r>
              <a:rPr lang="bg-BG" err="1"/>
              <a:t>Users</a:t>
            </a:r>
            <a:r>
              <a:rPr lang="bg-BG"/>
              <a:t> </a:t>
            </a:r>
            <a:r>
              <a:rPr lang="bg-BG" err="1"/>
              <a:t>must</a:t>
            </a:r>
            <a:r>
              <a:rPr lang="bg-BG"/>
              <a:t> </a:t>
            </a:r>
            <a:r>
              <a:rPr lang="bg-BG" err="1"/>
              <a:t>be</a:t>
            </a:r>
            <a:r>
              <a:rPr lang="bg-BG"/>
              <a:t> </a:t>
            </a:r>
            <a:r>
              <a:rPr lang="bg-BG" err="1"/>
              <a:t>able</a:t>
            </a:r>
            <a:r>
              <a:rPr lang="bg-BG"/>
              <a:t> </a:t>
            </a:r>
            <a:r>
              <a:rPr lang="bg-BG" err="1"/>
              <a:t>to</a:t>
            </a:r>
            <a:r>
              <a:rPr lang="bg-BG"/>
              <a:t> </a:t>
            </a:r>
            <a:r>
              <a:rPr lang="bg-BG" err="1"/>
              <a:t>create</a:t>
            </a:r>
            <a:r>
              <a:rPr lang="bg-BG"/>
              <a:t>/</a:t>
            </a:r>
            <a:r>
              <a:rPr lang="bg-BG" err="1"/>
              <a:t>edit</a:t>
            </a:r>
            <a:r>
              <a:rPr lang="bg-BG"/>
              <a:t>/</a:t>
            </a:r>
            <a:r>
              <a:rPr lang="bg-BG" err="1"/>
              <a:t>delete</a:t>
            </a:r>
            <a:r>
              <a:rPr lang="bg-BG"/>
              <a:t> </a:t>
            </a:r>
            <a:r>
              <a:rPr lang="bg-BG" err="1"/>
              <a:t>their</a:t>
            </a:r>
            <a:r>
              <a:rPr lang="bg-BG"/>
              <a:t> </a:t>
            </a:r>
            <a:r>
              <a:rPr lang="bg-BG" err="1"/>
              <a:t>account</a:t>
            </a:r>
            <a:endParaRPr lang="bg-BG" err="1">
              <a:solidFill>
                <a:srgbClr val="FFFFFF"/>
              </a:solidFill>
              <a:latin typeface="Century Gothic"/>
            </a:endParaRPr>
          </a:p>
          <a:p>
            <a:r>
              <a:rPr lang="bg-BG" err="1">
                <a:solidFill>
                  <a:srgbClr val="FFFFFF"/>
                </a:solidFill>
                <a:latin typeface="Century Gothic"/>
              </a:rPr>
              <a:t>Users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must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be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able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to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login</a:t>
            </a:r>
            <a:r>
              <a:rPr lang="bg-BG">
                <a:solidFill>
                  <a:srgbClr val="FFFFFF"/>
                </a:solidFill>
                <a:latin typeface="Century Gothic"/>
              </a:rPr>
              <a:t>/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logout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of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their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account</a:t>
            </a:r>
          </a:p>
          <a:p>
            <a:r>
              <a:rPr lang="bg-BG" err="1">
                <a:solidFill>
                  <a:srgbClr val="FFFFFF"/>
                </a:solidFill>
                <a:latin typeface="Century Gothic"/>
              </a:rPr>
              <a:t>Users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must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be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able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to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join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a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lobby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or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create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one</a:t>
            </a:r>
          </a:p>
          <a:p>
            <a:r>
              <a:rPr lang="bg-BG" err="1">
                <a:solidFill>
                  <a:srgbClr val="FFFFFF"/>
                </a:solidFill>
                <a:latin typeface="Century Gothic"/>
              </a:rPr>
              <a:t>Users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must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be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able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to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en-GB">
                <a:solidFill>
                  <a:srgbClr val="FFFFFF"/>
                </a:solidFill>
                <a:latin typeface="Century Gothic"/>
              </a:rPr>
              <a:t>view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the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leaderboard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and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their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own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statistics</a:t>
            </a:r>
          </a:p>
          <a:p>
            <a:r>
              <a:rPr lang="bg-BG" err="1">
                <a:solidFill>
                  <a:srgbClr val="FFFFFF"/>
                </a:solidFill>
                <a:latin typeface="Century Gothic"/>
              </a:rPr>
              <a:t>Users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must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be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able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to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play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the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game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in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a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selected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lobby</a:t>
            </a:r>
          </a:p>
          <a:p>
            <a:r>
              <a:rPr lang="bg-BG" err="1">
                <a:solidFill>
                  <a:srgbClr val="FFFFFF"/>
                </a:solidFill>
                <a:latin typeface="Century Gothic"/>
              </a:rPr>
              <a:t>Users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should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be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able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to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attack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territories</a:t>
            </a:r>
            <a:r>
              <a:rPr lang="bg-BG">
                <a:solidFill>
                  <a:srgbClr val="FFFFFF"/>
                </a:solidFill>
                <a:latin typeface="Century Gothic"/>
              </a:rPr>
              <a:t>,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move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armies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and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research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technologies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(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interact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with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the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game</a:t>
            </a:r>
            <a:r>
              <a:rPr lang="bg-BG">
                <a:solidFill>
                  <a:srgbClr val="FFFFFF"/>
                </a:solidFill>
                <a:latin typeface="Century Gothic"/>
              </a:rPr>
              <a:t>)</a:t>
            </a:r>
          </a:p>
          <a:p>
            <a:r>
              <a:rPr lang="bg-BG" err="1">
                <a:solidFill>
                  <a:srgbClr val="FFFFFF"/>
                </a:solidFill>
                <a:latin typeface="Century Gothic"/>
              </a:rPr>
              <a:t>Users</a:t>
            </a:r>
            <a:r>
              <a:rPr lang="bg-BG">
                <a:solidFill>
                  <a:srgbClr val="FFFFFF"/>
                </a:solidFill>
                <a:latin typeface="Century Gothic"/>
              </a:rPr>
              <a:t> 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must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be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able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to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see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the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rules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of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the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game</a:t>
            </a:r>
          </a:p>
          <a:p>
            <a:r>
              <a:rPr lang="bg-BG" err="1">
                <a:solidFill>
                  <a:srgbClr val="FFFFFF"/>
                </a:solidFill>
                <a:latin typeface="Century Gothic"/>
              </a:rPr>
              <a:t>Users</a:t>
            </a:r>
            <a:r>
              <a:rPr lang="bg-BG">
                <a:solidFill>
                  <a:srgbClr val="FFFFFF"/>
                </a:solidFill>
                <a:latin typeface="Century Gothic"/>
              </a:rPr>
              <a:t> 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should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be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able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to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contact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the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game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developers</a:t>
            </a:r>
            <a:endParaRPr lang="bg-BG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4033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 descr="4e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839" y="866086"/>
            <a:ext cx="3976788" cy="480578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bg-BG" err="1"/>
              <a:t>Persona</a:t>
            </a:r>
            <a:r>
              <a:rPr lang="bg-BG"/>
              <a:t> </a:t>
            </a:r>
            <a:r>
              <a:rPr lang="bg-BG" err="1"/>
              <a:t>one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r>
              <a:rPr lang="bg-BG" err="1"/>
              <a:t>Dimitri</a:t>
            </a:r>
            <a:r>
              <a:rPr lang="bg-BG"/>
              <a:t> </a:t>
            </a:r>
            <a:r>
              <a:rPr lang="bg-BG" err="1"/>
              <a:t>is</a:t>
            </a:r>
            <a:r>
              <a:rPr lang="bg-BG"/>
              <a:t> a 25-yrs </a:t>
            </a:r>
            <a:r>
              <a:rPr lang="bg-BG" err="1"/>
              <a:t>old</a:t>
            </a:r>
            <a:r>
              <a:rPr lang="bg-BG"/>
              <a:t> </a:t>
            </a:r>
            <a:r>
              <a:rPr lang="bg-BG" err="1"/>
              <a:t>male</a:t>
            </a:r>
            <a:r>
              <a:rPr lang="bg-BG"/>
              <a:t> </a:t>
            </a:r>
            <a:r>
              <a:rPr lang="bg-BG" err="1"/>
              <a:t>and</a:t>
            </a:r>
            <a:r>
              <a:rPr lang="bg-BG"/>
              <a:t> </a:t>
            </a:r>
            <a:r>
              <a:rPr lang="bg-BG" err="1"/>
              <a:t>still</a:t>
            </a:r>
            <a:r>
              <a:rPr lang="bg-BG"/>
              <a:t> </a:t>
            </a:r>
            <a:r>
              <a:rPr lang="bg-BG" err="1"/>
              <a:t>lives</a:t>
            </a:r>
            <a:r>
              <a:rPr lang="bg-BG"/>
              <a:t> </a:t>
            </a:r>
            <a:r>
              <a:rPr lang="bg-BG" err="1"/>
              <a:t>with</a:t>
            </a:r>
            <a:r>
              <a:rPr lang="bg-BG"/>
              <a:t> </a:t>
            </a:r>
            <a:r>
              <a:rPr lang="bg-BG" err="1"/>
              <a:t>his</a:t>
            </a:r>
            <a:r>
              <a:rPr lang="bg-BG"/>
              <a:t> </a:t>
            </a:r>
            <a:r>
              <a:rPr lang="bg-BG" err="1"/>
              <a:t>parents</a:t>
            </a:r>
            <a:r>
              <a:rPr lang="bg-BG"/>
              <a:t> </a:t>
            </a:r>
            <a:r>
              <a:rPr lang="bg-BG" err="1"/>
              <a:t>trying</a:t>
            </a:r>
            <a:r>
              <a:rPr lang="bg-BG"/>
              <a:t> </a:t>
            </a:r>
            <a:r>
              <a:rPr lang="bg-BG" err="1"/>
              <a:t>to</a:t>
            </a:r>
            <a:r>
              <a:rPr lang="bg-BG"/>
              <a:t> </a:t>
            </a:r>
            <a:r>
              <a:rPr lang="bg-BG" err="1"/>
              <a:t>compensate</a:t>
            </a:r>
            <a:r>
              <a:rPr lang="bg-BG"/>
              <a:t> </a:t>
            </a:r>
            <a:r>
              <a:rPr lang="bg-BG" err="1"/>
              <a:t>for</a:t>
            </a:r>
            <a:r>
              <a:rPr lang="bg-BG"/>
              <a:t> </a:t>
            </a:r>
            <a:r>
              <a:rPr lang="bg-BG" err="1"/>
              <a:t>that</a:t>
            </a:r>
            <a:r>
              <a:rPr lang="bg-BG"/>
              <a:t> </a:t>
            </a:r>
            <a:r>
              <a:rPr lang="bg-BG" err="1"/>
              <a:t>by</a:t>
            </a:r>
            <a:r>
              <a:rPr lang="bg-BG"/>
              <a:t> </a:t>
            </a:r>
            <a:r>
              <a:rPr lang="bg-BG" err="1"/>
              <a:t>dominating</a:t>
            </a:r>
            <a:r>
              <a:rPr lang="bg-BG"/>
              <a:t> </a:t>
            </a:r>
            <a:r>
              <a:rPr lang="bg-BG" err="1"/>
              <a:t>other</a:t>
            </a:r>
            <a:r>
              <a:rPr lang="bg-BG"/>
              <a:t> </a:t>
            </a:r>
            <a:r>
              <a:rPr lang="bg-BG" err="1"/>
              <a:t>people</a:t>
            </a:r>
            <a:r>
              <a:rPr lang="bg-BG"/>
              <a:t> </a:t>
            </a:r>
            <a:r>
              <a:rPr lang="bg-BG" err="1"/>
              <a:t>over</a:t>
            </a:r>
            <a:r>
              <a:rPr lang="bg-BG"/>
              <a:t> </a:t>
            </a:r>
            <a:r>
              <a:rPr lang="bg-BG" err="1"/>
              <a:t>online</a:t>
            </a:r>
            <a:r>
              <a:rPr lang="bg-BG"/>
              <a:t> </a:t>
            </a:r>
            <a:r>
              <a:rPr lang="bg-BG" err="1"/>
              <a:t>games</a:t>
            </a:r>
            <a:r>
              <a:rPr lang="bg-BG"/>
              <a:t>. </a:t>
            </a:r>
            <a:r>
              <a:rPr lang="bg-BG" err="1"/>
              <a:t>He</a:t>
            </a:r>
            <a:r>
              <a:rPr lang="bg-BG"/>
              <a:t> </a:t>
            </a:r>
            <a:r>
              <a:rPr lang="bg-BG" err="1"/>
              <a:t>always</a:t>
            </a:r>
            <a:r>
              <a:rPr lang="bg-BG"/>
              <a:t> </a:t>
            </a:r>
            <a:r>
              <a:rPr lang="bg-BG" err="1"/>
              <a:t>strives</a:t>
            </a:r>
            <a:r>
              <a:rPr lang="bg-BG"/>
              <a:t> </a:t>
            </a:r>
            <a:r>
              <a:rPr lang="bg-BG" err="1"/>
              <a:t>to</a:t>
            </a:r>
            <a:r>
              <a:rPr lang="bg-BG"/>
              <a:t> </a:t>
            </a:r>
            <a:r>
              <a:rPr lang="bg-BG" err="1"/>
              <a:t>be</a:t>
            </a:r>
            <a:r>
              <a:rPr lang="bg-BG"/>
              <a:t> </a:t>
            </a:r>
            <a:r>
              <a:rPr lang="bg-BG" err="1"/>
              <a:t>on</a:t>
            </a:r>
            <a:r>
              <a:rPr lang="bg-BG"/>
              <a:t> </a:t>
            </a:r>
            <a:r>
              <a:rPr lang="bg-BG" err="1"/>
              <a:t>the</a:t>
            </a:r>
            <a:r>
              <a:rPr lang="bg-BG"/>
              <a:t> </a:t>
            </a:r>
            <a:r>
              <a:rPr lang="bg-BG" err="1"/>
              <a:t>top</a:t>
            </a:r>
            <a:r>
              <a:rPr lang="bg-BG"/>
              <a:t> </a:t>
            </a:r>
            <a:r>
              <a:rPr lang="bg-BG" err="1"/>
              <a:t>of</a:t>
            </a:r>
            <a:r>
              <a:rPr lang="bg-BG"/>
              <a:t> </a:t>
            </a:r>
            <a:r>
              <a:rPr lang="bg-BG" err="1"/>
              <a:t>the</a:t>
            </a:r>
            <a:r>
              <a:rPr lang="bg-BG"/>
              <a:t> </a:t>
            </a:r>
            <a:r>
              <a:rPr lang="bg-BG" err="1"/>
              <a:t>scoreboard</a:t>
            </a:r>
            <a:r>
              <a:rPr lang="bg-BG"/>
              <a:t> </a:t>
            </a:r>
            <a:r>
              <a:rPr lang="bg-BG" err="1"/>
              <a:t>and</a:t>
            </a:r>
            <a:r>
              <a:rPr lang="bg-BG"/>
              <a:t> </a:t>
            </a:r>
            <a:r>
              <a:rPr lang="bg-BG" err="1"/>
              <a:t>that's</a:t>
            </a:r>
            <a:r>
              <a:rPr lang="bg-BG"/>
              <a:t> </a:t>
            </a:r>
            <a:r>
              <a:rPr lang="bg-BG" err="1"/>
              <a:t>why</a:t>
            </a:r>
            <a:r>
              <a:rPr lang="bg-BG"/>
              <a:t> </a:t>
            </a:r>
            <a:r>
              <a:rPr lang="bg-BG" err="1"/>
              <a:t>you</a:t>
            </a:r>
            <a:r>
              <a:rPr lang="bg-BG"/>
              <a:t> </a:t>
            </a:r>
            <a:r>
              <a:rPr lang="bg-BG" err="1"/>
              <a:t>can</a:t>
            </a:r>
            <a:r>
              <a:rPr lang="bg-BG"/>
              <a:t> </a:t>
            </a:r>
            <a:r>
              <a:rPr lang="bg-BG" err="1"/>
              <a:t>find</a:t>
            </a:r>
            <a:r>
              <a:rPr lang="bg-BG"/>
              <a:t> </a:t>
            </a:r>
            <a:r>
              <a:rPr lang="bg-BG" err="1"/>
              <a:t>him</a:t>
            </a:r>
            <a:r>
              <a:rPr lang="bg-BG"/>
              <a:t> </a:t>
            </a:r>
            <a:r>
              <a:rPr lang="bg-BG" err="1"/>
              <a:t>in</a:t>
            </a:r>
            <a:r>
              <a:rPr lang="bg-BG"/>
              <a:t> </a:t>
            </a:r>
            <a:r>
              <a:rPr lang="bg-BG" err="1"/>
              <a:t>the</a:t>
            </a:r>
            <a:r>
              <a:rPr lang="bg-BG"/>
              <a:t> </a:t>
            </a:r>
            <a:r>
              <a:rPr lang="bg-BG" err="1"/>
              <a:t>game</a:t>
            </a:r>
            <a:r>
              <a:rPr lang="bg-BG"/>
              <a:t> 24/7. </a:t>
            </a:r>
            <a:r>
              <a:rPr lang="bg-BG" err="1"/>
              <a:t>Dimitri</a:t>
            </a:r>
            <a:r>
              <a:rPr lang="bg-BG"/>
              <a:t> </a:t>
            </a:r>
            <a:r>
              <a:rPr lang="bg-BG" err="1"/>
              <a:t>has</a:t>
            </a:r>
            <a:r>
              <a:rPr lang="bg-BG"/>
              <a:t> </a:t>
            </a:r>
            <a:r>
              <a:rPr lang="bg-BG" err="1"/>
              <a:t>been</a:t>
            </a:r>
            <a:r>
              <a:rPr lang="bg-BG"/>
              <a:t> </a:t>
            </a:r>
            <a:r>
              <a:rPr lang="bg-BG" err="1"/>
              <a:t>playing</a:t>
            </a:r>
            <a:r>
              <a:rPr lang="bg-BG"/>
              <a:t> </a:t>
            </a:r>
            <a:r>
              <a:rPr lang="bg-BG" err="1"/>
              <a:t>strategy</a:t>
            </a:r>
            <a:r>
              <a:rPr lang="bg-BG"/>
              <a:t> </a:t>
            </a:r>
            <a:r>
              <a:rPr lang="bg-BG" err="1"/>
              <a:t>games</a:t>
            </a:r>
            <a:r>
              <a:rPr lang="bg-BG"/>
              <a:t> </a:t>
            </a:r>
            <a:r>
              <a:rPr lang="bg-BG" err="1"/>
              <a:t>since</a:t>
            </a:r>
            <a:r>
              <a:rPr lang="bg-BG"/>
              <a:t> </a:t>
            </a:r>
            <a:r>
              <a:rPr lang="bg-BG" err="1"/>
              <a:t>the</a:t>
            </a:r>
            <a:r>
              <a:rPr lang="bg-BG"/>
              <a:t> </a:t>
            </a:r>
            <a:r>
              <a:rPr lang="bg-BG" err="1"/>
              <a:t>age</a:t>
            </a:r>
            <a:r>
              <a:rPr lang="bg-BG"/>
              <a:t> </a:t>
            </a:r>
            <a:r>
              <a:rPr lang="bg-BG" err="1"/>
              <a:t>of</a:t>
            </a:r>
            <a:r>
              <a:rPr lang="bg-BG"/>
              <a:t> 7 </a:t>
            </a:r>
            <a:r>
              <a:rPr lang="bg-BG" err="1"/>
              <a:t>and</a:t>
            </a:r>
            <a:r>
              <a:rPr lang="bg-BG"/>
              <a:t> </a:t>
            </a:r>
            <a:r>
              <a:rPr lang="bg-BG" err="1"/>
              <a:t>finds</a:t>
            </a:r>
            <a:r>
              <a:rPr lang="bg-BG"/>
              <a:t> </a:t>
            </a:r>
            <a:r>
              <a:rPr lang="bg-BG" err="1"/>
              <a:t>the</a:t>
            </a:r>
            <a:r>
              <a:rPr lang="bg-BG"/>
              <a:t> </a:t>
            </a:r>
            <a:r>
              <a:rPr lang="bg-BG" err="1"/>
              <a:t>game</a:t>
            </a:r>
            <a:r>
              <a:rPr lang="bg-BG"/>
              <a:t> </a:t>
            </a:r>
            <a:r>
              <a:rPr lang="bg-BG" err="1"/>
              <a:t>interesting</a:t>
            </a:r>
            <a:r>
              <a:rPr lang="bg-BG"/>
              <a:t> </a:t>
            </a:r>
            <a:r>
              <a:rPr lang="bg-BG" err="1"/>
              <a:t>because</a:t>
            </a:r>
            <a:r>
              <a:rPr lang="bg-BG"/>
              <a:t> </a:t>
            </a:r>
            <a:r>
              <a:rPr lang="bg-BG" err="1"/>
              <a:t>it</a:t>
            </a:r>
            <a:r>
              <a:rPr lang="bg-BG"/>
              <a:t> </a:t>
            </a:r>
            <a:r>
              <a:rPr lang="bg-BG" err="1"/>
              <a:t>is</a:t>
            </a:r>
            <a:r>
              <a:rPr lang="bg-BG"/>
              <a:t> </a:t>
            </a:r>
            <a:r>
              <a:rPr lang="bg-BG" err="1"/>
              <a:t>not</a:t>
            </a:r>
            <a:r>
              <a:rPr lang="bg-BG"/>
              <a:t> </a:t>
            </a:r>
            <a:r>
              <a:rPr lang="bg-BG" err="1"/>
              <a:t>based</a:t>
            </a:r>
            <a:r>
              <a:rPr lang="bg-BG"/>
              <a:t> </a:t>
            </a:r>
            <a:r>
              <a:rPr lang="bg-BG" err="1"/>
              <a:t>on</a:t>
            </a:r>
            <a:r>
              <a:rPr lang="bg-BG"/>
              <a:t> </a:t>
            </a:r>
            <a:r>
              <a:rPr lang="bg-BG" err="1"/>
              <a:t>the</a:t>
            </a:r>
            <a:r>
              <a:rPr lang="bg-BG"/>
              <a:t> </a:t>
            </a:r>
            <a:r>
              <a:rPr lang="bg-BG" err="1"/>
              <a:t>real</a:t>
            </a:r>
            <a:r>
              <a:rPr lang="bg-BG"/>
              <a:t> </a:t>
            </a:r>
            <a:r>
              <a:rPr lang="bg-BG" err="1"/>
              <a:t>world</a:t>
            </a:r>
            <a:r>
              <a:rPr lang="bg-BG"/>
              <a:t> </a:t>
            </a:r>
            <a:r>
              <a:rPr lang="bg-BG" err="1"/>
              <a:t>hence</a:t>
            </a:r>
            <a:r>
              <a:rPr lang="bg-BG"/>
              <a:t> </a:t>
            </a:r>
            <a:r>
              <a:rPr lang="bg-BG" err="1"/>
              <a:t>there</a:t>
            </a:r>
            <a:r>
              <a:rPr lang="bg-BG"/>
              <a:t> </a:t>
            </a:r>
            <a:r>
              <a:rPr lang="bg-BG" err="1"/>
              <a:t>is</a:t>
            </a:r>
            <a:r>
              <a:rPr lang="bg-BG"/>
              <a:t> </a:t>
            </a:r>
            <a:r>
              <a:rPr lang="bg-BG" err="1"/>
              <a:t>less</a:t>
            </a:r>
            <a:r>
              <a:rPr lang="bg-BG"/>
              <a:t> </a:t>
            </a:r>
            <a:r>
              <a:rPr lang="bg-BG" err="1"/>
              <a:t>drama</a:t>
            </a:r>
            <a:r>
              <a:rPr lang="bg-BG"/>
              <a:t>.</a:t>
            </a:r>
            <a:endParaRPr lang="bg-BG">
              <a:latin typeface="Century Gothic"/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8185518" y="5671766"/>
            <a:ext cx="2743200" cy="30777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bg-BG" sz="1400" err="1"/>
              <a:t>Dimitri</a:t>
            </a:r>
            <a:r>
              <a:rPr lang="bg-BG" sz="1400"/>
              <a:t> </a:t>
            </a:r>
            <a:r>
              <a:rPr lang="bg-BG" sz="1400" err="1"/>
              <a:t>playing</a:t>
            </a:r>
            <a:r>
              <a:rPr lang="bg-BG" sz="1400"/>
              <a:t> </a:t>
            </a:r>
            <a:r>
              <a:rPr lang="bg-BG" sz="1400" err="1"/>
              <a:t>video</a:t>
            </a:r>
            <a:r>
              <a:rPr lang="bg-BG" sz="1400"/>
              <a:t> </a:t>
            </a:r>
            <a:r>
              <a:rPr lang="bg-BG" sz="1400" err="1"/>
              <a:t>games</a:t>
            </a:r>
            <a:endParaRPr lang="bg-BG" sz="140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0674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 descr="350E5DC500000578-3631031-image-m-5_146538624678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839" y="796182"/>
            <a:ext cx="3976788" cy="494559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bg-BG" err="1"/>
              <a:t>Persona</a:t>
            </a:r>
            <a:r>
              <a:rPr lang="bg-BG"/>
              <a:t> </a:t>
            </a:r>
            <a:r>
              <a:rPr lang="bg-BG" err="1"/>
              <a:t>two</a:t>
            </a:r>
            <a:endParaRPr lang="bg-BG" err="1">
              <a:latin typeface="Century Gothic"/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r>
              <a:rPr lang="bg-BG" err="1"/>
              <a:t>Pierre</a:t>
            </a:r>
            <a:r>
              <a:rPr lang="bg-BG"/>
              <a:t> </a:t>
            </a:r>
            <a:r>
              <a:rPr lang="bg-BG" err="1"/>
              <a:t>is</a:t>
            </a:r>
            <a:r>
              <a:rPr lang="bg-BG"/>
              <a:t> a </a:t>
            </a:r>
            <a:r>
              <a:rPr lang="bg-BG" err="1"/>
              <a:t>french</a:t>
            </a:r>
            <a:r>
              <a:rPr lang="bg-BG"/>
              <a:t> </a:t>
            </a:r>
            <a:r>
              <a:rPr lang="bg-BG" err="1"/>
              <a:t>nationalist</a:t>
            </a:r>
            <a:r>
              <a:rPr lang="bg-BG"/>
              <a:t> </a:t>
            </a:r>
            <a:r>
              <a:rPr lang="bg-BG" err="1"/>
              <a:t>with</a:t>
            </a:r>
            <a:r>
              <a:rPr lang="bg-BG"/>
              <a:t> a </a:t>
            </a:r>
            <a:r>
              <a:rPr lang="bg-BG" err="1"/>
              <a:t>lack</a:t>
            </a:r>
            <a:r>
              <a:rPr lang="bg-BG"/>
              <a:t> </a:t>
            </a:r>
            <a:r>
              <a:rPr lang="bg-BG" err="1"/>
              <a:t>of</a:t>
            </a:r>
            <a:r>
              <a:rPr lang="bg-BG"/>
              <a:t> </a:t>
            </a:r>
            <a:r>
              <a:rPr lang="bg-BG" err="1"/>
              <a:t>humour</a:t>
            </a:r>
            <a:r>
              <a:rPr lang="bg-BG"/>
              <a:t> </a:t>
            </a:r>
            <a:r>
              <a:rPr lang="bg-BG" err="1"/>
              <a:t>and</a:t>
            </a:r>
            <a:r>
              <a:rPr lang="bg-BG"/>
              <a:t> </a:t>
            </a:r>
            <a:r>
              <a:rPr lang="bg-BG" err="1"/>
              <a:t>always</a:t>
            </a:r>
            <a:r>
              <a:rPr lang="bg-BG"/>
              <a:t> </a:t>
            </a:r>
            <a:r>
              <a:rPr lang="bg-BG" err="1"/>
              <a:t>striving</a:t>
            </a:r>
            <a:r>
              <a:rPr lang="bg-BG"/>
              <a:t> </a:t>
            </a:r>
            <a:r>
              <a:rPr lang="bg-BG" err="1"/>
              <a:t>to</a:t>
            </a:r>
            <a:r>
              <a:rPr lang="bg-BG"/>
              <a:t> </a:t>
            </a:r>
            <a:r>
              <a:rPr lang="bg-BG" err="1"/>
              <a:t>prove</a:t>
            </a:r>
            <a:r>
              <a:rPr lang="bg-BG"/>
              <a:t> </a:t>
            </a:r>
            <a:r>
              <a:rPr lang="bg-BG" err="1"/>
              <a:t>other</a:t>
            </a:r>
            <a:r>
              <a:rPr lang="bg-BG"/>
              <a:t> </a:t>
            </a:r>
            <a:r>
              <a:rPr lang="bg-BG" err="1"/>
              <a:t>people</a:t>
            </a:r>
            <a:r>
              <a:rPr lang="bg-BG"/>
              <a:t> </a:t>
            </a:r>
            <a:r>
              <a:rPr lang="bg-BG" err="1"/>
              <a:t>wrong</a:t>
            </a:r>
            <a:r>
              <a:rPr lang="bg-BG"/>
              <a:t> </a:t>
            </a:r>
            <a:r>
              <a:rPr lang="bg-BG" err="1"/>
              <a:t>on</a:t>
            </a:r>
            <a:r>
              <a:rPr lang="bg-BG"/>
              <a:t> </a:t>
            </a:r>
            <a:r>
              <a:rPr lang="bg-BG" err="1"/>
              <a:t>the</a:t>
            </a:r>
            <a:r>
              <a:rPr lang="bg-BG"/>
              <a:t> </a:t>
            </a:r>
            <a:r>
              <a:rPr lang="bg-BG" err="1"/>
              <a:t>internet</a:t>
            </a:r>
            <a:r>
              <a:rPr lang="bg-BG"/>
              <a:t>. </a:t>
            </a:r>
            <a:r>
              <a:rPr lang="bg-BG" err="1"/>
              <a:t>He</a:t>
            </a:r>
            <a:r>
              <a:rPr lang="bg-BG"/>
              <a:t> </a:t>
            </a:r>
            <a:r>
              <a:rPr lang="bg-BG" err="1"/>
              <a:t>does</a:t>
            </a:r>
            <a:r>
              <a:rPr lang="bg-BG"/>
              <a:t> </a:t>
            </a:r>
            <a:r>
              <a:rPr lang="bg-BG" err="1"/>
              <a:t>not</a:t>
            </a:r>
            <a:r>
              <a:rPr lang="bg-BG"/>
              <a:t> </a:t>
            </a:r>
            <a:r>
              <a:rPr lang="bg-BG" err="1"/>
              <a:t>understand</a:t>
            </a:r>
            <a:r>
              <a:rPr lang="bg-BG"/>
              <a:t> </a:t>
            </a:r>
            <a:r>
              <a:rPr lang="bg-BG" err="1"/>
              <a:t>the</a:t>
            </a:r>
            <a:r>
              <a:rPr lang="bg-BG"/>
              <a:t> </a:t>
            </a:r>
            <a:r>
              <a:rPr lang="bg-BG" err="1"/>
              <a:t>fact</a:t>
            </a:r>
            <a:r>
              <a:rPr lang="bg-BG"/>
              <a:t> </a:t>
            </a:r>
            <a:r>
              <a:rPr lang="bg-BG" err="1"/>
              <a:t>that</a:t>
            </a:r>
            <a:r>
              <a:rPr lang="bg-BG"/>
              <a:t> </a:t>
            </a:r>
            <a:r>
              <a:rPr lang="bg-BG" err="1"/>
              <a:t>the</a:t>
            </a:r>
            <a:r>
              <a:rPr lang="bg-BG"/>
              <a:t> </a:t>
            </a:r>
            <a:r>
              <a:rPr lang="bg-BG" err="1"/>
              <a:t>game</a:t>
            </a:r>
            <a:r>
              <a:rPr lang="bg-BG"/>
              <a:t> </a:t>
            </a:r>
            <a:r>
              <a:rPr lang="bg-BG" err="1"/>
              <a:t>is</a:t>
            </a:r>
            <a:r>
              <a:rPr lang="bg-BG"/>
              <a:t> </a:t>
            </a:r>
            <a:r>
              <a:rPr lang="bg-BG" err="1"/>
              <a:t>not</a:t>
            </a:r>
            <a:r>
              <a:rPr lang="bg-BG"/>
              <a:t> </a:t>
            </a:r>
            <a:r>
              <a:rPr lang="bg-BG" err="1"/>
              <a:t>based</a:t>
            </a:r>
            <a:r>
              <a:rPr lang="bg-BG"/>
              <a:t> </a:t>
            </a:r>
            <a:r>
              <a:rPr lang="bg-BG" err="1"/>
              <a:t>on</a:t>
            </a:r>
            <a:r>
              <a:rPr lang="bg-BG"/>
              <a:t> a </a:t>
            </a:r>
            <a:r>
              <a:rPr lang="bg-BG" err="1"/>
              <a:t>real</a:t>
            </a:r>
            <a:r>
              <a:rPr lang="bg-BG"/>
              <a:t> </a:t>
            </a:r>
            <a:r>
              <a:rPr lang="bg-BG" err="1"/>
              <a:t>world</a:t>
            </a:r>
            <a:r>
              <a:rPr lang="bg-BG"/>
              <a:t> </a:t>
            </a:r>
            <a:r>
              <a:rPr lang="bg-BG" err="1"/>
              <a:t>and</a:t>
            </a:r>
            <a:r>
              <a:rPr lang="bg-BG"/>
              <a:t> </a:t>
            </a:r>
            <a:r>
              <a:rPr lang="bg-BG" err="1"/>
              <a:t>is</a:t>
            </a:r>
            <a:r>
              <a:rPr lang="bg-BG"/>
              <a:t> </a:t>
            </a:r>
            <a:r>
              <a:rPr lang="bg-BG" err="1"/>
              <a:t>always</a:t>
            </a:r>
            <a:r>
              <a:rPr lang="bg-BG"/>
              <a:t> </a:t>
            </a:r>
            <a:r>
              <a:rPr lang="bg-BG" err="1"/>
              <a:t>angry</a:t>
            </a:r>
            <a:r>
              <a:rPr lang="bg-BG"/>
              <a:t> </a:t>
            </a:r>
            <a:r>
              <a:rPr lang="bg-BG" err="1"/>
              <a:t>when</a:t>
            </a:r>
            <a:r>
              <a:rPr lang="bg-BG"/>
              <a:t> </a:t>
            </a:r>
            <a:r>
              <a:rPr lang="bg-BG" err="1"/>
              <a:t>someone</a:t>
            </a:r>
            <a:r>
              <a:rPr lang="bg-BG"/>
              <a:t> </a:t>
            </a:r>
            <a:r>
              <a:rPr lang="bg-BG" err="1"/>
              <a:t>else</a:t>
            </a:r>
            <a:r>
              <a:rPr lang="bg-BG"/>
              <a:t> </a:t>
            </a:r>
            <a:r>
              <a:rPr lang="bg-BG" err="1"/>
              <a:t>takes</a:t>
            </a:r>
            <a:r>
              <a:rPr lang="bg-BG"/>
              <a:t> "</a:t>
            </a:r>
            <a:r>
              <a:rPr lang="bg-BG" err="1"/>
              <a:t>his</a:t>
            </a:r>
            <a:r>
              <a:rPr lang="bg-BG"/>
              <a:t>" </a:t>
            </a:r>
            <a:r>
              <a:rPr lang="en-GB"/>
              <a:t>territories</a:t>
            </a:r>
            <a:r>
              <a:rPr lang="bg-BG"/>
              <a:t>. </a:t>
            </a:r>
            <a:r>
              <a:rPr lang="bg-BG" err="1"/>
              <a:t>Pierre</a:t>
            </a:r>
            <a:r>
              <a:rPr lang="bg-BG"/>
              <a:t> </a:t>
            </a:r>
            <a:r>
              <a:rPr lang="bg-BG" err="1"/>
              <a:t>always</a:t>
            </a:r>
            <a:r>
              <a:rPr lang="bg-BG"/>
              <a:t> </a:t>
            </a:r>
            <a:r>
              <a:rPr lang="bg-BG" err="1"/>
              <a:t>tries</a:t>
            </a:r>
            <a:r>
              <a:rPr lang="bg-BG"/>
              <a:t> </a:t>
            </a:r>
            <a:r>
              <a:rPr lang="bg-BG" err="1"/>
              <a:t>to</a:t>
            </a:r>
            <a:r>
              <a:rPr lang="bg-BG"/>
              <a:t> </a:t>
            </a:r>
            <a:r>
              <a:rPr lang="bg-BG" err="1"/>
              <a:t>bring</a:t>
            </a:r>
            <a:r>
              <a:rPr lang="bg-BG"/>
              <a:t> </a:t>
            </a:r>
            <a:r>
              <a:rPr lang="bg-BG" err="1"/>
              <a:t>back</a:t>
            </a:r>
            <a:r>
              <a:rPr lang="bg-BG"/>
              <a:t> </a:t>
            </a:r>
            <a:r>
              <a:rPr lang="bg-BG" err="1"/>
              <a:t>the</a:t>
            </a:r>
            <a:r>
              <a:rPr lang="bg-BG"/>
              <a:t> </a:t>
            </a:r>
            <a:r>
              <a:rPr lang="bg-BG" err="1"/>
              <a:t>French</a:t>
            </a:r>
            <a:r>
              <a:rPr lang="bg-BG"/>
              <a:t> </a:t>
            </a:r>
            <a:r>
              <a:rPr lang="bg-BG" err="1"/>
              <a:t>Empire</a:t>
            </a:r>
            <a:r>
              <a:rPr lang="bg-BG"/>
              <a:t> </a:t>
            </a:r>
            <a:r>
              <a:rPr lang="en-GB"/>
              <a:t>even</a:t>
            </a:r>
            <a:r>
              <a:rPr lang="bg-BG"/>
              <a:t> </a:t>
            </a:r>
            <a:r>
              <a:rPr lang="bg-BG" err="1"/>
              <a:t>though</a:t>
            </a:r>
            <a:r>
              <a:rPr lang="bg-BG"/>
              <a:t> </a:t>
            </a:r>
            <a:r>
              <a:rPr lang="bg-BG" err="1"/>
              <a:t>there</a:t>
            </a:r>
            <a:r>
              <a:rPr lang="bg-BG"/>
              <a:t> </a:t>
            </a:r>
            <a:r>
              <a:rPr lang="bg-BG" err="1"/>
              <a:t>is</a:t>
            </a:r>
            <a:r>
              <a:rPr lang="bg-BG"/>
              <a:t> </a:t>
            </a:r>
            <a:r>
              <a:rPr lang="bg-BG" err="1"/>
              <a:t>no</a:t>
            </a:r>
            <a:r>
              <a:rPr lang="bg-BG"/>
              <a:t> </a:t>
            </a:r>
            <a:r>
              <a:rPr lang="bg-BG" err="1"/>
              <a:t>place</a:t>
            </a:r>
            <a:r>
              <a:rPr lang="bg-BG"/>
              <a:t> </a:t>
            </a:r>
            <a:r>
              <a:rPr lang="bg-BG" err="1"/>
              <a:t>on</a:t>
            </a:r>
            <a:r>
              <a:rPr lang="bg-BG"/>
              <a:t> </a:t>
            </a:r>
            <a:r>
              <a:rPr lang="bg-BG" err="1"/>
              <a:t>the</a:t>
            </a:r>
            <a:r>
              <a:rPr lang="bg-BG"/>
              <a:t> </a:t>
            </a:r>
            <a:r>
              <a:rPr lang="bg-BG" err="1"/>
              <a:t>map</a:t>
            </a:r>
            <a:r>
              <a:rPr lang="bg-BG"/>
              <a:t> </a:t>
            </a:r>
            <a:r>
              <a:rPr lang="bg-BG" err="1"/>
              <a:t>called</a:t>
            </a:r>
            <a:r>
              <a:rPr lang="bg-BG"/>
              <a:t> </a:t>
            </a:r>
            <a:r>
              <a:rPr lang="bg-BG" err="1"/>
              <a:t>France</a:t>
            </a:r>
            <a:r>
              <a:rPr lang="bg-BG"/>
              <a:t>. </a:t>
            </a:r>
            <a:endParaRPr lang="bg-BG">
              <a:latin typeface="Century Gothic"/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8185518" y="5887719"/>
            <a:ext cx="2743200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bg-BG" sz="1400" err="1"/>
              <a:t>Pierre</a:t>
            </a:r>
            <a:r>
              <a:rPr lang="bg-BG" sz="1400"/>
              <a:t> </a:t>
            </a:r>
            <a:r>
              <a:rPr lang="bg-BG" sz="1400" err="1"/>
              <a:t>getting</a:t>
            </a:r>
            <a:r>
              <a:rPr lang="bg-BG" sz="1400"/>
              <a:t> </a:t>
            </a:r>
            <a:r>
              <a:rPr lang="bg-BG" sz="1400" err="1"/>
              <a:t>back</a:t>
            </a:r>
            <a:r>
              <a:rPr lang="bg-BG" sz="1400"/>
              <a:t> </a:t>
            </a:r>
            <a:r>
              <a:rPr lang="bg-BG" sz="1400" err="1"/>
              <a:t>from</a:t>
            </a:r>
            <a:r>
              <a:rPr lang="bg-BG" sz="1400"/>
              <a:t> </a:t>
            </a:r>
            <a:r>
              <a:rPr lang="bg-BG" sz="1400" err="1"/>
              <a:t>his</a:t>
            </a:r>
            <a:r>
              <a:rPr lang="bg-BG" sz="1400"/>
              <a:t> </a:t>
            </a:r>
            <a:r>
              <a:rPr lang="bg-BG" sz="1400" err="1"/>
              <a:t>daily</a:t>
            </a:r>
            <a:r>
              <a:rPr lang="bg-BG" sz="1400"/>
              <a:t> </a:t>
            </a:r>
            <a:r>
              <a:rPr lang="bg-BG" sz="1400" err="1"/>
              <a:t>shopping</a:t>
            </a:r>
            <a:endParaRPr lang="bg-BG" sz="140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1057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 descr="3D4147A700000578-0-image-a-17_14871944732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839" y="1688206"/>
            <a:ext cx="3976788" cy="316154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bg-BG" err="1"/>
              <a:t>Persona</a:t>
            </a:r>
            <a:r>
              <a:rPr lang="bg-BG"/>
              <a:t> </a:t>
            </a:r>
            <a:r>
              <a:rPr lang="bg-BG" err="1"/>
              <a:t>three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r>
              <a:rPr lang="bg-BG" err="1">
                <a:latin typeface="Century Gothic"/>
              </a:rPr>
              <a:t>Lorna</a:t>
            </a:r>
            <a:r>
              <a:rPr lang="bg-BG">
                <a:latin typeface="Century Gothic"/>
              </a:rPr>
              <a:t> </a:t>
            </a:r>
            <a:r>
              <a:rPr lang="bg-BG" err="1">
                <a:latin typeface="Century Gothic"/>
              </a:rPr>
              <a:t>Mcancheese</a:t>
            </a:r>
            <a:r>
              <a:rPr lang="bg-BG">
                <a:latin typeface="Century Gothic"/>
              </a:rPr>
              <a:t> </a:t>
            </a:r>
            <a:r>
              <a:rPr lang="bg-BG" err="1">
                <a:latin typeface="Century Gothic"/>
              </a:rPr>
              <a:t>is</a:t>
            </a:r>
            <a:r>
              <a:rPr lang="bg-BG">
                <a:latin typeface="Century Gothic"/>
              </a:rPr>
              <a:t> a </a:t>
            </a:r>
            <a:r>
              <a:rPr lang="bg-BG" err="1">
                <a:latin typeface="Century Gothic"/>
              </a:rPr>
              <a:t>scottish</a:t>
            </a:r>
            <a:r>
              <a:rPr lang="bg-BG">
                <a:latin typeface="Century Gothic"/>
              </a:rPr>
              <a:t> </a:t>
            </a:r>
            <a:r>
              <a:rPr lang="bg-BG" err="1">
                <a:latin typeface="Century Gothic"/>
              </a:rPr>
              <a:t>girl-gamer</a:t>
            </a:r>
            <a:r>
              <a:rPr lang="bg-BG">
                <a:latin typeface="Century Gothic"/>
              </a:rPr>
              <a:t> </a:t>
            </a:r>
            <a:r>
              <a:rPr lang="bg-BG" err="1">
                <a:latin typeface="Century Gothic"/>
              </a:rPr>
              <a:t>who</a:t>
            </a:r>
            <a:r>
              <a:rPr lang="bg-BG">
                <a:latin typeface="Century Gothic"/>
              </a:rPr>
              <a:t> </a:t>
            </a:r>
            <a:r>
              <a:rPr lang="bg-BG" err="1">
                <a:latin typeface="Century Gothic"/>
              </a:rPr>
              <a:t>wants</a:t>
            </a:r>
            <a:r>
              <a:rPr lang="bg-BG">
                <a:latin typeface="Century Gothic"/>
              </a:rPr>
              <a:t> </a:t>
            </a:r>
            <a:r>
              <a:rPr lang="bg-BG" err="1">
                <a:latin typeface="Century Gothic"/>
              </a:rPr>
              <a:t>to</a:t>
            </a:r>
            <a:r>
              <a:rPr lang="bg-BG">
                <a:latin typeface="Century Gothic"/>
              </a:rPr>
              <a:t> </a:t>
            </a:r>
            <a:r>
              <a:rPr lang="bg-BG" err="1">
                <a:latin typeface="Century Gothic"/>
              </a:rPr>
              <a:t>develop</a:t>
            </a:r>
            <a:r>
              <a:rPr lang="bg-BG">
                <a:latin typeface="Century Gothic"/>
              </a:rPr>
              <a:t> </a:t>
            </a:r>
            <a:r>
              <a:rPr lang="bg-BG" err="1">
                <a:latin typeface="Century Gothic"/>
              </a:rPr>
              <a:t>critical</a:t>
            </a:r>
            <a:r>
              <a:rPr lang="bg-BG">
                <a:latin typeface="Century Gothic"/>
              </a:rPr>
              <a:t> </a:t>
            </a:r>
            <a:r>
              <a:rPr lang="bg-BG" err="1">
                <a:latin typeface="Century Gothic"/>
              </a:rPr>
              <a:t>thinking</a:t>
            </a:r>
            <a:r>
              <a:rPr lang="bg-BG">
                <a:latin typeface="Century Gothic"/>
              </a:rPr>
              <a:t> </a:t>
            </a:r>
            <a:r>
              <a:rPr lang="bg-BG" err="1">
                <a:latin typeface="Century Gothic"/>
              </a:rPr>
              <a:t>by</a:t>
            </a:r>
            <a:r>
              <a:rPr lang="bg-BG">
                <a:latin typeface="Century Gothic"/>
              </a:rPr>
              <a:t> </a:t>
            </a:r>
            <a:r>
              <a:rPr lang="bg-BG" err="1">
                <a:latin typeface="Century Gothic"/>
              </a:rPr>
              <a:t>playing</a:t>
            </a:r>
            <a:r>
              <a:rPr lang="bg-BG">
                <a:latin typeface="Century Gothic"/>
              </a:rPr>
              <a:t> </a:t>
            </a:r>
            <a:r>
              <a:rPr lang="bg-BG" err="1">
                <a:latin typeface="Century Gothic"/>
              </a:rPr>
              <a:t>online</a:t>
            </a:r>
            <a:r>
              <a:rPr lang="bg-BG">
                <a:latin typeface="Century Gothic"/>
              </a:rPr>
              <a:t> </a:t>
            </a:r>
            <a:r>
              <a:rPr lang="bg-BG" err="1">
                <a:latin typeface="Century Gothic"/>
              </a:rPr>
              <a:t>games</a:t>
            </a:r>
            <a:r>
              <a:rPr lang="bg-BG">
                <a:latin typeface="Century Gothic"/>
              </a:rPr>
              <a:t>, </a:t>
            </a:r>
            <a:r>
              <a:rPr lang="bg-BG" err="1">
                <a:latin typeface="Century Gothic"/>
              </a:rPr>
              <a:t>but</a:t>
            </a:r>
            <a:r>
              <a:rPr lang="bg-BG">
                <a:latin typeface="Century Gothic"/>
              </a:rPr>
              <a:t> </a:t>
            </a:r>
            <a:r>
              <a:rPr lang="bg-BG" err="1">
                <a:latin typeface="Century Gothic"/>
              </a:rPr>
              <a:t>her</a:t>
            </a:r>
            <a:r>
              <a:rPr lang="bg-BG">
                <a:latin typeface="Century Gothic"/>
              </a:rPr>
              <a:t> </a:t>
            </a:r>
            <a:r>
              <a:rPr lang="bg-BG" err="1">
                <a:latin typeface="Century Gothic"/>
              </a:rPr>
              <a:t>grandma</a:t>
            </a:r>
            <a:r>
              <a:rPr lang="bg-BG">
                <a:latin typeface="Century Gothic"/>
              </a:rPr>
              <a:t> </a:t>
            </a:r>
            <a:r>
              <a:rPr lang="bg-BG" err="1">
                <a:latin typeface="Century Gothic"/>
              </a:rPr>
              <a:t>doesn't</a:t>
            </a:r>
            <a:r>
              <a:rPr lang="bg-BG">
                <a:latin typeface="Century Gothic"/>
              </a:rPr>
              <a:t> </a:t>
            </a:r>
            <a:r>
              <a:rPr lang="bg-BG" err="1">
                <a:latin typeface="Century Gothic"/>
              </a:rPr>
              <a:t>approve</a:t>
            </a:r>
            <a:r>
              <a:rPr lang="bg-BG">
                <a:latin typeface="Century Gothic"/>
              </a:rPr>
              <a:t> </a:t>
            </a:r>
            <a:r>
              <a:rPr lang="bg-BG" err="1">
                <a:latin typeface="Century Gothic"/>
              </a:rPr>
              <a:t>of</a:t>
            </a:r>
            <a:r>
              <a:rPr lang="bg-BG">
                <a:latin typeface="Century Gothic"/>
              </a:rPr>
              <a:t> </a:t>
            </a:r>
            <a:r>
              <a:rPr lang="bg-BG" err="1">
                <a:latin typeface="Century Gothic"/>
              </a:rPr>
              <a:t>the</a:t>
            </a:r>
            <a:r>
              <a:rPr lang="bg-BG">
                <a:latin typeface="Century Gothic"/>
              </a:rPr>
              <a:t> </a:t>
            </a:r>
            <a:r>
              <a:rPr lang="bg-BG" err="1">
                <a:latin typeface="Century Gothic"/>
              </a:rPr>
              <a:t>game</a:t>
            </a:r>
            <a:r>
              <a:rPr lang="bg-BG">
                <a:latin typeface="Century Gothic"/>
              </a:rPr>
              <a:t>. </a:t>
            </a:r>
            <a:r>
              <a:rPr lang="bg-BG" err="1">
                <a:latin typeface="Century Gothic"/>
              </a:rPr>
              <a:t>She</a:t>
            </a:r>
            <a:r>
              <a:rPr lang="bg-BG">
                <a:latin typeface="Century Gothic"/>
              </a:rPr>
              <a:t> </a:t>
            </a:r>
            <a:r>
              <a:rPr lang="bg-BG" err="1">
                <a:latin typeface="Century Gothic"/>
              </a:rPr>
              <a:t>likes</a:t>
            </a:r>
            <a:r>
              <a:rPr lang="bg-BG">
                <a:latin typeface="Century Gothic"/>
              </a:rPr>
              <a:t> </a:t>
            </a:r>
            <a:r>
              <a:rPr lang="bg-BG" err="1">
                <a:latin typeface="Century Gothic"/>
              </a:rPr>
              <a:t>uniting</a:t>
            </a:r>
            <a:r>
              <a:rPr lang="bg-BG">
                <a:latin typeface="Century Gothic"/>
              </a:rPr>
              <a:t> </a:t>
            </a:r>
            <a:r>
              <a:rPr lang="bg-BG" err="1">
                <a:latin typeface="Century Gothic"/>
              </a:rPr>
              <a:t>different</a:t>
            </a:r>
            <a:r>
              <a:rPr lang="bg-BG">
                <a:latin typeface="Century Gothic"/>
              </a:rPr>
              <a:t> </a:t>
            </a:r>
            <a:r>
              <a:rPr lang="bg-BG" err="1">
                <a:latin typeface="Century Gothic"/>
              </a:rPr>
              <a:t>territories</a:t>
            </a:r>
            <a:r>
              <a:rPr lang="bg-BG">
                <a:latin typeface="Century Gothic"/>
              </a:rPr>
              <a:t> </a:t>
            </a:r>
            <a:r>
              <a:rPr lang="bg-BG" err="1">
                <a:latin typeface="Century Gothic"/>
              </a:rPr>
              <a:t>under</a:t>
            </a:r>
            <a:r>
              <a:rPr lang="bg-BG">
                <a:latin typeface="Century Gothic"/>
              </a:rPr>
              <a:t> </a:t>
            </a:r>
            <a:r>
              <a:rPr lang="bg-BG" err="1">
                <a:latin typeface="Century Gothic"/>
              </a:rPr>
              <a:t>her</a:t>
            </a:r>
            <a:r>
              <a:rPr lang="bg-BG">
                <a:latin typeface="Century Gothic"/>
              </a:rPr>
              <a:t> </a:t>
            </a:r>
            <a:r>
              <a:rPr lang="bg-BG" err="1">
                <a:latin typeface="Century Gothic"/>
              </a:rPr>
              <a:t>rule</a:t>
            </a:r>
            <a:r>
              <a:rPr lang="bg-BG">
                <a:latin typeface="Century Gothic"/>
              </a:rPr>
              <a:t> </a:t>
            </a:r>
            <a:r>
              <a:rPr lang="bg-BG" err="1">
                <a:latin typeface="Century Gothic"/>
              </a:rPr>
              <a:t>and</a:t>
            </a:r>
            <a:r>
              <a:rPr lang="bg-BG">
                <a:latin typeface="Century Gothic"/>
              </a:rPr>
              <a:t> </a:t>
            </a:r>
            <a:r>
              <a:rPr lang="bg-BG" err="1">
                <a:latin typeface="Century Gothic"/>
              </a:rPr>
              <a:t>enjoys</a:t>
            </a:r>
            <a:r>
              <a:rPr lang="bg-BG">
                <a:latin typeface="Century Gothic"/>
              </a:rPr>
              <a:t> </a:t>
            </a:r>
            <a:r>
              <a:rPr lang="bg-BG" err="1">
                <a:latin typeface="Century Gothic"/>
              </a:rPr>
              <a:t>playing</a:t>
            </a:r>
            <a:r>
              <a:rPr lang="bg-BG">
                <a:latin typeface="Century Gothic"/>
              </a:rPr>
              <a:t> 3-4 </a:t>
            </a:r>
            <a:r>
              <a:rPr lang="bg-BG" err="1">
                <a:latin typeface="Century Gothic"/>
              </a:rPr>
              <a:t>hours</a:t>
            </a:r>
            <a:r>
              <a:rPr lang="bg-BG">
                <a:latin typeface="Century Gothic"/>
              </a:rPr>
              <a:t> a </a:t>
            </a:r>
            <a:r>
              <a:rPr lang="bg-BG" err="1">
                <a:latin typeface="Century Gothic"/>
              </a:rPr>
              <a:t>day</a:t>
            </a:r>
            <a:r>
              <a:rPr lang="bg-BG">
                <a:latin typeface="Century Gothic"/>
              </a:rPr>
              <a:t>. </a:t>
            </a:r>
            <a:r>
              <a:rPr lang="bg-BG" err="1">
                <a:latin typeface="Century Gothic"/>
              </a:rPr>
              <a:t>She</a:t>
            </a:r>
            <a:r>
              <a:rPr lang="bg-BG">
                <a:latin typeface="Century Gothic"/>
              </a:rPr>
              <a:t> </a:t>
            </a:r>
            <a:r>
              <a:rPr lang="bg-BG" err="1">
                <a:latin typeface="Century Gothic"/>
              </a:rPr>
              <a:t>hopes</a:t>
            </a:r>
            <a:r>
              <a:rPr lang="bg-BG">
                <a:latin typeface="Century Gothic"/>
              </a:rPr>
              <a:t> </a:t>
            </a:r>
            <a:r>
              <a:rPr lang="bg-BG" err="1">
                <a:latin typeface="Century Gothic"/>
              </a:rPr>
              <a:t>to</a:t>
            </a:r>
            <a:r>
              <a:rPr lang="bg-BG">
                <a:latin typeface="Century Gothic"/>
              </a:rPr>
              <a:t> </a:t>
            </a:r>
            <a:r>
              <a:rPr lang="bg-BG" err="1">
                <a:latin typeface="Century Gothic"/>
              </a:rPr>
              <a:t>develop</a:t>
            </a:r>
            <a:r>
              <a:rPr lang="bg-BG">
                <a:latin typeface="Century Gothic"/>
              </a:rPr>
              <a:t> </a:t>
            </a:r>
            <a:r>
              <a:rPr lang="bg-BG" err="1">
                <a:latin typeface="Century Gothic"/>
              </a:rPr>
              <a:t>the</a:t>
            </a:r>
            <a:r>
              <a:rPr lang="bg-BG">
                <a:latin typeface="Century Gothic"/>
              </a:rPr>
              <a:t> </a:t>
            </a:r>
            <a:r>
              <a:rPr lang="bg-BG" err="1">
                <a:latin typeface="Century Gothic"/>
              </a:rPr>
              <a:t>skills</a:t>
            </a:r>
            <a:r>
              <a:rPr lang="bg-BG">
                <a:latin typeface="Century Gothic"/>
              </a:rPr>
              <a:t> </a:t>
            </a:r>
            <a:r>
              <a:rPr lang="bg-BG" err="1">
                <a:latin typeface="Century Gothic"/>
              </a:rPr>
              <a:t>needed</a:t>
            </a:r>
            <a:r>
              <a:rPr lang="bg-BG">
                <a:latin typeface="Century Gothic"/>
              </a:rPr>
              <a:t> </a:t>
            </a:r>
            <a:r>
              <a:rPr lang="bg-BG" err="1">
                <a:latin typeface="Century Gothic"/>
              </a:rPr>
              <a:t>to</a:t>
            </a:r>
            <a:r>
              <a:rPr lang="bg-BG">
                <a:latin typeface="Century Gothic"/>
              </a:rPr>
              <a:t> </a:t>
            </a:r>
            <a:r>
              <a:rPr lang="bg-BG" err="1">
                <a:latin typeface="Century Gothic"/>
              </a:rPr>
              <a:t>be</a:t>
            </a:r>
            <a:r>
              <a:rPr lang="bg-BG">
                <a:latin typeface="Century Gothic"/>
              </a:rPr>
              <a:t> a </a:t>
            </a:r>
            <a:r>
              <a:rPr lang="bg-BG" err="1">
                <a:latin typeface="Century Gothic"/>
              </a:rPr>
              <a:t>government</a:t>
            </a:r>
            <a:r>
              <a:rPr lang="bg-BG">
                <a:latin typeface="Century Gothic"/>
              </a:rPr>
              <a:t> </a:t>
            </a:r>
            <a:r>
              <a:rPr lang="bg-BG" err="1">
                <a:latin typeface="Century Gothic"/>
              </a:rPr>
              <a:t>official</a:t>
            </a:r>
            <a:r>
              <a:rPr lang="bg-BG">
                <a:latin typeface="Century Gothic"/>
              </a:rPr>
              <a:t> </a:t>
            </a:r>
            <a:r>
              <a:rPr lang="bg-BG" err="1">
                <a:latin typeface="Century Gothic"/>
              </a:rPr>
              <a:t>one</a:t>
            </a:r>
            <a:r>
              <a:rPr lang="bg-BG">
                <a:latin typeface="Century Gothic"/>
              </a:rPr>
              <a:t> </a:t>
            </a:r>
            <a:r>
              <a:rPr lang="bg-BG" err="1">
                <a:latin typeface="Century Gothic"/>
              </a:rPr>
              <a:t>day</a:t>
            </a:r>
            <a:r>
              <a:rPr lang="bg-BG">
                <a:latin typeface="Century Gothic"/>
              </a:rPr>
              <a:t>.</a:t>
            </a: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8185518" y="4933950"/>
            <a:ext cx="2743200" cy="30777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bg-BG" sz="1400" err="1">
                <a:solidFill>
                  <a:srgbClr val="FFFFFF"/>
                </a:solidFill>
                <a:latin typeface="Century Gothic"/>
              </a:rPr>
              <a:t>Lorna</a:t>
            </a:r>
            <a:r>
              <a:rPr lang="bg-BG" sz="1400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sz="1400" err="1">
                <a:solidFill>
                  <a:srgbClr val="FFFFFF"/>
                </a:solidFill>
                <a:latin typeface="Century Gothic"/>
              </a:rPr>
              <a:t>with</a:t>
            </a:r>
            <a:r>
              <a:rPr lang="bg-BG" sz="1400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sz="1400" err="1">
                <a:solidFill>
                  <a:srgbClr val="FFFFFF"/>
                </a:solidFill>
                <a:latin typeface="Century Gothic"/>
              </a:rPr>
              <a:t>her</a:t>
            </a:r>
            <a:r>
              <a:rPr lang="bg-BG" sz="1400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sz="1400" err="1">
                <a:solidFill>
                  <a:srgbClr val="FFFFFF"/>
                </a:solidFill>
                <a:latin typeface="Century Gothic"/>
              </a:rPr>
              <a:t>grandma</a:t>
            </a:r>
            <a:endParaRPr lang="bg-BG" sz="140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63105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6000" cy="616869"/>
          </a:xfrm>
        </p:spPr>
        <p:txBody>
          <a:bodyPr/>
          <a:lstStyle/>
          <a:p>
            <a:r>
              <a:rPr lang="bg-BG" err="1"/>
              <a:t>Wireframe</a:t>
            </a:r>
            <a:r>
              <a:rPr lang="bg-BG"/>
              <a:t> – </a:t>
            </a:r>
            <a:r>
              <a:rPr lang="bg-BG" err="1"/>
              <a:t>index</a:t>
            </a:r>
            <a:r>
              <a:rPr lang="bg-BG"/>
              <a:t> (</a:t>
            </a:r>
            <a:r>
              <a:rPr lang="bg-BG" err="1"/>
              <a:t>login</a:t>
            </a:r>
            <a:r>
              <a:rPr lang="bg-BG"/>
              <a:t>)</a:t>
            </a:r>
          </a:p>
        </p:txBody>
      </p:sp>
      <p:pic>
        <p:nvPicPr>
          <p:cNvPr id="4" name="Контейнер за съдържание 3" descr="wireframes (2)-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3019" y="1514475"/>
            <a:ext cx="8350234" cy="4952647"/>
          </a:xfrm>
        </p:spPr>
      </p:pic>
    </p:spTree>
    <p:extLst>
      <p:ext uri="{BB962C8B-B14F-4D97-AF65-F5344CB8AC3E}">
        <p14:creationId xmlns:p14="http://schemas.microsoft.com/office/powerpoint/2010/main" val="1926488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6000" cy="787357"/>
          </a:xfrm>
        </p:spPr>
        <p:txBody>
          <a:bodyPr/>
          <a:lstStyle/>
          <a:p>
            <a:r>
              <a:rPr lang="bg-BG" err="1">
                <a:solidFill>
                  <a:srgbClr val="FFFFFF"/>
                </a:solidFill>
                <a:latin typeface="Century Gothic"/>
              </a:rPr>
              <a:t>Wireframe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–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Game</a:t>
            </a:r>
            <a:r>
              <a:rPr lang="bg-BG">
                <a:solidFill>
                  <a:srgbClr val="FFFFFF"/>
                </a:solidFill>
                <a:latin typeface="Century Gothic"/>
              </a:rPr>
              <a:t> </a:t>
            </a:r>
            <a:r>
              <a:rPr lang="bg-BG" err="1">
                <a:solidFill>
                  <a:srgbClr val="FFFFFF"/>
                </a:solidFill>
                <a:latin typeface="Century Gothic"/>
              </a:rPr>
              <a:t>Window</a:t>
            </a:r>
            <a:endParaRPr lang="bg-BG">
              <a:solidFill>
                <a:schemeClr val="tx1"/>
              </a:solidFill>
              <a:latin typeface="Century Gothic"/>
            </a:endParaRPr>
          </a:p>
        </p:txBody>
      </p:sp>
      <p:pic>
        <p:nvPicPr>
          <p:cNvPr id="4" name="Контейнер за съдържание 3" descr="wireframes (2)-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9518" y="1395875"/>
            <a:ext cx="8743932" cy="5187116"/>
          </a:xfrm>
        </p:spPr>
      </p:pic>
    </p:spTree>
    <p:extLst>
      <p:ext uri="{BB962C8B-B14F-4D97-AF65-F5344CB8AC3E}">
        <p14:creationId xmlns:p14="http://schemas.microsoft.com/office/powerpoint/2010/main" val="276051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6000" cy="531625"/>
          </a:xfrm>
        </p:spPr>
        <p:txBody>
          <a:bodyPr>
            <a:normAutofit fontScale="90000"/>
          </a:bodyPr>
          <a:lstStyle/>
          <a:p>
            <a:r>
              <a:rPr lang="bg-BG" err="1"/>
              <a:t>Wireframe</a:t>
            </a:r>
            <a:r>
              <a:rPr lang="bg-BG"/>
              <a:t> – </a:t>
            </a:r>
            <a:r>
              <a:rPr lang="bg-BG" err="1"/>
              <a:t>Leaderboard</a:t>
            </a:r>
            <a:endParaRPr lang="bg-BG">
              <a:solidFill>
                <a:schemeClr val="tx1"/>
              </a:solidFill>
              <a:latin typeface="Century Gothic"/>
            </a:endParaRPr>
          </a:p>
        </p:txBody>
      </p:sp>
      <p:pic>
        <p:nvPicPr>
          <p:cNvPr id="4" name="Контейнер за съдържание 3" descr="wireframes (2)-3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6950" y="1276350"/>
            <a:ext cx="8815028" cy="5228284"/>
          </a:xfrm>
        </p:spPr>
      </p:pic>
    </p:spTree>
    <p:extLst>
      <p:ext uri="{BB962C8B-B14F-4D97-AF65-F5344CB8AC3E}">
        <p14:creationId xmlns:p14="http://schemas.microsoft.com/office/powerpoint/2010/main" val="152314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режа">
  <a:themeElements>
    <a:clrScheme name="Мреж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Мреж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Мреж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15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Мрежа</vt:lpstr>
      <vt:lpstr>Rulers of Kepler</vt:lpstr>
      <vt:lpstr>Team c – rulers of kepler</vt:lpstr>
      <vt:lpstr>Requirements</vt:lpstr>
      <vt:lpstr>Persona one</vt:lpstr>
      <vt:lpstr>Persona two</vt:lpstr>
      <vt:lpstr>Persona three</vt:lpstr>
      <vt:lpstr>Wireframe – index (login)</vt:lpstr>
      <vt:lpstr>Wireframe – Game Window</vt:lpstr>
      <vt:lpstr>Wireframe – Leaderboard</vt:lpstr>
      <vt:lpstr>Wireframe – lobby list</vt:lpstr>
      <vt:lpstr>Wireframe - About/Contact Page</vt:lpstr>
      <vt:lpstr>System Architecture</vt:lpstr>
      <vt:lpstr>ER Diagram</vt:lpstr>
      <vt:lpstr>Sitemap</vt:lpstr>
      <vt:lpstr>Site URLs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Rulers of Kepler</dc:title>
  <cp:revision>1</cp:revision>
  <dcterms:modified xsi:type="dcterms:W3CDTF">2017-02-24T16:12:04Z</dcterms:modified>
</cp:coreProperties>
</file>