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60" r:id="rId4"/>
    <p:sldId id="258" r:id="rId5"/>
    <p:sldId id="259" r:id="rId6"/>
    <p:sldId id="265" r:id="rId7"/>
    <p:sldId id="264"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5F4D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22" d="100"/>
          <a:sy n="122" d="100"/>
        </p:scale>
        <p:origin x="90" y="28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92C7112-1053-4C85-AF98-5A576B18DA03}" type="datetimeFigureOut">
              <a:rPr lang="en-GB" smtClean="0"/>
              <a:t>24/03/2017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8965388-2D9F-480F-AE95-5A647991F109}" type="slidenum">
              <a:rPr lang="en-GB" smtClean="0"/>
              <a:t>‹#›</a:t>
            </a:fld>
            <a:endParaRPr lang="en-GB"/>
          </a:p>
        </p:txBody>
      </p:sp>
    </p:spTree>
    <p:extLst>
      <p:ext uri="{BB962C8B-B14F-4D97-AF65-F5344CB8AC3E}">
        <p14:creationId xmlns:p14="http://schemas.microsoft.com/office/powerpoint/2010/main" val="9369979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92C7112-1053-4C85-AF98-5A576B18DA03}" type="datetimeFigureOut">
              <a:rPr lang="en-GB" smtClean="0"/>
              <a:t>24/03/2017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8965388-2D9F-480F-AE95-5A647991F109}" type="slidenum">
              <a:rPr lang="en-GB" smtClean="0"/>
              <a:t>‹#›</a:t>
            </a:fld>
            <a:endParaRPr lang="en-GB"/>
          </a:p>
        </p:txBody>
      </p:sp>
    </p:spTree>
    <p:extLst>
      <p:ext uri="{BB962C8B-B14F-4D97-AF65-F5344CB8AC3E}">
        <p14:creationId xmlns:p14="http://schemas.microsoft.com/office/powerpoint/2010/main" val="14595016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92C7112-1053-4C85-AF98-5A576B18DA03}" type="datetimeFigureOut">
              <a:rPr lang="en-GB" smtClean="0"/>
              <a:t>24/03/2017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8965388-2D9F-480F-AE95-5A647991F109}" type="slidenum">
              <a:rPr lang="en-GB" smtClean="0"/>
              <a:t>‹#›</a:t>
            </a:fld>
            <a:endParaRPr lang="en-GB"/>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954071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92C7112-1053-4C85-AF98-5A576B18DA03}" type="datetimeFigureOut">
              <a:rPr lang="en-GB" smtClean="0"/>
              <a:t>24/03/2017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8965388-2D9F-480F-AE95-5A647991F109}" type="slidenum">
              <a:rPr lang="en-GB" smtClean="0"/>
              <a:t>‹#›</a:t>
            </a:fld>
            <a:endParaRPr lang="en-GB"/>
          </a:p>
        </p:txBody>
      </p:sp>
    </p:spTree>
    <p:extLst>
      <p:ext uri="{BB962C8B-B14F-4D97-AF65-F5344CB8AC3E}">
        <p14:creationId xmlns:p14="http://schemas.microsoft.com/office/powerpoint/2010/main" val="19652681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92C7112-1053-4C85-AF98-5A576B18DA03}" type="datetimeFigureOut">
              <a:rPr lang="en-GB" smtClean="0"/>
              <a:t>24/03/2017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8965388-2D9F-480F-AE95-5A647991F109}" type="slidenum">
              <a:rPr lang="en-GB" smtClean="0"/>
              <a:t>‹#›</a:t>
            </a:fld>
            <a:endParaRPr lang="en-GB"/>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1465182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92C7112-1053-4C85-AF98-5A576B18DA03}" type="datetimeFigureOut">
              <a:rPr lang="en-GB" smtClean="0"/>
              <a:t>24/03/2017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8965388-2D9F-480F-AE95-5A647991F109}" type="slidenum">
              <a:rPr lang="en-GB" smtClean="0"/>
              <a:t>‹#›</a:t>
            </a:fld>
            <a:endParaRPr lang="en-GB"/>
          </a:p>
        </p:txBody>
      </p:sp>
    </p:spTree>
    <p:extLst>
      <p:ext uri="{BB962C8B-B14F-4D97-AF65-F5344CB8AC3E}">
        <p14:creationId xmlns:p14="http://schemas.microsoft.com/office/powerpoint/2010/main" val="31228677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92C7112-1053-4C85-AF98-5A576B18DA03}" type="datetimeFigureOut">
              <a:rPr lang="en-GB" smtClean="0"/>
              <a:t>24/03/2017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8965388-2D9F-480F-AE95-5A647991F109}" type="slidenum">
              <a:rPr lang="en-GB" smtClean="0"/>
              <a:t>‹#›</a:t>
            </a:fld>
            <a:endParaRPr lang="en-GB"/>
          </a:p>
        </p:txBody>
      </p:sp>
    </p:spTree>
    <p:extLst>
      <p:ext uri="{BB962C8B-B14F-4D97-AF65-F5344CB8AC3E}">
        <p14:creationId xmlns:p14="http://schemas.microsoft.com/office/powerpoint/2010/main" val="40506735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92C7112-1053-4C85-AF98-5A576B18DA03}" type="datetimeFigureOut">
              <a:rPr lang="en-GB" smtClean="0"/>
              <a:t>24/03/2017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8965388-2D9F-480F-AE95-5A647991F109}" type="slidenum">
              <a:rPr lang="en-GB" smtClean="0"/>
              <a:t>‹#›</a:t>
            </a:fld>
            <a:endParaRPr lang="en-GB"/>
          </a:p>
        </p:txBody>
      </p:sp>
    </p:spTree>
    <p:extLst>
      <p:ext uri="{BB962C8B-B14F-4D97-AF65-F5344CB8AC3E}">
        <p14:creationId xmlns:p14="http://schemas.microsoft.com/office/powerpoint/2010/main" val="10338254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92C7112-1053-4C85-AF98-5A576B18DA03}" type="datetimeFigureOut">
              <a:rPr lang="en-GB" smtClean="0"/>
              <a:t>24/03/2017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8965388-2D9F-480F-AE95-5A647991F109}" type="slidenum">
              <a:rPr lang="en-GB" smtClean="0"/>
              <a:t>‹#›</a:t>
            </a:fld>
            <a:endParaRPr lang="en-GB"/>
          </a:p>
        </p:txBody>
      </p:sp>
    </p:spTree>
    <p:extLst>
      <p:ext uri="{BB962C8B-B14F-4D97-AF65-F5344CB8AC3E}">
        <p14:creationId xmlns:p14="http://schemas.microsoft.com/office/powerpoint/2010/main" val="39718470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92C7112-1053-4C85-AF98-5A576B18DA03}" type="datetimeFigureOut">
              <a:rPr lang="en-GB" smtClean="0"/>
              <a:t>24/03/2017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8965388-2D9F-480F-AE95-5A647991F109}" type="slidenum">
              <a:rPr lang="en-GB" smtClean="0"/>
              <a:t>‹#›</a:t>
            </a:fld>
            <a:endParaRPr lang="en-GB"/>
          </a:p>
        </p:txBody>
      </p:sp>
    </p:spTree>
    <p:extLst>
      <p:ext uri="{BB962C8B-B14F-4D97-AF65-F5344CB8AC3E}">
        <p14:creationId xmlns:p14="http://schemas.microsoft.com/office/powerpoint/2010/main" val="1450631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92C7112-1053-4C85-AF98-5A576B18DA03}" type="datetimeFigureOut">
              <a:rPr lang="en-GB" smtClean="0"/>
              <a:t>24/03/2017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8965388-2D9F-480F-AE95-5A647991F109}" type="slidenum">
              <a:rPr lang="en-GB" smtClean="0"/>
              <a:t>‹#›</a:t>
            </a:fld>
            <a:endParaRPr lang="en-GB"/>
          </a:p>
        </p:txBody>
      </p:sp>
    </p:spTree>
    <p:extLst>
      <p:ext uri="{BB962C8B-B14F-4D97-AF65-F5344CB8AC3E}">
        <p14:creationId xmlns:p14="http://schemas.microsoft.com/office/powerpoint/2010/main" val="35446228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92C7112-1053-4C85-AF98-5A576B18DA03}" type="datetimeFigureOut">
              <a:rPr lang="en-GB" smtClean="0"/>
              <a:t>24/03/2017</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8965388-2D9F-480F-AE95-5A647991F109}" type="slidenum">
              <a:rPr lang="en-GB" smtClean="0"/>
              <a:t>‹#›</a:t>
            </a:fld>
            <a:endParaRPr lang="en-GB"/>
          </a:p>
        </p:txBody>
      </p:sp>
    </p:spTree>
    <p:extLst>
      <p:ext uri="{BB962C8B-B14F-4D97-AF65-F5344CB8AC3E}">
        <p14:creationId xmlns:p14="http://schemas.microsoft.com/office/powerpoint/2010/main" val="35013555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92C7112-1053-4C85-AF98-5A576B18DA03}" type="datetimeFigureOut">
              <a:rPr lang="en-GB" smtClean="0"/>
              <a:t>24/03/2017</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38965388-2D9F-480F-AE95-5A647991F109}" type="slidenum">
              <a:rPr lang="en-GB" smtClean="0"/>
              <a:t>‹#›</a:t>
            </a:fld>
            <a:endParaRPr lang="en-GB"/>
          </a:p>
        </p:txBody>
      </p:sp>
    </p:spTree>
    <p:extLst>
      <p:ext uri="{BB962C8B-B14F-4D97-AF65-F5344CB8AC3E}">
        <p14:creationId xmlns:p14="http://schemas.microsoft.com/office/powerpoint/2010/main" val="559130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92C7112-1053-4C85-AF98-5A576B18DA03}" type="datetimeFigureOut">
              <a:rPr lang="en-GB" smtClean="0"/>
              <a:t>24/03/2017</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38965388-2D9F-480F-AE95-5A647991F109}" type="slidenum">
              <a:rPr lang="en-GB" smtClean="0"/>
              <a:t>‹#›</a:t>
            </a:fld>
            <a:endParaRPr lang="en-GB"/>
          </a:p>
        </p:txBody>
      </p:sp>
    </p:spTree>
    <p:extLst>
      <p:ext uri="{BB962C8B-B14F-4D97-AF65-F5344CB8AC3E}">
        <p14:creationId xmlns:p14="http://schemas.microsoft.com/office/powerpoint/2010/main" val="26610238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92C7112-1053-4C85-AF98-5A576B18DA03}" type="datetimeFigureOut">
              <a:rPr lang="en-GB" smtClean="0"/>
              <a:t>24/03/2017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8965388-2D9F-480F-AE95-5A647991F109}" type="slidenum">
              <a:rPr lang="en-GB" smtClean="0"/>
              <a:t>‹#›</a:t>
            </a:fld>
            <a:endParaRPr lang="en-GB"/>
          </a:p>
        </p:txBody>
      </p:sp>
    </p:spTree>
    <p:extLst>
      <p:ext uri="{BB962C8B-B14F-4D97-AF65-F5344CB8AC3E}">
        <p14:creationId xmlns:p14="http://schemas.microsoft.com/office/powerpoint/2010/main" val="32342575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92C7112-1053-4C85-AF98-5A576B18DA03}" type="datetimeFigureOut">
              <a:rPr lang="en-GB" smtClean="0"/>
              <a:t>24/03/2017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8965388-2D9F-480F-AE95-5A647991F109}" type="slidenum">
              <a:rPr lang="en-GB" smtClean="0"/>
              <a:t>‹#›</a:t>
            </a:fld>
            <a:endParaRPr lang="en-GB"/>
          </a:p>
        </p:txBody>
      </p:sp>
    </p:spTree>
    <p:extLst>
      <p:ext uri="{BB962C8B-B14F-4D97-AF65-F5344CB8AC3E}">
        <p14:creationId xmlns:p14="http://schemas.microsoft.com/office/powerpoint/2010/main" val="34369392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92C7112-1053-4C85-AF98-5A576B18DA03}" type="datetimeFigureOut">
              <a:rPr lang="en-GB" smtClean="0"/>
              <a:t>24/03/2017</a:t>
            </a:fld>
            <a:endParaRPr lang="en-GB"/>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8965388-2D9F-480F-AE95-5A647991F109}" type="slidenum">
              <a:rPr lang="en-GB" smtClean="0"/>
              <a:t>‹#›</a:t>
            </a:fld>
            <a:endParaRPr lang="en-GB"/>
          </a:p>
        </p:txBody>
      </p:sp>
    </p:spTree>
    <p:extLst>
      <p:ext uri="{BB962C8B-B14F-4D97-AF65-F5344CB8AC3E}">
        <p14:creationId xmlns:p14="http://schemas.microsoft.com/office/powerpoint/2010/main" val="3597160542"/>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cstate="print">
            <a:duotone>
              <a:prstClr val="black"/>
              <a:prstClr val="white"/>
            </a:duotone>
            <a:extLst>
              <a:ext uri="{28A0092B-C50C-407E-A947-70E740481C1C}">
                <a14:useLocalDpi xmlns:a14="http://schemas.microsoft.com/office/drawing/2010/main" val="0"/>
              </a:ext>
            </a:extLst>
          </a:blip>
          <a:srcRect l="9091" t="4252" r="2" b="7508"/>
          <a:stretch/>
        </p:blipFill>
        <p:spPr>
          <a:xfrm>
            <a:off x="5123543" y="-1"/>
            <a:ext cx="7065281" cy="6858001"/>
          </a:xfrm>
          <a:custGeom>
            <a:avLst/>
            <a:gdLst>
              <a:gd name="connsiteX0" fmla="*/ 379987 w 7065281"/>
              <a:gd name="connsiteY0" fmla="*/ 0 h 6858001"/>
              <a:gd name="connsiteX1" fmla="*/ 7065281 w 7065281"/>
              <a:gd name="connsiteY1" fmla="*/ 0 h 6858001"/>
              <a:gd name="connsiteX2" fmla="*/ 7065281 w 7065281"/>
              <a:gd name="connsiteY2" fmla="*/ 6858001 h 6858001"/>
              <a:gd name="connsiteX3" fmla="*/ 27809 w 7065281"/>
              <a:gd name="connsiteY3" fmla="*/ 6858001 h 6858001"/>
              <a:gd name="connsiteX4" fmla="*/ 1803228 w 7065281"/>
              <a:gd name="connsiteY4" fmla="*/ 4521201 h 6858001"/>
              <a:gd name="connsiteX5" fmla="*/ 0 w 7065281"/>
              <a:gd name="connsiteY5" fmla="*/ 0 h 6858001"/>
              <a:gd name="connsiteX6" fmla="*/ 379987 w 7065281"/>
              <a:gd name="connsiteY6" fmla="*/ 0 h 6858001"/>
              <a:gd name="connsiteX7" fmla="*/ 0 w 7065281"/>
              <a:gd name="connsiteY7" fmla="*/ 407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065281" h="6858001">
                <a:moveTo>
                  <a:pt x="379987" y="0"/>
                </a:moveTo>
                <a:lnTo>
                  <a:pt x="7065281" y="0"/>
                </a:lnTo>
                <a:lnTo>
                  <a:pt x="7065281" y="6858001"/>
                </a:lnTo>
                <a:lnTo>
                  <a:pt x="27809" y="6858001"/>
                </a:lnTo>
                <a:lnTo>
                  <a:pt x="1803228" y="4521201"/>
                </a:lnTo>
                <a:close/>
                <a:moveTo>
                  <a:pt x="0" y="0"/>
                </a:moveTo>
                <a:lnTo>
                  <a:pt x="379987" y="0"/>
                </a:lnTo>
                <a:lnTo>
                  <a:pt x="0" y="407"/>
                </a:lnTo>
                <a:close/>
              </a:path>
            </a:pathLst>
          </a:custGeom>
        </p:spPr>
      </p:pic>
      <p:cxnSp>
        <p:nvCxnSpPr>
          <p:cNvPr id="12" name="Straight Connector 8"/>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3" name="Rectangle 23"/>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5"/>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24"/>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7"/>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8"/>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Isosceles Triangle 2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668866" y="1678666"/>
            <a:ext cx="5123515" cy="2369093"/>
          </a:xfrm>
        </p:spPr>
        <p:txBody>
          <a:bodyPr>
            <a:normAutofit/>
          </a:bodyPr>
          <a:lstStyle/>
          <a:p>
            <a:r>
              <a:rPr lang="en-GB" sz="4800" b="1" dirty="0">
                <a:ln>
                  <a:solidFill>
                    <a:schemeClr val="tx2">
                      <a:lumMod val="75000"/>
                    </a:schemeClr>
                  </a:solidFill>
                </a:ln>
              </a:rPr>
              <a:t>Rulers of Kepler</a:t>
            </a:r>
          </a:p>
        </p:txBody>
      </p:sp>
      <p:sp>
        <p:nvSpPr>
          <p:cNvPr id="3" name="Subtitle 2"/>
          <p:cNvSpPr>
            <a:spLocks noGrp="1"/>
          </p:cNvSpPr>
          <p:nvPr>
            <p:ph type="subTitle" idx="1"/>
          </p:nvPr>
        </p:nvSpPr>
        <p:spPr>
          <a:xfrm>
            <a:off x="677335" y="4050831"/>
            <a:ext cx="5113217" cy="1096901"/>
          </a:xfrm>
        </p:spPr>
        <p:txBody>
          <a:bodyPr>
            <a:normAutofit/>
          </a:bodyPr>
          <a:lstStyle/>
          <a:p>
            <a:r>
              <a:rPr lang="en-GB" sz="1600" dirty="0">
                <a:solidFill>
                  <a:schemeClr val="tx1"/>
                </a:solidFill>
              </a:rPr>
              <a:t>By Gabor Borics-Kurti, Cristian </a:t>
            </a:r>
            <a:r>
              <a:rPr lang="en-GB" sz="1600" dirty="0" err="1">
                <a:solidFill>
                  <a:schemeClr val="tx1"/>
                </a:solidFill>
              </a:rPr>
              <a:t>Chirion</a:t>
            </a:r>
            <a:r>
              <a:rPr lang="en-GB" sz="1600" dirty="0">
                <a:solidFill>
                  <a:schemeClr val="tx1"/>
                </a:solidFill>
              </a:rPr>
              <a:t>, </a:t>
            </a:r>
            <a:r>
              <a:rPr lang="en-GB" sz="1600" dirty="0" err="1">
                <a:solidFill>
                  <a:schemeClr val="tx1"/>
                </a:solidFill>
              </a:rPr>
              <a:t>Aleksejs</a:t>
            </a:r>
            <a:r>
              <a:rPr lang="en-GB" sz="1600" dirty="0">
                <a:solidFill>
                  <a:schemeClr val="tx1"/>
                </a:solidFill>
              </a:rPr>
              <a:t> </a:t>
            </a:r>
            <a:r>
              <a:rPr lang="en-GB" sz="1600" dirty="0" err="1">
                <a:solidFill>
                  <a:schemeClr val="tx1"/>
                </a:solidFill>
              </a:rPr>
              <a:t>Panfilovs</a:t>
            </a:r>
            <a:r>
              <a:rPr lang="en-GB" sz="1600" dirty="0">
                <a:solidFill>
                  <a:schemeClr val="tx1"/>
                </a:solidFill>
              </a:rPr>
              <a:t>, </a:t>
            </a:r>
            <a:r>
              <a:rPr lang="en-GB" sz="1600" dirty="0" err="1">
                <a:solidFill>
                  <a:schemeClr val="tx1"/>
                </a:solidFill>
              </a:rPr>
              <a:t>Petar</a:t>
            </a:r>
            <a:r>
              <a:rPr lang="en-GB" sz="1600" dirty="0">
                <a:solidFill>
                  <a:schemeClr val="tx1"/>
                </a:solidFill>
              </a:rPr>
              <a:t> Petrov, Viktor </a:t>
            </a:r>
            <a:r>
              <a:rPr lang="en-GB" sz="1600" dirty="0" err="1">
                <a:solidFill>
                  <a:schemeClr val="tx1"/>
                </a:solidFill>
              </a:rPr>
              <a:t>Taskov</a:t>
            </a:r>
            <a:endParaRPr lang="en-GB" sz="1600" dirty="0">
              <a:solidFill>
                <a:schemeClr val="tx1"/>
              </a:solidFill>
            </a:endParaRPr>
          </a:p>
        </p:txBody>
      </p:sp>
    </p:spTree>
    <p:extLst>
      <p:ext uri="{BB962C8B-B14F-4D97-AF65-F5344CB8AC3E}">
        <p14:creationId xmlns:p14="http://schemas.microsoft.com/office/powerpoint/2010/main" val="7091568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Project Overview</a:t>
            </a:r>
          </a:p>
        </p:txBody>
      </p:sp>
      <p:sp>
        <p:nvSpPr>
          <p:cNvPr id="3" name="Content Placeholder 2"/>
          <p:cNvSpPr>
            <a:spLocks noGrp="1"/>
          </p:cNvSpPr>
          <p:nvPr>
            <p:ph idx="1"/>
          </p:nvPr>
        </p:nvSpPr>
        <p:spPr>
          <a:xfrm>
            <a:off x="628348" y="1980975"/>
            <a:ext cx="8596668" cy="3880773"/>
          </a:xfrm>
        </p:spPr>
        <p:txBody>
          <a:bodyPr/>
          <a:lstStyle/>
          <a:p>
            <a:pPr algn="just"/>
            <a:r>
              <a:rPr lang="bg-BG" dirty="0">
                <a:solidFill>
                  <a:schemeClr val="tx1"/>
                </a:solidFill>
              </a:rPr>
              <a:t>In Rulers of Kepler you are the one who must conquer the realm of Kepler. Do you have the strategical skills and cunning to crush your foes and lead your nation to victory? Are you ready to build an empire which lasts through the ages?</a:t>
            </a:r>
          </a:p>
          <a:p>
            <a:pPr algn="just"/>
            <a:r>
              <a:rPr lang="bg-BG" dirty="0">
                <a:solidFill>
                  <a:schemeClr val="tx1"/>
                </a:solidFill>
              </a:rPr>
              <a:t>Rulers of Kepler is a strategic war game in which you start by controlling a territory and you have to expand by conquering other territories and defeating other players.</a:t>
            </a:r>
          </a:p>
          <a:p>
            <a:pPr algn="just"/>
            <a:r>
              <a:rPr lang="bg-BG" dirty="0">
                <a:solidFill>
                  <a:schemeClr val="tx1"/>
                </a:solidFill>
              </a:rPr>
              <a:t>Every territory has its own resources and population that you can use to expand your army. Throughout the game you will be expected to use these resources to expand your research, win points and defeat your opponents.</a:t>
            </a:r>
          </a:p>
          <a:p>
            <a:pPr algn="just"/>
            <a:r>
              <a:rPr lang="bg-BG" dirty="0">
                <a:solidFill>
                  <a:schemeClr val="tx1"/>
                </a:solidFill>
              </a:rPr>
              <a:t>The best players ever are shown off on the scoreboard. Do you have the guts to be one of them?</a:t>
            </a:r>
          </a:p>
        </p:txBody>
      </p:sp>
    </p:spTree>
    <p:extLst>
      <p:ext uri="{BB962C8B-B14F-4D97-AF65-F5344CB8AC3E}">
        <p14:creationId xmlns:p14="http://schemas.microsoft.com/office/powerpoint/2010/main" val="38569802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Design Specification Issues</a:t>
            </a:r>
          </a:p>
        </p:txBody>
      </p:sp>
      <p:sp>
        <p:nvSpPr>
          <p:cNvPr id="3" name="Content Placeholder 2"/>
          <p:cNvSpPr>
            <a:spLocks noGrp="1"/>
          </p:cNvSpPr>
          <p:nvPr>
            <p:ph idx="1"/>
          </p:nvPr>
        </p:nvSpPr>
        <p:spPr/>
        <p:txBody>
          <a:bodyPr/>
          <a:lstStyle/>
          <a:p>
            <a:r>
              <a:rPr lang="en-GB" dirty="0">
                <a:solidFill>
                  <a:schemeClr val="tx1"/>
                </a:solidFill>
              </a:rPr>
              <a:t>We often had merge conflicts in the team, when working on the same files, better communication and a more proficient use of Git would resolve this.</a:t>
            </a:r>
          </a:p>
          <a:p>
            <a:r>
              <a:rPr lang="en-GB" dirty="0">
                <a:solidFill>
                  <a:schemeClr val="tx1"/>
                </a:solidFill>
              </a:rPr>
              <a:t>We had to change the database schema as our concept of the game mechanics was refined. This issue could have been avoided by spending more time on the ER diagram and initial game design.</a:t>
            </a:r>
          </a:p>
        </p:txBody>
      </p:sp>
    </p:spTree>
    <p:extLst>
      <p:ext uri="{BB962C8B-B14F-4D97-AF65-F5344CB8AC3E}">
        <p14:creationId xmlns:p14="http://schemas.microsoft.com/office/powerpoint/2010/main" val="12707171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Technologies used</a:t>
            </a:r>
          </a:p>
        </p:txBody>
      </p:sp>
      <p:sp>
        <p:nvSpPr>
          <p:cNvPr id="3" name="Content Placeholder 2"/>
          <p:cNvSpPr>
            <a:spLocks noGrp="1"/>
          </p:cNvSpPr>
          <p:nvPr>
            <p:ph idx="1"/>
          </p:nvPr>
        </p:nvSpPr>
        <p:spPr/>
        <p:txBody>
          <a:bodyPr>
            <a:normAutofit fontScale="92500" lnSpcReduction="10000"/>
          </a:bodyPr>
          <a:lstStyle/>
          <a:p>
            <a:r>
              <a:rPr lang="en-GB" dirty="0">
                <a:solidFill>
                  <a:schemeClr val="tx1"/>
                </a:solidFill>
              </a:rPr>
              <a:t>Client Side</a:t>
            </a:r>
          </a:p>
          <a:p>
            <a:pPr lvl="1"/>
            <a:r>
              <a:rPr lang="en-GB" dirty="0">
                <a:solidFill>
                  <a:schemeClr val="tx1"/>
                </a:solidFill>
              </a:rPr>
              <a:t>JavaScript and jQuery</a:t>
            </a:r>
          </a:p>
          <a:p>
            <a:pPr lvl="1"/>
            <a:r>
              <a:rPr lang="en-GB" dirty="0">
                <a:solidFill>
                  <a:schemeClr val="tx1"/>
                </a:solidFill>
              </a:rPr>
              <a:t>Bootstrap 3</a:t>
            </a:r>
          </a:p>
          <a:p>
            <a:pPr lvl="1"/>
            <a:r>
              <a:rPr lang="en-GB" dirty="0">
                <a:solidFill>
                  <a:schemeClr val="tx1"/>
                </a:solidFill>
              </a:rPr>
              <a:t>HTML</a:t>
            </a:r>
          </a:p>
          <a:p>
            <a:pPr lvl="1"/>
            <a:r>
              <a:rPr lang="en-GB" dirty="0">
                <a:solidFill>
                  <a:schemeClr val="tx1"/>
                </a:solidFill>
              </a:rPr>
              <a:t>CSS</a:t>
            </a:r>
          </a:p>
          <a:p>
            <a:r>
              <a:rPr lang="en-GB" dirty="0">
                <a:solidFill>
                  <a:schemeClr val="tx1"/>
                </a:solidFill>
              </a:rPr>
              <a:t>Server Side</a:t>
            </a:r>
          </a:p>
          <a:p>
            <a:pPr lvl="1"/>
            <a:r>
              <a:rPr lang="en-GB" dirty="0">
                <a:solidFill>
                  <a:schemeClr val="tx1"/>
                </a:solidFill>
              </a:rPr>
              <a:t>Python 3</a:t>
            </a:r>
          </a:p>
          <a:p>
            <a:pPr lvl="1"/>
            <a:r>
              <a:rPr lang="en-GB" dirty="0">
                <a:solidFill>
                  <a:schemeClr val="tx1"/>
                </a:solidFill>
              </a:rPr>
              <a:t>Django</a:t>
            </a:r>
          </a:p>
          <a:p>
            <a:r>
              <a:rPr lang="en-GB" dirty="0">
                <a:solidFill>
                  <a:schemeClr val="tx1"/>
                </a:solidFill>
              </a:rPr>
              <a:t>SQLite database</a:t>
            </a:r>
          </a:p>
          <a:p>
            <a:r>
              <a:rPr lang="en-GB" dirty="0">
                <a:solidFill>
                  <a:schemeClr val="tx1"/>
                </a:solidFill>
              </a:rPr>
              <a:t>Git and </a:t>
            </a:r>
            <a:r>
              <a:rPr lang="en-GB" dirty="0" err="1">
                <a:solidFill>
                  <a:schemeClr val="tx1"/>
                </a:solidFill>
              </a:rPr>
              <a:t>Github</a:t>
            </a:r>
            <a:r>
              <a:rPr lang="en-GB" dirty="0">
                <a:solidFill>
                  <a:schemeClr val="tx1"/>
                </a:solidFill>
              </a:rPr>
              <a:t> for version control</a:t>
            </a:r>
          </a:p>
          <a:p>
            <a:r>
              <a:rPr lang="en-GB" dirty="0">
                <a:solidFill>
                  <a:schemeClr val="tx1"/>
                </a:solidFill>
              </a:rPr>
              <a:t>Deployed on PythonAnywhere</a:t>
            </a:r>
          </a:p>
          <a:p>
            <a:pPr marL="0" indent="0">
              <a:buNone/>
            </a:pPr>
            <a:endParaRPr lang="en-GB" dirty="0"/>
          </a:p>
        </p:txBody>
      </p:sp>
    </p:spTree>
    <p:extLst>
      <p:ext uri="{BB962C8B-B14F-4D97-AF65-F5344CB8AC3E}">
        <p14:creationId xmlns:p14="http://schemas.microsoft.com/office/powerpoint/2010/main" val="22976467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Contributions</a:t>
            </a:r>
          </a:p>
        </p:txBody>
      </p:sp>
      <p:sp>
        <p:nvSpPr>
          <p:cNvPr id="3" name="Content Placeholder 2"/>
          <p:cNvSpPr>
            <a:spLocks noGrp="1"/>
          </p:cNvSpPr>
          <p:nvPr>
            <p:ph idx="1"/>
          </p:nvPr>
        </p:nvSpPr>
        <p:spPr/>
        <p:txBody>
          <a:bodyPr/>
          <a:lstStyle/>
          <a:p>
            <a:r>
              <a:rPr lang="en-GB" dirty="0">
                <a:solidFill>
                  <a:schemeClr val="tx1"/>
                </a:solidFill>
              </a:rPr>
              <a:t>Gabor Borics-Kurti –models, views, design specification and presentation</a:t>
            </a:r>
          </a:p>
          <a:p>
            <a:r>
              <a:rPr lang="en-GB" dirty="0">
                <a:solidFill>
                  <a:schemeClr val="tx1"/>
                </a:solidFill>
              </a:rPr>
              <a:t>Cristian </a:t>
            </a:r>
            <a:r>
              <a:rPr lang="en-GB" dirty="0" err="1">
                <a:solidFill>
                  <a:schemeClr val="tx1"/>
                </a:solidFill>
              </a:rPr>
              <a:t>Chirion</a:t>
            </a:r>
            <a:r>
              <a:rPr lang="en-GB" dirty="0">
                <a:solidFill>
                  <a:schemeClr val="tx1"/>
                </a:solidFill>
              </a:rPr>
              <a:t> – models, views, population script, design specification and presentation</a:t>
            </a:r>
          </a:p>
          <a:p>
            <a:r>
              <a:rPr lang="en-GB" dirty="0" err="1">
                <a:solidFill>
                  <a:schemeClr val="tx1"/>
                </a:solidFill>
              </a:rPr>
              <a:t>Aleksejs</a:t>
            </a:r>
            <a:r>
              <a:rPr lang="en-GB" dirty="0">
                <a:solidFill>
                  <a:schemeClr val="tx1"/>
                </a:solidFill>
              </a:rPr>
              <a:t> </a:t>
            </a:r>
            <a:r>
              <a:rPr lang="en-GB" dirty="0" err="1">
                <a:solidFill>
                  <a:schemeClr val="tx1"/>
                </a:solidFill>
              </a:rPr>
              <a:t>Panfilovs</a:t>
            </a:r>
            <a:r>
              <a:rPr lang="en-GB" dirty="0">
                <a:solidFill>
                  <a:schemeClr val="tx1"/>
                </a:solidFill>
              </a:rPr>
              <a:t> – templates, Bootstrap, presentation</a:t>
            </a:r>
          </a:p>
          <a:p>
            <a:r>
              <a:rPr lang="en-GB" dirty="0" err="1">
                <a:solidFill>
                  <a:schemeClr val="tx1"/>
                </a:solidFill>
              </a:rPr>
              <a:t>Petar</a:t>
            </a:r>
            <a:r>
              <a:rPr lang="en-GB" dirty="0">
                <a:solidFill>
                  <a:schemeClr val="tx1"/>
                </a:solidFill>
              </a:rPr>
              <a:t> Petrov – JavaScript, templates, views, design specification and presentation</a:t>
            </a:r>
          </a:p>
          <a:p>
            <a:r>
              <a:rPr lang="en-GB" dirty="0">
                <a:solidFill>
                  <a:schemeClr val="tx1"/>
                </a:solidFill>
              </a:rPr>
              <a:t>Viktor </a:t>
            </a:r>
            <a:r>
              <a:rPr lang="en-GB" dirty="0" err="1">
                <a:solidFill>
                  <a:schemeClr val="tx1"/>
                </a:solidFill>
              </a:rPr>
              <a:t>Taskov</a:t>
            </a:r>
            <a:r>
              <a:rPr lang="en-GB" dirty="0">
                <a:solidFill>
                  <a:schemeClr val="tx1"/>
                </a:solidFill>
              </a:rPr>
              <a:t> – tests, views, design specification and presentation</a:t>
            </a:r>
          </a:p>
        </p:txBody>
      </p:sp>
    </p:spTree>
    <p:extLst>
      <p:ext uri="{BB962C8B-B14F-4D97-AF65-F5344CB8AC3E}">
        <p14:creationId xmlns:p14="http://schemas.microsoft.com/office/powerpoint/2010/main" val="20586284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Game Demonstration</a:t>
            </a:r>
          </a:p>
        </p:txBody>
      </p:sp>
      <p:sp>
        <p:nvSpPr>
          <p:cNvPr id="3" name="Content Placeholder 2"/>
          <p:cNvSpPr>
            <a:spLocks noGrp="1"/>
          </p:cNvSpPr>
          <p:nvPr>
            <p:ph idx="1"/>
          </p:nvPr>
        </p:nvSpPr>
        <p:spPr>
          <a:xfrm>
            <a:off x="2602396" y="3481390"/>
            <a:ext cx="4746543" cy="496642"/>
          </a:xfrm>
        </p:spPr>
        <p:txBody>
          <a:bodyPr/>
          <a:lstStyle/>
          <a:p>
            <a:pPr marL="0" indent="0">
              <a:buNone/>
            </a:pPr>
            <a:r>
              <a:rPr lang="en-GB" dirty="0">
                <a:solidFill>
                  <a:schemeClr val="tx1"/>
                </a:solidFill>
              </a:rPr>
              <a:t>http://rulersofkepler.pythonanywhere.com</a:t>
            </a:r>
          </a:p>
        </p:txBody>
      </p:sp>
    </p:spTree>
    <p:extLst>
      <p:ext uri="{BB962C8B-B14F-4D97-AF65-F5344CB8AC3E}">
        <p14:creationId xmlns:p14="http://schemas.microsoft.com/office/powerpoint/2010/main" val="28790588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95332" y="2664903"/>
            <a:ext cx="8596668" cy="1320800"/>
          </a:xfrm>
        </p:spPr>
        <p:txBody>
          <a:bodyPr/>
          <a:lstStyle/>
          <a:p>
            <a:r>
              <a:rPr lang="en-GB" dirty="0"/>
              <a:t>Questions?</a:t>
            </a:r>
          </a:p>
        </p:txBody>
      </p:sp>
    </p:spTree>
    <p:extLst>
      <p:ext uri="{BB962C8B-B14F-4D97-AF65-F5344CB8AC3E}">
        <p14:creationId xmlns:p14="http://schemas.microsoft.com/office/powerpoint/2010/main" val="2394717475"/>
      </p:ext>
    </p:extLst>
  </p:cSld>
  <p:clrMapOvr>
    <a:masterClrMapping/>
  </p:clrMapOvr>
</p:sld>
</file>

<file path=ppt/theme/theme1.xml><?xml version="1.0" encoding="utf-8"?>
<a:theme xmlns:a="http://schemas.openxmlformats.org/drawingml/2006/main" name="Facet">
  <a:themeElements>
    <a:clrScheme name="Custom 1">
      <a:dk1>
        <a:sysClr val="windowText" lastClr="000000"/>
      </a:dk1>
      <a:lt1>
        <a:sysClr val="window" lastClr="FFFFFF"/>
      </a:lt1>
      <a:dk2>
        <a:srgbClr val="242852"/>
      </a:dk2>
      <a:lt2>
        <a:srgbClr val="ACCBF9"/>
      </a:lt2>
      <a:accent1>
        <a:srgbClr val="5B63B7"/>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210</TotalTime>
  <Words>306</Words>
  <Application>Microsoft Office PowerPoint</Application>
  <PresentationFormat>Widescreen</PresentationFormat>
  <Paragraphs>31</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Trebuchet MS</vt:lpstr>
      <vt:lpstr>Wingdings 3</vt:lpstr>
      <vt:lpstr>Facet</vt:lpstr>
      <vt:lpstr>Rulers of Kepler</vt:lpstr>
      <vt:lpstr>Project Overview</vt:lpstr>
      <vt:lpstr>Design Specification Issues</vt:lpstr>
      <vt:lpstr>Technologies used</vt:lpstr>
      <vt:lpstr>Contributions</vt:lpstr>
      <vt:lpstr>Game Demonstration</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Dakkar</dc:creator>
  <cp:lastModifiedBy>Gystark</cp:lastModifiedBy>
  <cp:revision>37</cp:revision>
  <dcterms:created xsi:type="dcterms:W3CDTF">2017-03-22T17:37:05Z</dcterms:created>
  <dcterms:modified xsi:type="dcterms:W3CDTF">2017-03-24T10:00:55Z</dcterms:modified>
</cp:coreProperties>
</file>