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9" r:id="rId2"/>
    <p:sldId id="261" r:id="rId3"/>
    <p:sldId id="272" r:id="rId4"/>
    <p:sldId id="265" r:id="rId5"/>
    <p:sldId id="273" r:id="rId6"/>
    <p:sldId id="262" r:id="rId7"/>
    <p:sldId id="274" r:id="rId8"/>
    <p:sldId id="260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>
        <p:scale>
          <a:sx n="50" d="100"/>
          <a:sy n="50" d="100"/>
        </p:scale>
        <p:origin x="27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1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64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53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111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4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17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8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5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8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9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35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54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6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1612" y="130653"/>
            <a:ext cx="838199" cy="767687"/>
          </a:xfrm>
          <a:prstGeom prst="rect">
            <a:avLst/>
          </a:prstGeom>
        </p:spPr>
        <p:txBody>
          <a:bodyPr/>
          <a:lstStyle/>
          <a:p>
            <a:fld id="{E646C840-D16D-4142-95B3-4FD807E4D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7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107019-0965-4FA9-9AF2-B06078883960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361612" y="9482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6C840-D16D-4142-95B3-4FD807E4D20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73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610" y="2578133"/>
            <a:ext cx="6830840" cy="1049041"/>
          </a:xfrm>
        </p:spPr>
        <p:txBody>
          <a:bodyPr/>
          <a:lstStyle/>
          <a:p>
            <a:pPr algn="ctr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6667" y="3699160"/>
            <a:ext cx="6570783" cy="543082"/>
          </a:xfrm>
        </p:spPr>
        <p:txBody>
          <a:bodyPr>
            <a:normAutofit/>
          </a:bodyPr>
          <a:lstStyle/>
          <a:p>
            <a:pPr algn="ctr"/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Analyse en temps réel</a:t>
            </a:r>
          </a:p>
        </p:txBody>
      </p:sp>
      <p:pic>
        <p:nvPicPr>
          <p:cNvPr id="4" name="Picture 3" descr="Afficher l'image d'origine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1178190"/>
            <a:ext cx="4392750" cy="909300"/>
          </a:xfrm>
          <a:prstGeom prst="rect">
            <a:avLst/>
          </a:prstGeom>
          <a:noFill/>
          <a:extLst/>
        </p:spPr>
      </p:pic>
      <p:pic>
        <p:nvPicPr>
          <p:cNvPr id="5" name="Picture 4" descr="https://upload.wikimedia.org/wikipedia/fr/thumb/a/a3/Logo_Sorbonne_Paris_Cit%C3%A9.svg/687px-Logo_Sorbonne_Paris_Cit%C3%A9.svg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76" y="546148"/>
            <a:ext cx="1892591" cy="2116291"/>
          </a:xfrm>
          <a:prstGeom prst="rect">
            <a:avLst/>
          </a:prstGeom>
          <a:noFill/>
          <a:extLst/>
        </p:spPr>
      </p:pic>
      <p:pic>
        <p:nvPicPr>
          <p:cNvPr id="6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02" y="993740"/>
            <a:ext cx="3517854" cy="117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Rectangle 6"/>
          <p:cNvSpPr/>
          <p:nvPr/>
        </p:nvSpPr>
        <p:spPr>
          <a:xfrm>
            <a:off x="2305853" y="4160931"/>
            <a:ext cx="737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i="1" dirty="0" smtClean="0">
                <a:solidFill>
                  <a:srgbClr val="DEEAF6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Par </a:t>
            </a:r>
            <a:r>
              <a:rPr lang="fr-FR" i="1" dirty="0">
                <a:solidFill>
                  <a:srgbClr val="DEEAF6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Simon CONEJO, Pierrick JARRY, Nicolas NOTARI &amp; Guillaume THOMAS, étudiants en M1 MIAGE FA</a:t>
            </a:r>
            <a:endParaRPr lang="en-GB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550" y="5291685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fr-FR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24 juin 2016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9415" y="5857420"/>
            <a:ext cx="3885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sz="1400" i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Université Paris Descartes | 45 rue des Saints Pères</a:t>
            </a:r>
            <a:endParaRPr lang="en-GB" sz="14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au sein des autres </a:t>
            </a:r>
            <a:r>
              <a:rPr lang="fr-FR" dirty="0" err="1"/>
              <a:t>PaaS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différents composants/modules d’Azure (avec un focus sur ceux que l’on a utilisé)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notre chaîne de traitement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partie « application »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partie « Azure »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2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1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D’Azure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Cloud : IaaS, PaaS,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3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marché</a:t>
            </a:r>
            <a:r>
              <a:rPr lang="en-GB" dirty="0"/>
              <a:t> PaaS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94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Mincho</vt:lpstr>
      <vt:lpstr>Arial</vt:lpstr>
      <vt:lpstr>Calibri</vt:lpstr>
      <vt:lpstr>Century Gothic</vt:lpstr>
      <vt:lpstr>Times New Roman</vt:lpstr>
      <vt:lpstr>Wingdings 3</vt:lpstr>
      <vt:lpstr>Ion Boardroom</vt:lpstr>
      <vt:lpstr>Cloud Computing</vt:lpstr>
      <vt:lpstr>Introduction</vt:lpstr>
      <vt:lpstr>PowerPoint Presentation</vt:lpstr>
      <vt:lpstr>Contexte</vt:lpstr>
      <vt:lpstr>PowerPoint Presentation</vt:lpstr>
      <vt:lpstr>Présentation D’Azure</vt:lpstr>
      <vt:lpstr>PowerPoint Presentation</vt:lpstr>
      <vt:lpstr>Le Cloud : IaaS, PaaS, SaaS</vt:lpstr>
      <vt:lpstr>Le marché PaaS</vt:lpstr>
      <vt:lpstr>Azure au sein des autres PaaS</vt:lpstr>
      <vt:lpstr>Présentation des différents composants/modules d’Azure (avec un focus sur ceux que l’on a utilisé)</vt:lpstr>
      <vt:lpstr>Présentation du projet</vt:lpstr>
      <vt:lpstr>Présentation de notre chaîne de traitement</vt:lpstr>
      <vt:lpstr>Présentation de la partie « application »</vt:lpstr>
      <vt:lpstr>Présentation de la partie « Azure »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Pierrick</dc:creator>
  <cp:lastModifiedBy>Pierrick</cp:lastModifiedBy>
  <cp:revision>4</cp:revision>
  <dcterms:created xsi:type="dcterms:W3CDTF">2016-05-12T07:51:41Z</dcterms:created>
  <dcterms:modified xsi:type="dcterms:W3CDTF">2016-05-12T09:10:18Z</dcterms:modified>
</cp:coreProperties>
</file>