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1" r:id="rId4"/>
    <p:sldMasterId id="2147483715" r:id="rId5"/>
    <p:sldMasterId id="2147483721" r:id="rId6"/>
    <p:sldMasterId id="2147483727" r:id="rId7"/>
    <p:sldMasterId id="2147483730" r:id="rId8"/>
  </p:sldMasterIdLst>
  <p:notesMasterIdLst>
    <p:notesMasterId r:id="rId62"/>
  </p:notesMasterIdLst>
  <p:sldIdLst>
    <p:sldId id="257" r:id="rId9"/>
    <p:sldId id="311" r:id="rId10"/>
    <p:sldId id="258" r:id="rId11"/>
    <p:sldId id="259" r:id="rId12"/>
    <p:sldId id="260" r:id="rId13"/>
    <p:sldId id="261" r:id="rId14"/>
    <p:sldId id="262" r:id="rId15"/>
    <p:sldId id="263" r:id="rId16"/>
    <p:sldId id="264" r:id="rId17"/>
    <p:sldId id="265" r:id="rId18"/>
    <p:sldId id="266" r:id="rId19"/>
    <p:sldId id="302"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304" r:id="rId38"/>
    <p:sldId id="284" r:id="rId39"/>
    <p:sldId id="285" r:id="rId40"/>
    <p:sldId id="286" r:id="rId41"/>
    <p:sldId id="287" r:id="rId42"/>
    <p:sldId id="288" r:id="rId43"/>
    <p:sldId id="289" r:id="rId44"/>
    <p:sldId id="290" r:id="rId45"/>
    <p:sldId id="318" r:id="rId46"/>
    <p:sldId id="313" r:id="rId47"/>
    <p:sldId id="312" r:id="rId48"/>
    <p:sldId id="315" r:id="rId49"/>
    <p:sldId id="316" r:id="rId50"/>
    <p:sldId id="317" r:id="rId51"/>
    <p:sldId id="293" r:id="rId52"/>
    <p:sldId id="294" r:id="rId53"/>
    <p:sldId id="299" r:id="rId54"/>
    <p:sldId id="300" r:id="rId55"/>
    <p:sldId id="305" r:id="rId56"/>
    <p:sldId id="306" r:id="rId57"/>
    <p:sldId id="307" r:id="rId58"/>
    <p:sldId id="308" r:id="rId59"/>
    <p:sldId id="309" r:id="rId60"/>
    <p:sldId id="310" r:id="rId61"/>
  </p:sldIdLst>
  <p:sldSz cx="9144000" cy="5143500" type="screen16x9"/>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9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A7B6A-98C7-43CA-A199-4F965D283B47}" v="4" dt="2023-09-11T08:10:21.316"/>
    <p1510:client id="{7C56DBF2-9DAB-427F-AFA3-3D96143F0AF0}" v="1156" dt="2023-09-10T17:45:06.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microsoft.com/office/2016/11/relationships/changesInfo" Target="changesInfos/changesInfo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a Daukšienė" userId="S::rita.dauksiene@techin.lt::af568a1b-a662-45c4-b8cd-f2bb2bbdfc92" providerId="AD" clId="Web-{7C56DBF2-9DAB-427F-AFA3-3D96143F0AF0}"/>
    <pc:docChg chg="addSld delSld modSld sldOrd">
      <pc:chgData name="Rita Daukšienė" userId="S::rita.dauksiene@techin.lt::af568a1b-a662-45c4-b8cd-f2bb2bbdfc92" providerId="AD" clId="Web-{7C56DBF2-9DAB-427F-AFA3-3D96143F0AF0}" dt="2023-09-10T17:45:06.329" v="722" actId="1076"/>
      <pc:docMkLst>
        <pc:docMk/>
      </pc:docMkLst>
      <pc:sldChg chg="modSp">
        <pc:chgData name="Rita Daukšienė" userId="S::rita.dauksiene@techin.lt::af568a1b-a662-45c4-b8cd-f2bb2bbdfc92" providerId="AD" clId="Web-{7C56DBF2-9DAB-427F-AFA3-3D96143F0AF0}" dt="2023-09-10T15:27:39.069" v="365" actId="1076"/>
        <pc:sldMkLst>
          <pc:docMk/>
          <pc:sldMk cId="0" sldId="293"/>
        </pc:sldMkLst>
        <pc:spChg chg="mod">
          <ac:chgData name="Rita Daukšienė" userId="S::rita.dauksiene@techin.lt::af568a1b-a662-45c4-b8cd-f2bb2bbdfc92" providerId="AD" clId="Web-{7C56DBF2-9DAB-427F-AFA3-3D96143F0AF0}" dt="2023-09-10T15:27:39.069" v="365" actId="1076"/>
          <ac:spMkLst>
            <pc:docMk/>
            <pc:sldMk cId="0" sldId="293"/>
            <ac:spMk id="270" creationId="{00000000-0000-0000-0000-000000000000}"/>
          </ac:spMkLst>
        </pc:spChg>
      </pc:sldChg>
      <pc:sldChg chg="modSp">
        <pc:chgData name="Rita Daukšienė" userId="S::rita.dauksiene@techin.lt::af568a1b-a662-45c4-b8cd-f2bb2bbdfc92" providerId="AD" clId="Web-{7C56DBF2-9DAB-427F-AFA3-3D96143F0AF0}" dt="2023-09-10T15:27:45.085" v="368" actId="1076"/>
        <pc:sldMkLst>
          <pc:docMk/>
          <pc:sldMk cId="0" sldId="294"/>
        </pc:sldMkLst>
        <pc:spChg chg="mod">
          <ac:chgData name="Rita Daukšienė" userId="S::rita.dauksiene@techin.lt::af568a1b-a662-45c4-b8cd-f2bb2bbdfc92" providerId="AD" clId="Web-{7C56DBF2-9DAB-427F-AFA3-3D96143F0AF0}" dt="2023-09-10T15:27:44.006" v="367" actId="1076"/>
          <ac:spMkLst>
            <pc:docMk/>
            <pc:sldMk cId="0" sldId="294"/>
            <ac:spMk id="273" creationId="{00000000-0000-0000-0000-000000000000}"/>
          </ac:spMkLst>
        </pc:spChg>
        <pc:picChg chg="mod">
          <ac:chgData name="Rita Daukšienė" userId="S::rita.dauksiene@techin.lt::af568a1b-a662-45c4-b8cd-f2bb2bbdfc92" providerId="AD" clId="Web-{7C56DBF2-9DAB-427F-AFA3-3D96143F0AF0}" dt="2023-09-10T15:27:45.085" v="368" actId="1076"/>
          <ac:picMkLst>
            <pc:docMk/>
            <pc:sldMk cId="0" sldId="294"/>
            <ac:picMk id="274" creationId="{00000000-0000-0000-0000-000000000000}"/>
          </ac:picMkLst>
        </pc:picChg>
      </pc:sldChg>
      <pc:sldChg chg="modSp">
        <pc:chgData name="Rita Daukšienė" userId="S::rita.dauksiene@techin.lt::af568a1b-a662-45c4-b8cd-f2bb2bbdfc92" providerId="AD" clId="Web-{7C56DBF2-9DAB-427F-AFA3-3D96143F0AF0}" dt="2023-09-10T13:11:19.234" v="2" actId="1076"/>
        <pc:sldMkLst>
          <pc:docMk/>
          <pc:sldMk cId="0" sldId="299"/>
        </pc:sldMkLst>
        <pc:picChg chg="mod">
          <ac:chgData name="Rita Daukšienė" userId="S::rita.dauksiene@techin.lt::af568a1b-a662-45c4-b8cd-f2bb2bbdfc92" providerId="AD" clId="Web-{7C56DBF2-9DAB-427F-AFA3-3D96143F0AF0}" dt="2023-09-10T13:11:19.234" v="2" actId="1076"/>
          <ac:picMkLst>
            <pc:docMk/>
            <pc:sldMk cId="0" sldId="299"/>
            <ac:picMk id="324" creationId="{00000000-0000-0000-0000-000000000000}"/>
          </ac:picMkLst>
        </pc:picChg>
      </pc:sldChg>
      <pc:sldChg chg="modSp">
        <pc:chgData name="Rita Daukšienė" userId="S::rita.dauksiene@techin.lt::af568a1b-a662-45c4-b8cd-f2bb2bbdfc92" providerId="AD" clId="Web-{7C56DBF2-9DAB-427F-AFA3-3D96143F0AF0}" dt="2023-09-10T13:11:14.734" v="1" actId="1076"/>
        <pc:sldMkLst>
          <pc:docMk/>
          <pc:sldMk cId="0" sldId="300"/>
        </pc:sldMkLst>
        <pc:picChg chg="mod">
          <ac:chgData name="Rita Daukšienė" userId="S::rita.dauksiene@techin.lt::af568a1b-a662-45c4-b8cd-f2bb2bbdfc92" providerId="AD" clId="Web-{7C56DBF2-9DAB-427F-AFA3-3D96143F0AF0}" dt="2023-09-10T13:11:14.734" v="1" actId="1076"/>
          <ac:picMkLst>
            <pc:docMk/>
            <pc:sldMk cId="0" sldId="300"/>
            <ac:picMk id="329" creationId="{00000000-0000-0000-0000-000000000000}"/>
          </ac:picMkLst>
        </pc:picChg>
      </pc:sldChg>
      <pc:sldChg chg="addSp delSp modSp add replId">
        <pc:chgData name="Rita Daukšienė" userId="S::rita.dauksiene@techin.lt::af568a1b-a662-45c4-b8cd-f2bb2bbdfc92" providerId="AD" clId="Web-{7C56DBF2-9DAB-427F-AFA3-3D96143F0AF0}" dt="2023-09-10T17:13:58.386" v="642" actId="20577"/>
        <pc:sldMkLst>
          <pc:docMk/>
          <pc:sldMk cId="4138197339" sldId="312"/>
        </pc:sldMkLst>
        <pc:spChg chg="mod">
          <ac:chgData name="Rita Daukšienė" userId="S::rita.dauksiene@techin.lt::af568a1b-a662-45c4-b8cd-f2bb2bbdfc92" providerId="AD" clId="Web-{7C56DBF2-9DAB-427F-AFA3-3D96143F0AF0}" dt="2023-09-10T17:13:53.855" v="641" actId="14100"/>
          <ac:spMkLst>
            <pc:docMk/>
            <pc:sldMk cId="4138197339" sldId="312"/>
            <ac:spMk id="3" creationId="{9B6D66B4-1557-2096-4F18-B0423B399AFA}"/>
          </ac:spMkLst>
        </pc:spChg>
        <pc:spChg chg="add del mod">
          <ac:chgData name="Rita Daukšienė" userId="S::rita.dauksiene@techin.lt::af568a1b-a662-45c4-b8cd-f2bb2bbdfc92" providerId="AD" clId="Web-{7C56DBF2-9DAB-427F-AFA3-3D96143F0AF0}" dt="2023-09-10T16:10:07.415" v="396"/>
          <ac:spMkLst>
            <pc:docMk/>
            <pc:sldMk cId="4138197339" sldId="312"/>
            <ac:spMk id="4" creationId="{AC4D981D-8B7E-7222-16CF-CA81BF82C6F7}"/>
          </ac:spMkLst>
        </pc:spChg>
        <pc:spChg chg="mod">
          <ac:chgData name="Rita Daukšienė" userId="S::rita.dauksiene@techin.lt::af568a1b-a662-45c4-b8cd-f2bb2bbdfc92" providerId="AD" clId="Web-{7C56DBF2-9DAB-427F-AFA3-3D96143F0AF0}" dt="2023-09-10T17:13:58.386" v="642" actId="20577"/>
          <ac:spMkLst>
            <pc:docMk/>
            <pc:sldMk cId="4138197339" sldId="312"/>
            <ac:spMk id="257" creationId="{00000000-0000-0000-0000-000000000000}"/>
          </ac:spMkLst>
        </pc:spChg>
        <pc:spChg chg="del mod">
          <ac:chgData name="Rita Daukšienė" userId="S::rita.dauksiene@techin.lt::af568a1b-a662-45c4-b8cd-f2bb2bbdfc92" providerId="AD" clId="Web-{7C56DBF2-9DAB-427F-AFA3-3D96143F0AF0}" dt="2023-09-10T13:11:43.204" v="7"/>
          <ac:spMkLst>
            <pc:docMk/>
            <pc:sldMk cId="4138197339" sldId="312"/>
            <ac:spMk id="259" creationId="{00000000-0000-0000-0000-000000000000}"/>
          </ac:spMkLst>
        </pc:spChg>
        <pc:picChg chg="add del mod">
          <ac:chgData name="Rita Daukšienė" userId="S::rita.dauksiene@techin.lt::af568a1b-a662-45c4-b8cd-f2bb2bbdfc92" providerId="AD" clId="Web-{7C56DBF2-9DAB-427F-AFA3-3D96143F0AF0}" dt="2023-09-10T16:09:51.602" v="389"/>
          <ac:picMkLst>
            <pc:docMk/>
            <pc:sldMk cId="4138197339" sldId="312"/>
            <ac:picMk id="2" creationId="{12B329C8-C41B-451F-2346-D6C95DAAD70A}"/>
          </ac:picMkLst>
        </pc:picChg>
        <pc:picChg chg="add del mod">
          <ac:chgData name="Rita Daukšienė" userId="S::rita.dauksiene@techin.lt::af568a1b-a662-45c4-b8cd-f2bb2bbdfc92" providerId="AD" clId="Web-{7C56DBF2-9DAB-427F-AFA3-3D96143F0AF0}" dt="2023-09-10T15:58:32.252" v="387"/>
          <ac:picMkLst>
            <pc:docMk/>
            <pc:sldMk cId="4138197339" sldId="312"/>
            <ac:picMk id="5" creationId="{A7EE506D-30F7-EF9E-255F-34B2DFED35CB}"/>
          </ac:picMkLst>
        </pc:picChg>
        <pc:picChg chg="add del mod">
          <ac:chgData name="Rita Daukšienė" userId="S::rita.dauksiene@techin.lt::af568a1b-a662-45c4-b8cd-f2bb2bbdfc92" providerId="AD" clId="Web-{7C56DBF2-9DAB-427F-AFA3-3D96143F0AF0}" dt="2023-09-10T17:03:14.485" v="578" actId="1076"/>
          <ac:picMkLst>
            <pc:docMk/>
            <pc:sldMk cId="4138197339" sldId="312"/>
            <ac:picMk id="6" creationId="{729785D6-A409-0155-63F2-0B80CE095E38}"/>
          </ac:picMkLst>
        </pc:picChg>
        <pc:picChg chg="del">
          <ac:chgData name="Rita Daukšienė" userId="S::rita.dauksiene@techin.lt::af568a1b-a662-45c4-b8cd-f2bb2bbdfc92" providerId="AD" clId="Web-{7C56DBF2-9DAB-427F-AFA3-3D96143F0AF0}" dt="2023-09-10T13:11:39.391" v="4"/>
          <ac:picMkLst>
            <pc:docMk/>
            <pc:sldMk cId="4138197339" sldId="312"/>
            <ac:picMk id="258" creationId="{00000000-0000-0000-0000-000000000000}"/>
          </ac:picMkLst>
        </pc:picChg>
        <pc:picChg chg="del">
          <ac:chgData name="Rita Daukšienė" userId="S::rita.dauksiene@techin.lt::af568a1b-a662-45c4-b8cd-f2bb2bbdfc92" providerId="AD" clId="Web-{7C56DBF2-9DAB-427F-AFA3-3D96143F0AF0}" dt="2023-09-10T13:11:40.266" v="5"/>
          <ac:picMkLst>
            <pc:docMk/>
            <pc:sldMk cId="4138197339" sldId="312"/>
            <ac:picMk id="260" creationId="{00000000-0000-0000-0000-000000000000}"/>
          </ac:picMkLst>
        </pc:picChg>
      </pc:sldChg>
      <pc:sldChg chg="delSp modSp add del replId">
        <pc:chgData name="Rita Daukšienė" userId="S::rita.dauksiene@techin.lt::af568a1b-a662-45c4-b8cd-f2bb2bbdfc92" providerId="AD" clId="Web-{7C56DBF2-9DAB-427F-AFA3-3D96143F0AF0}" dt="2023-09-10T15:27:20.568" v="364"/>
        <pc:sldMkLst>
          <pc:docMk/>
          <pc:sldMk cId="2692850616" sldId="313"/>
        </pc:sldMkLst>
        <pc:spChg chg="del mod">
          <ac:chgData name="Rita Daukšienė" userId="S::rita.dauksiene@techin.lt::af568a1b-a662-45c4-b8cd-f2bb2bbdfc92" providerId="AD" clId="Web-{7C56DBF2-9DAB-427F-AFA3-3D96143F0AF0}" dt="2023-09-10T15:27:13.693" v="363"/>
          <ac:spMkLst>
            <pc:docMk/>
            <pc:sldMk cId="2692850616" sldId="313"/>
            <ac:spMk id="4" creationId="{AC4D981D-8B7E-7222-16CF-CA81BF82C6F7}"/>
          </ac:spMkLst>
        </pc:spChg>
        <pc:picChg chg="del">
          <ac:chgData name="Rita Daukšienė" userId="S::rita.dauksiene@techin.lt::af568a1b-a662-45c4-b8cd-f2bb2bbdfc92" providerId="AD" clId="Web-{7C56DBF2-9DAB-427F-AFA3-3D96143F0AF0}" dt="2023-09-10T15:24:10.763" v="361"/>
          <ac:picMkLst>
            <pc:docMk/>
            <pc:sldMk cId="2692850616" sldId="313"/>
            <ac:picMk id="2" creationId="{12B329C8-C41B-451F-2346-D6C95DAAD70A}"/>
          </ac:picMkLst>
        </pc:picChg>
      </pc:sldChg>
      <pc:sldChg chg="addSp delSp modSp add ord replId">
        <pc:chgData name="Rita Daukšienė" userId="S::rita.dauksiene@techin.lt::af568a1b-a662-45c4-b8cd-f2bb2bbdfc92" providerId="AD" clId="Web-{7C56DBF2-9DAB-427F-AFA3-3D96143F0AF0}" dt="2023-09-10T17:14:09.074" v="644" actId="20577"/>
        <pc:sldMkLst>
          <pc:docMk/>
          <pc:sldMk cId="2886046313" sldId="313"/>
        </pc:sldMkLst>
        <pc:spChg chg="add mod">
          <ac:chgData name="Rita Daukšienė" userId="S::rita.dauksiene@techin.lt::af568a1b-a662-45c4-b8cd-f2bb2bbdfc92" providerId="AD" clId="Web-{7C56DBF2-9DAB-427F-AFA3-3D96143F0AF0}" dt="2023-09-10T16:53:19.035" v="492" actId="1076"/>
          <ac:spMkLst>
            <pc:docMk/>
            <pc:sldMk cId="2886046313" sldId="313"/>
            <ac:spMk id="2" creationId="{55B65C3D-DB25-4FEC-AEF7-A93E190E357F}"/>
          </ac:spMkLst>
        </pc:spChg>
        <pc:spChg chg="mod">
          <ac:chgData name="Rita Daukšienė" userId="S::rita.dauksiene@techin.lt::af568a1b-a662-45c4-b8cd-f2bb2bbdfc92" providerId="AD" clId="Web-{7C56DBF2-9DAB-427F-AFA3-3D96143F0AF0}" dt="2023-09-10T17:14:04.589" v="643" actId="14100"/>
          <ac:spMkLst>
            <pc:docMk/>
            <pc:sldMk cId="2886046313" sldId="313"/>
            <ac:spMk id="3" creationId="{9B6D66B4-1557-2096-4F18-B0423B399AFA}"/>
          </ac:spMkLst>
        </pc:spChg>
        <pc:spChg chg="add mod">
          <ac:chgData name="Rita Daukšienė" userId="S::rita.dauksiene@techin.lt::af568a1b-a662-45c4-b8cd-f2bb2bbdfc92" providerId="AD" clId="Web-{7C56DBF2-9DAB-427F-AFA3-3D96143F0AF0}" dt="2023-09-10T17:03:11.172" v="577" actId="20577"/>
          <ac:spMkLst>
            <pc:docMk/>
            <pc:sldMk cId="2886046313" sldId="313"/>
            <ac:spMk id="5" creationId="{6BCEB7C0-4F2A-1365-5E2B-3F367CF6CECB}"/>
          </ac:spMkLst>
        </pc:spChg>
        <pc:spChg chg="add mod">
          <ac:chgData name="Rita Daukšienė" userId="S::rita.dauksiene@techin.lt::af568a1b-a662-45c4-b8cd-f2bb2bbdfc92" providerId="AD" clId="Web-{7C56DBF2-9DAB-427F-AFA3-3D96143F0AF0}" dt="2023-09-10T17:01:42.187" v="575" actId="1076"/>
          <ac:spMkLst>
            <pc:docMk/>
            <pc:sldMk cId="2886046313" sldId="313"/>
            <ac:spMk id="8" creationId="{395F2BA4-9432-56F5-7A20-36069A28172C}"/>
          </ac:spMkLst>
        </pc:spChg>
        <pc:spChg chg="mod">
          <ac:chgData name="Rita Daukšienė" userId="S::rita.dauksiene@techin.lt::af568a1b-a662-45c4-b8cd-f2bb2bbdfc92" providerId="AD" clId="Web-{7C56DBF2-9DAB-427F-AFA3-3D96143F0AF0}" dt="2023-09-10T17:14:09.074" v="644" actId="20577"/>
          <ac:spMkLst>
            <pc:docMk/>
            <pc:sldMk cId="2886046313" sldId="313"/>
            <ac:spMk id="257" creationId="{00000000-0000-0000-0000-000000000000}"/>
          </ac:spMkLst>
        </pc:spChg>
        <pc:picChg chg="add mod modCrop">
          <ac:chgData name="Rita Daukšienė" userId="S::rita.dauksiene@techin.lt::af568a1b-a662-45c4-b8cd-f2bb2bbdfc92" providerId="AD" clId="Web-{7C56DBF2-9DAB-427F-AFA3-3D96143F0AF0}" dt="2023-09-10T16:53:31.239" v="495" actId="14100"/>
          <ac:picMkLst>
            <pc:docMk/>
            <pc:sldMk cId="2886046313" sldId="313"/>
            <ac:picMk id="4" creationId="{C3E7C91A-203B-7761-8E46-50582EDC9578}"/>
          </ac:picMkLst>
        </pc:picChg>
        <pc:picChg chg="del">
          <ac:chgData name="Rita Daukšienė" userId="S::rita.dauksiene@techin.lt::af568a1b-a662-45c4-b8cd-f2bb2bbdfc92" providerId="AD" clId="Web-{7C56DBF2-9DAB-427F-AFA3-3D96143F0AF0}" dt="2023-09-10T16:48:06.367" v="412"/>
          <ac:picMkLst>
            <pc:docMk/>
            <pc:sldMk cId="2886046313" sldId="313"/>
            <ac:picMk id="6" creationId="{729785D6-A409-0155-63F2-0B80CE095E38}"/>
          </ac:picMkLst>
        </pc:picChg>
        <pc:picChg chg="add mod">
          <ac:chgData name="Rita Daukšienė" userId="S::rita.dauksiene@techin.lt::af568a1b-a662-45c4-b8cd-f2bb2bbdfc92" providerId="AD" clId="Web-{7C56DBF2-9DAB-427F-AFA3-3D96143F0AF0}" dt="2023-09-10T17:00:47.202" v="533" actId="1076"/>
          <ac:picMkLst>
            <pc:docMk/>
            <pc:sldMk cId="2886046313" sldId="313"/>
            <ac:picMk id="7" creationId="{28F81D94-2CE7-BF59-4F44-87AA506FC514}"/>
          </ac:picMkLst>
        </pc:picChg>
      </pc:sldChg>
      <pc:sldChg chg="delSp add del replId">
        <pc:chgData name="Rita Daukšienė" userId="S::rita.dauksiene@techin.lt::af568a1b-a662-45c4-b8cd-f2bb2bbdfc92" providerId="AD" clId="Web-{7C56DBF2-9DAB-427F-AFA3-3D96143F0AF0}" dt="2023-09-10T17:09:09.724" v="585"/>
        <pc:sldMkLst>
          <pc:docMk/>
          <pc:sldMk cId="1282412500" sldId="314"/>
        </pc:sldMkLst>
        <pc:picChg chg="del">
          <ac:chgData name="Rita Daukšienė" userId="S::rita.dauksiene@techin.lt::af568a1b-a662-45c4-b8cd-f2bb2bbdfc92" providerId="AD" clId="Web-{7C56DBF2-9DAB-427F-AFA3-3D96143F0AF0}" dt="2023-09-10T17:03:20.001" v="580"/>
          <ac:picMkLst>
            <pc:docMk/>
            <pc:sldMk cId="1282412500" sldId="314"/>
            <ac:picMk id="6" creationId="{729785D6-A409-0155-63F2-0B80CE095E38}"/>
          </ac:picMkLst>
        </pc:picChg>
      </pc:sldChg>
      <pc:sldChg chg="addSp delSp modSp add replId">
        <pc:chgData name="Rita Daukšienė" userId="S::rita.dauksiene@techin.lt::af568a1b-a662-45c4-b8cd-f2bb2bbdfc92" providerId="AD" clId="Web-{7C56DBF2-9DAB-427F-AFA3-3D96143F0AF0}" dt="2023-09-10T17:13:44.261" v="640" actId="20577"/>
        <pc:sldMkLst>
          <pc:docMk/>
          <pc:sldMk cId="1597292741" sldId="315"/>
        </pc:sldMkLst>
        <pc:spChg chg="mod">
          <ac:chgData name="Rita Daukšienė" userId="S::rita.dauksiene@techin.lt::af568a1b-a662-45c4-b8cd-f2bb2bbdfc92" providerId="AD" clId="Web-{7C56DBF2-9DAB-427F-AFA3-3D96143F0AF0}" dt="2023-09-10T17:13:39.151" v="639" actId="14100"/>
          <ac:spMkLst>
            <pc:docMk/>
            <pc:sldMk cId="1597292741" sldId="315"/>
            <ac:spMk id="3" creationId="{9B6D66B4-1557-2096-4F18-B0423B399AFA}"/>
          </ac:spMkLst>
        </pc:spChg>
        <pc:spChg chg="add mod">
          <ac:chgData name="Rita Daukšienė" userId="S::rita.dauksiene@techin.lt::af568a1b-a662-45c4-b8cd-f2bb2bbdfc92" providerId="AD" clId="Web-{7C56DBF2-9DAB-427F-AFA3-3D96143F0AF0}" dt="2023-09-10T17:11:56.679" v="623" actId="1076"/>
          <ac:spMkLst>
            <pc:docMk/>
            <pc:sldMk cId="1597292741" sldId="315"/>
            <ac:spMk id="5" creationId="{01D31EB0-AAA7-D284-4A44-118512D5C295}"/>
          </ac:spMkLst>
        </pc:spChg>
        <pc:spChg chg="add mod">
          <ac:chgData name="Rita Daukšienė" userId="S::rita.dauksiene@techin.lt::af568a1b-a662-45c4-b8cd-f2bb2bbdfc92" providerId="AD" clId="Web-{7C56DBF2-9DAB-427F-AFA3-3D96143F0AF0}" dt="2023-09-10T17:13:28.292" v="638" actId="1076"/>
          <ac:spMkLst>
            <pc:docMk/>
            <pc:sldMk cId="1597292741" sldId="315"/>
            <ac:spMk id="7" creationId="{0B8A86AF-2943-3208-9EA6-6EC9045FF913}"/>
          </ac:spMkLst>
        </pc:spChg>
        <pc:spChg chg="mod">
          <ac:chgData name="Rita Daukšienė" userId="S::rita.dauksiene@techin.lt::af568a1b-a662-45c4-b8cd-f2bb2bbdfc92" providerId="AD" clId="Web-{7C56DBF2-9DAB-427F-AFA3-3D96143F0AF0}" dt="2023-09-10T17:13:44.261" v="640" actId="20577"/>
          <ac:spMkLst>
            <pc:docMk/>
            <pc:sldMk cId="1597292741" sldId="315"/>
            <ac:spMk id="257" creationId="{00000000-0000-0000-0000-000000000000}"/>
          </ac:spMkLst>
        </pc:spChg>
        <pc:picChg chg="add mod">
          <ac:chgData name="Rita Daukšienė" userId="S::rita.dauksiene@techin.lt::af568a1b-a662-45c4-b8cd-f2bb2bbdfc92" providerId="AD" clId="Web-{7C56DBF2-9DAB-427F-AFA3-3D96143F0AF0}" dt="2023-09-10T17:10:45.475" v="599" actId="1076"/>
          <ac:picMkLst>
            <pc:docMk/>
            <pc:sldMk cId="1597292741" sldId="315"/>
            <ac:picMk id="2" creationId="{C01C01BB-2EEC-EB62-E5D6-8B7F122F87B7}"/>
          </ac:picMkLst>
        </pc:picChg>
        <pc:picChg chg="add mod modCrop">
          <ac:chgData name="Rita Daukšienė" userId="S::rita.dauksiene@techin.lt::af568a1b-a662-45c4-b8cd-f2bb2bbdfc92" providerId="AD" clId="Web-{7C56DBF2-9DAB-427F-AFA3-3D96143F0AF0}" dt="2023-09-10T17:11:24.991" v="604"/>
          <ac:picMkLst>
            <pc:docMk/>
            <pc:sldMk cId="1597292741" sldId="315"/>
            <ac:picMk id="4" creationId="{4A30313F-AB44-E710-5308-D357216BF13D}"/>
          </ac:picMkLst>
        </pc:picChg>
        <pc:picChg chg="del">
          <ac:chgData name="Rita Daukšienė" userId="S::rita.dauksiene@techin.lt::af568a1b-a662-45c4-b8cd-f2bb2bbdfc92" providerId="AD" clId="Web-{7C56DBF2-9DAB-427F-AFA3-3D96143F0AF0}" dt="2023-09-10T17:09:15.396" v="587"/>
          <ac:picMkLst>
            <pc:docMk/>
            <pc:sldMk cId="1597292741" sldId="315"/>
            <ac:picMk id="6" creationId="{729785D6-A409-0155-63F2-0B80CE095E38}"/>
          </ac:picMkLst>
        </pc:picChg>
        <pc:picChg chg="add mod">
          <ac:chgData name="Rita Daukšienė" userId="S::rita.dauksiene@techin.lt::af568a1b-a662-45c4-b8cd-f2bb2bbdfc92" providerId="AD" clId="Web-{7C56DBF2-9DAB-427F-AFA3-3D96143F0AF0}" dt="2023-09-10T17:13:22.307" v="637" actId="1076"/>
          <ac:picMkLst>
            <pc:docMk/>
            <pc:sldMk cId="1597292741" sldId="315"/>
            <ac:picMk id="8" creationId="{EC3F0D44-FD21-2DE3-389D-ABF23F4FE998}"/>
          </ac:picMkLst>
        </pc:picChg>
      </pc:sldChg>
      <pc:sldChg chg="addSp delSp modSp add replId">
        <pc:chgData name="Rita Daukšienė" userId="S::rita.dauksiene@techin.lt::af568a1b-a662-45c4-b8cd-f2bb2bbdfc92" providerId="AD" clId="Web-{7C56DBF2-9DAB-427F-AFA3-3D96143F0AF0}" dt="2023-09-10T17:30:02.299" v="667" actId="14100"/>
        <pc:sldMkLst>
          <pc:docMk/>
          <pc:sldMk cId="214556616" sldId="316"/>
        </pc:sldMkLst>
        <pc:spChg chg="del mod">
          <ac:chgData name="Rita Daukšienė" userId="S::rita.dauksiene@techin.lt::af568a1b-a662-45c4-b8cd-f2bb2bbdfc92" providerId="AD" clId="Web-{7C56DBF2-9DAB-427F-AFA3-3D96143F0AF0}" dt="2023-09-10T17:19:14.457" v="647"/>
          <ac:spMkLst>
            <pc:docMk/>
            <pc:sldMk cId="214556616" sldId="316"/>
            <ac:spMk id="5" creationId="{01D31EB0-AAA7-D284-4A44-118512D5C295}"/>
          </ac:spMkLst>
        </pc:spChg>
        <pc:spChg chg="del">
          <ac:chgData name="Rita Daukšienė" userId="S::rita.dauksiene@techin.lt::af568a1b-a662-45c4-b8cd-f2bb2bbdfc92" providerId="AD" clId="Web-{7C56DBF2-9DAB-427F-AFA3-3D96143F0AF0}" dt="2023-09-10T17:19:16.661" v="649"/>
          <ac:spMkLst>
            <pc:docMk/>
            <pc:sldMk cId="214556616" sldId="316"/>
            <ac:spMk id="7" creationId="{0B8A86AF-2943-3208-9EA6-6EC9045FF913}"/>
          </ac:spMkLst>
        </pc:spChg>
        <pc:spChg chg="mod">
          <ac:chgData name="Rita Daukšienė" userId="S::rita.dauksiene@techin.lt::af568a1b-a662-45c4-b8cd-f2bb2bbdfc92" providerId="AD" clId="Web-{7C56DBF2-9DAB-427F-AFA3-3D96143F0AF0}" dt="2023-09-10T17:19:44.630" v="658" actId="1076"/>
          <ac:spMkLst>
            <pc:docMk/>
            <pc:sldMk cId="214556616" sldId="316"/>
            <ac:spMk id="257" creationId="{00000000-0000-0000-0000-000000000000}"/>
          </ac:spMkLst>
        </pc:spChg>
        <pc:picChg chg="del">
          <ac:chgData name="Rita Daukšienė" userId="S::rita.dauksiene@techin.lt::af568a1b-a662-45c4-b8cd-f2bb2bbdfc92" providerId="AD" clId="Web-{7C56DBF2-9DAB-427F-AFA3-3D96143F0AF0}" dt="2023-09-10T17:19:18.473" v="651"/>
          <ac:picMkLst>
            <pc:docMk/>
            <pc:sldMk cId="214556616" sldId="316"/>
            <ac:picMk id="2" creationId="{C01C01BB-2EEC-EB62-E5D6-8B7F122F87B7}"/>
          </ac:picMkLst>
        </pc:picChg>
        <pc:picChg chg="del">
          <ac:chgData name="Rita Daukšienė" userId="S::rita.dauksiene@techin.lt::af568a1b-a662-45c4-b8cd-f2bb2bbdfc92" providerId="AD" clId="Web-{7C56DBF2-9DAB-427F-AFA3-3D96143F0AF0}" dt="2023-09-10T17:19:15.192" v="648"/>
          <ac:picMkLst>
            <pc:docMk/>
            <pc:sldMk cId="214556616" sldId="316"/>
            <ac:picMk id="4" creationId="{4A30313F-AB44-E710-5308-D357216BF13D}"/>
          </ac:picMkLst>
        </pc:picChg>
        <pc:picChg chg="add mod">
          <ac:chgData name="Rita Daukšienė" userId="S::rita.dauksiene@techin.lt::af568a1b-a662-45c4-b8cd-f2bb2bbdfc92" providerId="AD" clId="Web-{7C56DBF2-9DAB-427F-AFA3-3D96143F0AF0}" dt="2023-09-10T17:30:02.299" v="667" actId="14100"/>
          <ac:picMkLst>
            <pc:docMk/>
            <pc:sldMk cId="214556616" sldId="316"/>
            <ac:picMk id="6" creationId="{208B57C3-252B-8907-BB65-2B6C73596B74}"/>
          </ac:picMkLst>
        </pc:picChg>
        <pc:picChg chg="del">
          <ac:chgData name="Rita Daukšienė" userId="S::rita.dauksiene@techin.lt::af568a1b-a662-45c4-b8cd-f2bb2bbdfc92" providerId="AD" clId="Web-{7C56DBF2-9DAB-427F-AFA3-3D96143F0AF0}" dt="2023-09-10T17:19:17.770" v="650"/>
          <ac:picMkLst>
            <pc:docMk/>
            <pc:sldMk cId="214556616" sldId="316"/>
            <ac:picMk id="8" creationId="{EC3F0D44-FD21-2DE3-389D-ABF23F4FE998}"/>
          </ac:picMkLst>
        </pc:picChg>
      </pc:sldChg>
      <pc:sldChg chg="addSp delSp modSp add replId">
        <pc:chgData name="Rita Daukšienė" userId="S::rita.dauksiene@techin.lt::af568a1b-a662-45c4-b8cd-f2bb2bbdfc92" providerId="AD" clId="Web-{7C56DBF2-9DAB-427F-AFA3-3D96143F0AF0}" dt="2023-09-10T17:45:06.329" v="722" actId="1076"/>
        <pc:sldMkLst>
          <pc:docMk/>
          <pc:sldMk cId="1621501652" sldId="317"/>
        </pc:sldMkLst>
        <pc:spChg chg="add mod">
          <ac:chgData name="Rita Daukšienė" userId="S::rita.dauksiene@techin.lt::af568a1b-a662-45c4-b8cd-f2bb2bbdfc92" providerId="AD" clId="Web-{7C56DBF2-9DAB-427F-AFA3-3D96143F0AF0}" dt="2023-09-10T17:38:24.143" v="708" actId="1076"/>
          <ac:spMkLst>
            <pc:docMk/>
            <pc:sldMk cId="1621501652" sldId="317"/>
            <ac:spMk id="2" creationId="{DA32421B-4138-C6E0-7568-9A41B284EFF5}"/>
          </ac:spMkLst>
        </pc:spChg>
        <pc:spChg chg="mod">
          <ac:chgData name="Rita Daukšienė" userId="S::rita.dauksiene@techin.lt::af568a1b-a662-45c4-b8cd-f2bb2bbdfc92" providerId="AD" clId="Web-{7C56DBF2-9DAB-427F-AFA3-3D96143F0AF0}" dt="2023-09-10T17:36:15.548" v="671" actId="20577"/>
          <ac:spMkLst>
            <pc:docMk/>
            <pc:sldMk cId="1621501652" sldId="317"/>
            <ac:spMk id="257" creationId="{00000000-0000-0000-0000-000000000000}"/>
          </ac:spMkLst>
        </pc:spChg>
        <pc:picChg chg="add del mod">
          <ac:chgData name="Rita Daukšienė" userId="S::rita.dauksiene@techin.lt::af568a1b-a662-45c4-b8cd-f2bb2bbdfc92" providerId="AD" clId="Web-{7C56DBF2-9DAB-427F-AFA3-3D96143F0AF0}" dt="2023-09-10T17:43:58.507" v="715"/>
          <ac:picMkLst>
            <pc:docMk/>
            <pc:sldMk cId="1621501652" sldId="317"/>
            <ac:picMk id="4" creationId="{19B9395E-34CC-8D10-190C-8670ECCFC498}"/>
          </ac:picMkLst>
        </pc:picChg>
        <pc:picChg chg="add mod">
          <ac:chgData name="Rita Daukšienė" userId="S::rita.dauksiene@techin.lt::af568a1b-a662-45c4-b8cd-f2bb2bbdfc92" providerId="AD" clId="Web-{7C56DBF2-9DAB-427F-AFA3-3D96143F0AF0}" dt="2023-09-10T17:45:06.329" v="722" actId="1076"/>
          <ac:picMkLst>
            <pc:docMk/>
            <pc:sldMk cId="1621501652" sldId="317"/>
            <ac:picMk id="5" creationId="{F080DD87-1DEE-CE9A-39C9-E062B1DED279}"/>
          </ac:picMkLst>
        </pc:picChg>
        <pc:picChg chg="del">
          <ac:chgData name="Rita Daukšienė" userId="S::rita.dauksiene@techin.lt::af568a1b-a662-45c4-b8cd-f2bb2bbdfc92" providerId="AD" clId="Web-{7C56DBF2-9DAB-427F-AFA3-3D96143F0AF0}" dt="2023-09-10T17:36:10.689" v="669"/>
          <ac:picMkLst>
            <pc:docMk/>
            <pc:sldMk cId="1621501652" sldId="317"/>
            <ac:picMk id="6" creationId="{208B57C3-252B-8907-BB65-2B6C73596B74}"/>
          </ac:picMkLst>
        </pc:picChg>
      </pc:sldChg>
    </pc:docChg>
  </pc:docChgLst>
  <pc:docChgLst>
    <pc:chgData name="Rita Daukšienė" userId="S::rita.dauksiene@vtmc.lt::af568a1b-a662-45c4-b8cd-f2bb2bbdfc92" providerId="AD" clId="Web-{01698422-6F46-8857-3930-06CE07C21533}"/>
    <pc:docChg chg="modSld">
      <pc:chgData name="Rita Daukšienė" userId="S::rita.dauksiene@vtmc.lt::af568a1b-a662-45c4-b8cd-f2bb2bbdfc92" providerId="AD" clId="Web-{01698422-6F46-8857-3930-06CE07C21533}" dt="2019-10-07T10:38:02.031" v="1" actId="20577"/>
      <pc:docMkLst>
        <pc:docMk/>
      </pc:docMkLst>
      <pc:sldChg chg="modSp">
        <pc:chgData name="Rita Daukšienė" userId="S::rita.dauksiene@vtmc.lt::af568a1b-a662-45c4-b8cd-f2bb2bbdfc92" providerId="AD" clId="Web-{01698422-6F46-8857-3930-06CE07C21533}" dt="2019-10-07T10:38:02.031" v="1" actId="20577"/>
        <pc:sldMkLst>
          <pc:docMk/>
          <pc:sldMk cId="0" sldId="268"/>
        </pc:sldMkLst>
        <pc:spChg chg="mod">
          <ac:chgData name="Rita Daukšienė" userId="S::rita.dauksiene@vtmc.lt::af568a1b-a662-45c4-b8cd-f2bb2bbdfc92" providerId="AD" clId="Web-{01698422-6F46-8857-3930-06CE07C21533}" dt="2019-10-07T10:38:02.031" v="1" actId="20577"/>
          <ac:spMkLst>
            <pc:docMk/>
            <pc:sldMk cId="0" sldId="268"/>
            <ac:spMk id="166" creationId="{00000000-0000-0000-0000-000000000000}"/>
          </ac:spMkLst>
        </pc:spChg>
      </pc:sldChg>
    </pc:docChg>
  </pc:docChgLst>
  <pc:docChgLst>
    <pc:chgData name="Rita Daukšienė" userId="S::rita.dauksiene@techin.lt::af568a1b-a662-45c4-b8cd-f2bb2bbdfc92" providerId="AD" clId="Web-{3B6A7B6A-98C7-43CA-A199-4F965D283B47}"/>
    <pc:docChg chg="addSld modSld addMainMaster">
      <pc:chgData name="Rita Daukšienė" userId="S::rita.dauksiene@techin.lt::af568a1b-a662-45c4-b8cd-f2bb2bbdfc92" providerId="AD" clId="Web-{3B6A7B6A-98C7-43CA-A199-4F965D283B47}" dt="2023-09-11T08:10:20.316" v="1" actId="20577"/>
      <pc:docMkLst>
        <pc:docMk/>
      </pc:docMkLst>
      <pc:sldChg chg="modSp add">
        <pc:chgData name="Rita Daukšienė" userId="S::rita.dauksiene@techin.lt::af568a1b-a662-45c4-b8cd-f2bb2bbdfc92" providerId="AD" clId="Web-{3B6A7B6A-98C7-43CA-A199-4F965D283B47}" dt="2023-09-11T08:10:20.316" v="1" actId="20577"/>
        <pc:sldMkLst>
          <pc:docMk/>
          <pc:sldMk cId="3215342245" sldId="318"/>
        </pc:sldMkLst>
        <pc:spChg chg="mod">
          <ac:chgData name="Rita Daukšienė" userId="S::rita.dauksiene@techin.lt::af568a1b-a662-45c4-b8cd-f2bb2bbdfc92" providerId="AD" clId="Web-{3B6A7B6A-98C7-43CA-A199-4F965D283B47}" dt="2023-09-11T08:10:20.316" v="1" actId="20577"/>
          <ac:spMkLst>
            <pc:docMk/>
            <pc:sldMk cId="3215342245" sldId="318"/>
            <ac:spMk id="2" creationId="{55B65C3D-DB25-4FEC-AEF7-A93E190E357F}"/>
          </ac:spMkLst>
        </pc:spChg>
      </pc:sldChg>
      <pc:sldMasterChg chg="add addSldLayout">
        <pc:chgData name="Rita Daukšienė" userId="S::rita.dauksiene@techin.lt::af568a1b-a662-45c4-b8cd-f2bb2bbdfc92" providerId="AD" clId="Web-{3B6A7B6A-98C7-43CA-A199-4F965D283B47}" dt="2023-09-11T08:09:58.674" v="0"/>
        <pc:sldMasterMkLst>
          <pc:docMk/>
          <pc:sldMasterMk cId="2394774016" sldId="2147483730"/>
        </pc:sldMasterMkLst>
        <pc:sldLayoutChg chg="add">
          <pc:chgData name="Rita Daukšienė" userId="S::rita.dauksiene@techin.lt::af568a1b-a662-45c4-b8cd-f2bb2bbdfc92" providerId="AD" clId="Web-{3B6A7B6A-98C7-43CA-A199-4F965D283B47}" dt="2023-09-11T08:09:58.674" v="0"/>
          <pc:sldLayoutMkLst>
            <pc:docMk/>
            <pc:sldMasterMk cId="2394774016" sldId="2147483730"/>
            <pc:sldLayoutMk cId="3443442417" sldId="2147483731"/>
          </pc:sldLayoutMkLst>
        </pc:sldLayoutChg>
        <pc:sldLayoutChg chg="add">
          <pc:chgData name="Rita Daukšienė" userId="S::rita.dauksiene@techin.lt::af568a1b-a662-45c4-b8cd-f2bb2bbdfc92" providerId="AD" clId="Web-{3B6A7B6A-98C7-43CA-A199-4F965D283B47}" dt="2023-09-11T08:09:58.674" v="0"/>
          <pc:sldLayoutMkLst>
            <pc:docMk/>
            <pc:sldMasterMk cId="2394774016" sldId="2147483730"/>
            <pc:sldLayoutMk cId="2301359152" sldId="2147483732"/>
          </pc:sldLayoutMkLst>
        </pc:sldLayoutChg>
        <pc:sldLayoutChg chg="add">
          <pc:chgData name="Rita Daukšienė" userId="S::rita.dauksiene@techin.lt::af568a1b-a662-45c4-b8cd-f2bb2bbdfc92" providerId="AD" clId="Web-{3B6A7B6A-98C7-43CA-A199-4F965D283B47}" dt="2023-09-11T08:09:58.674" v="0"/>
          <pc:sldLayoutMkLst>
            <pc:docMk/>
            <pc:sldMasterMk cId="2394774016" sldId="2147483730"/>
            <pc:sldLayoutMk cId="555082807" sldId="2147483733"/>
          </pc:sldLayoutMkLst>
        </pc:sldLayoutChg>
        <pc:sldLayoutChg chg="add">
          <pc:chgData name="Rita Daukšienė" userId="S::rita.dauksiene@techin.lt::af568a1b-a662-45c4-b8cd-f2bb2bbdfc92" providerId="AD" clId="Web-{3B6A7B6A-98C7-43CA-A199-4F965D283B47}" dt="2023-09-11T08:09:58.674" v="0"/>
          <pc:sldLayoutMkLst>
            <pc:docMk/>
            <pc:sldMasterMk cId="2394774016" sldId="2147483730"/>
            <pc:sldLayoutMk cId="233894442" sldId="2147483734"/>
          </pc:sldLayoutMkLst>
        </pc:sldLayoutChg>
        <pc:sldLayoutChg chg="add">
          <pc:chgData name="Rita Daukšienė" userId="S::rita.dauksiene@techin.lt::af568a1b-a662-45c4-b8cd-f2bb2bbdfc92" providerId="AD" clId="Web-{3B6A7B6A-98C7-43CA-A199-4F965D283B47}" dt="2023-09-11T08:09:58.674" v="0"/>
          <pc:sldLayoutMkLst>
            <pc:docMk/>
            <pc:sldMasterMk cId="2394774016" sldId="2147483730"/>
            <pc:sldLayoutMk cId="3569065464" sldId="2147483735"/>
          </pc:sldLayoutMkLst>
        </pc:sldLayoutChg>
        <pc:sldLayoutChg chg="add">
          <pc:chgData name="Rita Daukšienė" userId="S::rita.dauksiene@techin.lt::af568a1b-a662-45c4-b8cd-f2bb2bbdfc92" providerId="AD" clId="Web-{3B6A7B6A-98C7-43CA-A199-4F965D283B47}" dt="2023-09-11T08:09:58.674" v="0"/>
          <pc:sldLayoutMkLst>
            <pc:docMk/>
            <pc:sldMasterMk cId="2394774016" sldId="2147483730"/>
            <pc:sldLayoutMk cId="3543010783" sldId="2147483736"/>
          </pc:sldLayoutMkLst>
        </pc:sldLayoutChg>
      </pc:sldMasterChg>
    </pc:docChg>
  </pc:docChgLst>
  <pc:docChgLst>
    <pc:chgData name="Rita Daukšienė" userId="S::rita.dauksiene@vtmc.lt::af568a1b-a662-45c4-b8cd-f2bb2bbdfc92" providerId="AD" clId="Web-{F6EB7891-7BD3-019D-0CA7-A131EF21D104}"/>
    <pc:docChg chg="addSld modSld">
      <pc:chgData name="Rita Daukšienė" userId="S::rita.dauksiene@vtmc.lt::af568a1b-a662-45c4-b8cd-f2bb2bbdfc92" providerId="AD" clId="Web-{F6EB7891-7BD3-019D-0CA7-A131EF21D104}" dt="2020-09-24T16:42:19.254" v="1048" actId="1076"/>
      <pc:docMkLst>
        <pc:docMk/>
      </pc:docMkLst>
      <pc:sldChg chg="addSp delSp modSp add replId">
        <pc:chgData name="Rita Daukšienė" userId="S::rita.dauksiene@vtmc.lt::af568a1b-a662-45c4-b8cd-f2bb2bbdfc92" providerId="AD" clId="Web-{F6EB7891-7BD3-019D-0CA7-A131EF21D104}" dt="2020-09-24T16:00:52.820" v="447" actId="1076"/>
        <pc:sldMkLst>
          <pc:docMk/>
          <pc:sldMk cId="2553153207" sldId="305"/>
        </pc:sldMkLst>
        <pc:spChg chg="add del mod">
          <ac:chgData name="Rita Daukšienė" userId="S::rita.dauksiene@vtmc.lt::af568a1b-a662-45c4-b8cd-f2bb2bbdfc92" providerId="AD" clId="Web-{F6EB7891-7BD3-019D-0CA7-A131EF21D104}" dt="2020-09-24T15:43:42.526" v="17"/>
          <ac:spMkLst>
            <pc:docMk/>
            <pc:sldMk cId="2553153207" sldId="305"/>
            <ac:spMk id="2" creationId="{E9D721CE-C00A-4CFC-B550-E67D6A7CC621}"/>
          </ac:spMkLst>
        </pc:spChg>
        <pc:spChg chg="add mod">
          <ac:chgData name="Rita Daukšienė" userId="S::rita.dauksiene@vtmc.lt::af568a1b-a662-45c4-b8cd-f2bb2bbdfc92" providerId="AD" clId="Web-{F6EB7891-7BD3-019D-0CA7-A131EF21D104}" dt="2020-09-24T15:48:30.686" v="94" actId="14100"/>
          <ac:spMkLst>
            <pc:docMk/>
            <pc:sldMk cId="2553153207" sldId="305"/>
            <ac:spMk id="3" creationId="{3360B730-CB88-4176-9930-A69751995DE7}"/>
          </ac:spMkLst>
        </pc:spChg>
        <pc:spChg chg="add mod">
          <ac:chgData name="Rita Daukšienė" userId="S::rita.dauksiene@vtmc.lt::af568a1b-a662-45c4-b8cd-f2bb2bbdfc92" providerId="AD" clId="Web-{F6EB7891-7BD3-019D-0CA7-A131EF21D104}" dt="2020-09-24T16:00:52.820" v="447" actId="1076"/>
          <ac:spMkLst>
            <pc:docMk/>
            <pc:sldMk cId="2553153207" sldId="305"/>
            <ac:spMk id="5" creationId="{61FFA7E9-0EF9-44D2-A0B7-5D49843BBF88}"/>
          </ac:spMkLst>
        </pc:spChg>
        <pc:spChg chg="del mod">
          <ac:chgData name="Rita Daukšienė" userId="S::rita.dauksiene@vtmc.lt::af568a1b-a662-45c4-b8cd-f2bb2bbdfc92" providerId="AD" clId="Web-{F6EB7891-7BD3-019D-0CA7-A131EF21D104}" dt="2020-09-24T15:45:03.168" v="19"/>
          <ac:spMkLst>
            <pc:docMk/>
            <pc:sldMk cId="2553153207" sldId="305"/>
            <ac:spMk id="326" creationId="{00000000-0000-0000-0000-000000000000}"/>
          </ac:spMkLst>
        </pc:spChg>
        <pc:spChg chg="mod">
          <ac:chgData name="Rita Daukšienė" userId="S::rita.dauksiene@vtmc.lt::af568a1b-a662-45c4-b8cd-f2bb2bbdfc92" providerId="AD" clId="Web-{F6EB7891-7BD3-019D-0CA7-A131EF21D104}" dt="2020-09-24T15:43:28.073" v="11" actId="20577"/>
          <ac:spMkLst>
            <pc:docMk/>
            <pc:sldMk cId="2553153207" sldId="305"/>
            <ac:spMk id="327" creationId="{00000000-0000-0000-0000-000000000000}"/>
          </ac:spMkLst>
        </pc:spChg>
        <pc:spChg chg="del">
          <ac:chgData name="Rita Daukšienė" userId="S::rita.dauksiene@vtmc.lt::af568a1b-a662-45c4-b8cd-f2bb2bbdfc92" providerId="AD" clId="Web-{F6EB7891-7BD3-019D-0CA7-A131EF21D104}" dt="2020-09-24T15:43:13.838" v="3"/>
          <ac:spMkLst>
            <pc:docMk/>
            <pc:sldMk cId="2553153207" sldId="305"/>
            <ac:spMk id="328" creationId="{00000000-0000-0000-0000-000000000000}"/>
          </ac:spMkLst>
        </pc:spChg>
        <pc:spChg chg="del">
          <ac:chgData name="Rita Daukšienė" userId="S::rita.dauksiene@vtmc.lt::af568a1b-a662-45c4-b8cd-f2bb2bbdfc92" providerId="AD" clId="Web-{F6EB7891-7BD3-019D-0CA7-A131EF21D104}" dt="2020-09-24T15:43:12.291" v="2"/>
          <ac:spMkLst>
            <pc:docMk/>
            <pc:sldMk cId="2553153207" sldId="305"/>
            <ac:spMk id="330" creationId="{00000000-0000-0000-0000-000000000000}"/>
          </ac:spMkLst>
        </pc:spChg>
        <pc:picChg chg="add mod">
          <ac:chgData name="Rita Daukšienė" userId="S::rita.dauksiene@vtmc.lt::af568a1b-a662-45c4-b8cd-f2bb2bbdfc92" providerId="AD" clId="Web-{F6EB7891-7BD3-019D-0CA7-A131EF21D104}" dt="2020-09-24T15:48:33.561" v="95" actId="1076"/>
          <ac:picMkLst>
            <pc:docMk/>
            <pc:sldMk cId="2553153207" sldId="305"/>
            <ac:picMk id="4" creationId="{6DFAB26D-F6CA-41F1-A8B1-1BC707588B36}"/>
          </ac:picMkLst>
        </pc:picChg>
        <pc:picChg chg="del">
          <ac:chgData name="Rita Daukšienė" userId="S::rita.dauksiene@vtmc.lt::af568a1b-a662-45c4-b8cd-f2bb2bbdfc92" providerId="AD" clId="Web-{F6EB7891-7BD3-019D-0CA7-A131EF21D104}" dt="2020-09-24T15:43:09.838" v="1"/>
          <ac:picMkLst>
            <pc:docMk/>
            <pc:sldMk cId="2553153207" sldId="305"/>
            <ac:picMk id="329" creationId="{00000000-0000-0000-0000-000000000000}"/>
          </ac:picMkLst>
        </pc:picChg>
      </pc:sldChg>
      <pc:sldChg chg="addSp delSp modSp add replId">
        <pc:chgData name="Rita Daukšienė" userId="S::rita.dauksiene@vtmc.lt::af568a1b-a662-45c4-b8cd-f2bb2bbdfc92" providerId="AD" clId="Web-{F6EB7891-7BD3-019D-0CA7-A131EF21D104}" dt="2020-09-24T16:39:47.987" v="945"/>
        <pc:sldMkLst>
          <pc:docMk/>
          <pc:sldMk cId="839595819" sldId="306"/>
        </pc:sldMkLst>
        <pc:spChg chg="mod">
          <ac:chgData name="Rita Daukšienė" userId="S::rita.dauksiene@vtmc.lt::af568a1b-a662-45c4-b8cd-f2bb2bbdfc92" providerId="AD" clId="Web-{F6EB7891-7BD3-019D-0CA7-A131EF21D104}" dt="2020-09-24T16:38:29.127" v="905" actId="20577"/>
          <ac:spMkLst>
            <pc:docMk/>
            <pc:sldMk cId="839595819" sldId="306"/>
            <ac:spMk id="3" creationId="{3360B730-CB88-4176-9930-A69751995DE7}"/>
          </ac:spMkLst>
        </pc:spChg>
        <pc:spChg chg="del">
          <ac:chgData name="Rita Daukšienė" userId="S::rita.dauksiene@vtmc.lt::af568a1b-a662-45c4-b8cd-f2bb2bbdfc92" providerId="AD" clId="Web-{F6EB7891-7BD3-019D-0CA7-A131EF21D104}" dt="2020-09-24T16:01:00.179" v="449"/>
          <ac:spMkLst>
            <pc:docMk/>
            <pc:sldMk cId="839595819" sldId="306"/>
            <ac:spMk id="5" creationId="{61FFA7E9-0EF9-44D2-A0B7-5D49843BBF88}"/>
          </ac:spMkLst>
        </pc:spChg>
        <pc:spChg chg="add del mod">
          <ac:chgData name="Rita Daukšienė" userId="S::rita.dauksiene@vtmc.lt::af568a1b-a662-45c4-b8cd-f2bb2bbdfc92" providerId="AD" clId="Web-{F6EB7891-7BD3-019D-0CA7-A131EF21D104}" dt="2020-09-24T16:39:47.987" v="945"/>
          <ac:spMkLst>
            <pc:docMk/>
            <pc:sldMk cId="839595819" sldId="306"/>
            <ac:spMk id="7" creationId="{1295DD17-53B9-44A5-A3E1-5AB789EE4C98}"/>
          </ac:spMkLst>
        </pc:spChg>
        <pc:picChg chg="add mod">
          <ac:chgData name="Rita Daukšienė" userId="S::rita.dauksiene@vtmc.lt::af568a1b-a662-45c4-b8cd-f2bb2bbdfc92" providerId="AD" clId="Web-{F6EB7891-7BD3-019D-0CA7-A131EF21D104}" dt="2020-09-24T16:38:50.721" v="916" actId="1076"/>
          <ac:picMkLst>
            <pc:docMk/>
            <pc:sldMk cId="839595819" sldId="306"/>
            <ac:picMk id="2" creationId="{7029692A-B758-4224-A582-8E9D876F33CE}"/>
          </ac:picMkLst>
        </pc:picChg>
        <pc:picChg chg="del">
          <ac:chgData name="Rita Daukšienė" userId="S::rita.dauksiene@vtmc.lt::af568a1b-a662-45c4-b8cd-f2bb2bbdfc92" providerId="AD" clId="Web-{F6EB7891-7BD3-019D-0CA7-A131EF21D104}" dt="2020-09-24T16:01:01.836" v="450"/>
          <ac:picMkLst>
            <pc:docMk/>
            <pc:sldMk cId="839595819" sldId="306"/>
            <ac:picMk id="4" creationId="{6DFAB26D-F6CA-41F1-A8B1-1BC707588B36}"/>
          </ac:picMkLst>
        </pc:picChg>
        <pc:picChg chg="add mod">
          <ac:chgData name="Rita Daukšienė" userId="S::rita.dauksiene@vtmc.lt::af568a1b-a662-45c4-b8cd-f2bb2bbdfc92" providerId="AD" clId="Web-{F6EB7891-7BD3-019D-0CA7-A131EF21D104}" dt="2020-09-24T16:39:14.096" v="918" actId="1076"/>
          <ac:picMkLst>
            <pc:docMk/>
            <pc:sldMk cId="839595819" sldId="306"/>
            <ac:picMk id="6" creationId="{05A36562-DF57-468B-9A7E-D3CD00380306}"/>
          </ac:picMkLst>
        </pc:picChg>
      </pc:sldChg>
      <pc:sldChg chg="addSp delSp modSp add replId">
        <pc:chgData name="Rita Daukšienė" userId="S::rita.dauksiene@vtmc.lt::af568a1b-a662-45c4-b8cd-f2bb2bbdfc92" providerId="AD" clId="Web-{F6EB7891-7BD3-019D-0CA7-A131EF21D104}" dt="2020-09-24T16:40:46.519" v="984" actId="1076"/>
        <pc:sldMkLst>
          <pc:docMk/>
          <pc:sldMk cId="2259182620" sldId="307"/>
        </pc:sldMkLst>
        <pc:spChg chg="mod">
          <ac:chgData name="Rita Daukšienė" userId="S::rita.dauksiene@vtmc.lt::af568a1b-a662-45c4-b8cd-f2bb2bbdfc92" providerId="AD" clId="Web-{F6EB7891-7BD3-019D-0CA7-A131EF21D104}" dt="2020-09-24T16:38:11.048" v="893" actId="20577"/>
          <ac:spMkLst>
            <pc:docMk/>
            <pc:sldMk cId="2259182620" sldId="307"/>
            <ac:spMk id="3" creationId="{3360B730-CB88-4176-9930-A69751995DE7}"/>
          </ac:spMkLst>
        </pc:spChg>
        <pc:spChg chg="add mod">
          <ac:chgData name="Rita Daukšienė" userId="S::rita.dauksiene@vtmc.lt::af568a1b-a662-45c4-b8cd-f2bb2bbdfc92" providerId="AD" clId="Web-{F6EB7891-7BD3-019D-0CA7-A131EF21D104}" dt="2020-09-24T16:40:46.519" v="984" actId="1076"/>
          <ac:spMkLst>
            <pc:docMk/>
            <pc:sldMk cId="2259182620" sldId="307"/>
            <ac:spMk id="6" creationId="{EC5616B2-6C11-4F58-B1EB-EDA3354EA6BA}"/>
          </ac:spMkLst>
        </pc:spChg>
        <pc:picChg chg="del">
          <ac:chgData name="Rita Daukšienė" userId="S::rita.dauksiene@vtmc.lt::af568a1b-a662-45c4-b8cd-f2bb2bbdfc92" providerId="AD" clId="Web-{F6EB7891-7BD3-019D-0CA7-A131EF21D104}" dt="2020-09-24T16:02:51.337" v="580"/>
          <ac:picMkLst>
            <pc:docMk/>
            <pc:sldMk cId="2259182620" sldId="307"/>
            <ac:picMk id="2" creationId="{7029692A-B758-4224-A582-8E9D876F33CE}"/>
          </ac:picMkLst>
        </pc:picChg>
        <pc:picChg chg="add mod">
          <ac:chgData name="Rita Daukšienė" userId="S::rita.dauksiene@vtmc.lt::af568a1b-a662-45c4-b8cd-f2bb2bbdfc92" providerId="AD" clId="Web-{F6EB7891-7BD3-019D-0CA7-A131EF21D104}" dt="2020-09-24T16:40:21.425" v="949" actId="1076"/>
          <ac:picMkLst>
            <pc:docMk/>
            <pc:sldMk cId="2259182620" sldId="307"/>
            <ac:picMk id="4" creationId="{31256E67-B32D-4F30-A148-D58D9D4C4219}"/>
          </ac:picMkLst>
        </pc:picChg>
        <pc:picChg chg="add mod">
          <ac:chgData name="Rita Daukšienė" userId="S::rita.dauksiene@vtmc.lt::af568a1b-a662-45c4-b8cd-f2bb2bbdfc92" providerId="AD" clId="Web-{F6EB7891-7BD3-019D-0CA7-A131EF21D104}" dt="2020-09-24T16:04:56.510" v="682" actId="1076"/>
          <ac:picMkLst>
            <pc:docMk/>
            <pc:sldMk cId="2259182620" sldId="307"/>
            <ac:picMk id="5" creationId="{674850C9-65B9-49DC-9957-AFD6B25E89E5}"/>
          </ac:picMkLst>
        </pc:picChg>
      </pc:sldChg>
      <pc:sldChg chg="addSp delSp modSp add replId">
        <pc:chgData name="Rita Daukšienė" userId="S::rita.dauksiene@vtmc.lt::af568a1b-a662-45c4-b8cd-f2bb2bbdfc92" providerId="AD" clId="Web-{F6EB7891-7BD3-019D-0CA7-A131EF21D104}" dt="2020-09-24T16:41:06.378" v="991" actId="1076"/>
        <pc:sldMkLst>
          <pc:docMk/>
          <pc:sldMk cId="4135324953" sldId="308"/>
        </pc:sldMkLst>
        <pc:spChg chg="mod">
          <ac:chgData name="Rita Daukšienė" userId="S::rita.dauksiene@vtmc.lt::af568a1b-a662-45c4-b8cd-f2bb2bbdfc92" providerId="AD" clId="Web-{F6EB7891-7BD3-019D-0CA7-A131EF21D104}" dt="2020-09-24T16:15:06.439" v="748" actId="1076"/>
          <ac:spMkLst>
            <pc:docMk/>
            <pc:sldMk cId="4135324953" sldId="308"/>
            <ac:spMk id="3" creationId="{3360B730-CB88-4176-9930-A69751995DE7}"/>
          </ac:spMkLst>
        </pc:spChg>
        <pc:spChg chg="add mod">
          <ac:chgData name="Rita Daukšienė" userId="S::rita.dauksiene@vtmc.lt::af568a1b-a662-45c4-b8cd-f2bb2bbdfc92" providerId="AD" clId="Web-{F6EB7891-7BD3-019D-0CA7-A131EF21D104}" dt="2020-09-24T16:41:03.785" v="990" actId="1076"/>
          <ac:spMkLst>
            <pc:docMk/>
            <pc:sldMk cId="4135324953" sldId="308"/>
            <ac:spMk id="9" creationId="{70DB1E18-70D7-48FD-A300-02D0A6B9B72B}"/>
          </ac:spMkLst>
        </pc:spChg>
        <pc:grpChg chg="add mod">
          <ac:chgData name="Rita Daukšienė" userId="S::rita.dauksiene@vtmc.lt::af568a1b-a662-45c4-b8cd-f2bb2bbdfc92" providerId="AD" clId="Web-{F6EB7891-7BD3-019D-0CA7-A131EF21D104}" dt="2020-09-24T16:41:06.378" v="991" actId="1076"/>
          <ac:grpSpMkLst>
            <pc:docMk/>
            <pc:sldMk cId="4135324953" sldId="308"/>
            <ac:grpSpMk id="7" creationId="{38ED444C-32FA-43A1-9E3A-93694639E633}"/>
          </ac:grpSpMkLst>
        </pc:grpChg>
        <pc:picChg chg="add mod modCrop">
          <ac:chgData name="Rita Daukšienė" userId="S::rita.dauksiene@vtmc.lt::af568a1b-a662-45c4-b8cd-f2bb2bbdfc92" providerId="AD" clId="Web-{F6EB7891-7BD3-019D-0CA7-A131EF21D104}" dt="2020-09-24T16:06:44.652" v="723"/>
          <ac:picMkLst>
            <pc:docMk/>
            <pc:sldMk cId="4135324953" sldId="308"/>
            <ac:picMk id="2" creationId="{FCF03C3E-5B1E-49F4-9B2B-6F3772EE2DA0}"/>
          </ac:picMkLst>
        </pc:picChg>
        <pc:picChg chg="del">
          <ac:chgData name="Rita Daukšienė" userId="S::rita.dauksiene@vtmc.lt::af568a1b-a662-45c4-b8cd-f2bb2bbdfc92" providerId="AD" clId="Web-{F6EB7891-7BD3-019D-0CA7-A131EF21D104}" dt="2020-09-24T16:05:00.760" v="685"/>
          <ac:picMkLst>
            <pc:docMk/>
            <pc:sldMk cId="4135324953" sldId="308"/>
            <ac:picMk id="4" creationId="{31256E67-B32D-4F30-A148-D58D9D4C4219}"/>
          </ac:picMkLst>
        </pc:picChg>
        <pc:picChg chg="del">
          <ac:chgData name="Rita Daukšienė" userId="S::rita.dauksiene@vtmc.lt::af568a1b-a662-45c4-b8cd-f2bb2bbdfc92" providerId="AD" clId="Web-{F6EB7891-7BD3-019D-0CA7-A131EF21D104}" dt="2020-09-24T16:05:00.307" v="684"/>
          <ac:picMkLst>
            <pc:docMk/>
            <pc:sldMk cId="4135324953" sldId="308"/>
            <ac:picMk id="5" creationId="{674850C9-65B9-49DC-9957-AFD6B25E89E5}"/>
          </ac:picMkLst>
        </pc:picChg>
        <pc:picChg chg="add mod">
          <ac:chgData name="Rita Daukšienė" userId="S::rita.dauksiene@vtmc.lt::af568a1b-a662-45c4-b8cd-f2bb2bbdfc92" providerId="AD" clId="Web-{F6EB7891-7BD3-019D-0CA7-A131EF21D104}" dt="2020-09-24T16:06:25.230" v="721" actId="1076"/>
          <ac:picMkLst>
            <pc:docMk/>
            <pc:sldMk cId="4135324953" sldId="308"/>
            <ac:picMk id="6" creationId="{C8424C7D-BC85-4CBC-9A53-FF79D5B54C45}"/>
          </ac:picMkLst>
        </pc:picChg>
        <pc:picChg chg="add mod">
          <ac:chgData name="Rita Daukšienė" userId="S::rita.dauksiene@vtmc.lt::af568a1b-a662-45c4-b8cd-f2bb2bbdfc92" providerId="AD" clId="Web-{F6EB7891-7BD3-019D-0CA7-A131EF21D104}" dt="2020-09-24T16:41:01.144" v="989" actId="1076"/>
          <ac:picMkLst>
            <pc:docMk/>
            <pc:sldMk cId="4135324953" sldId="308"/>
            <ac:picMk id="8" creationId="{C2AB72C7-F762-431E-8860-12D9B50E045A}"/>
          </ac:picMkLst>
        </pc:picChg>
      </pc:sldChg>
      <pc:sldChg chg="addSp delSp modSp add replId">
        <pc:chgData name="Rita Daukšienė" userId="S::rita.dauksiene@vtmc.lt::af568a1b-a662-45c4-b8cd-f2bb2bbdfc92" providerId="AD" clId="Web-{F6EB7891-7BD3-019D-0CA7-A131EF21D104}" dt="2020-09-24T16:42:19.254" v="1048" actId="1076"/>
        <pc:sldMkLst>
          <pc:docMk/>
          <pc:sldMk cId="283997751" sldId="309"/>
        </pc:sldMkLst>
        <pc:spChg chg="mod">
          <ac:chgData name="Rita Daukšienė" userId="S::rita.dauksiene@vtmc.lt::af568a1b-a662-45c4-b8cd-f2bb2bbdfc92" providerId="AD" clId="Web-{F6EB7891-7BD3-019D-0CA7-A131EF21D104}" dt="2020-09-24T16:41:24.410" v="1004" actId="20577"/>
          <ac:spMkLst>
            <pc:docMk/>
            <pc:sldMk cId="283997751" sldId="309"/>
            <ac:spMk id="3" creationId="{3360B730-CB88-4176-9930-A69751995DE7}"/>
          </ac:spMkLst>
        </pc:spChg>
        <pc:spChg chg="add mod">
          <ac:chgData name="Rita Daukšienė" userId="S::rita.dauksiene@vtmc.lt::af568a1b-a662-45c4-b8cd-f2bb2bbdfc92" providerId="AD" clId="Web-{F6EB7891-7BD3-019D-0CA7-A131EF21D104}" dt="2020-09-24T16:41:57.879" v="1041" actId="1076"/>
          <ac:spMkLst>
            <pc:docMk/>
            <pc:sldMk cId="283997751" sldId="309"/>
            <ac:spMk id="18" creationId="{18C7888D-07C3-48DA-A669-C0963DE0882B}"/>
          </ac:spMkLst>
        </pc:spChg>
        <pc:grpChg chg="del">
          <ac:chgData name="Rita Daukšienė" userId="S::rita.dauksiene@vtmc.lt::af568a1b-a662-45c4-b8cd-f2bb2bbdfc92" providerId="AD" clId="Web-{F6EB7891-7BD3-019D-0CA7-A131EF21D104}" dt="2020-09-24T16:29:09.667" v="751"/>
          <ac:grpSpMkLst>
            <pc:docMk/>
            <pc:sldMk cId="283997751" sldId="309"/>
            <ac:grpSpMk id="7" creationId="{38ED444C-32FA-43A1-9E3A-93694639E633}"/>
          </ac:grpSpMkLst>
        </pc:grpChg>
        <pc:grpChg chg="add mod">
          <ac:chgData name="Rita Daukšienė" userId="S::rita.dauksiene@vtmc.lt::af568a1b-a662-45c4-b8cd-f2bb2bbdfc92" providerId="AD" clId="Web-{F6EB7891-7BD3-019D-0CA7-A131EF21D104}" dt="2020-09-24T16:42:19.254" v="1048" actId="1076"/>
          <ac:grpSpMkLst>
            <pc:docMk/>
            <pc:sldMk cId="283997751" sldId="309"/>
            <ac:grpSpMk id="10" creationId="{A3DC7556-D2CE-4BBB-83AA-D921C94EB83F}"/>
          </ac:grpSpMkLst>
        </pc:grpChg>
        <pc:grpChg chg="add mod">
          <ac:chgData name="Rita Daukšienė" userId="S::rita.dauksiene@vtmc.lt::af568a1b-a662-45c4-b8cd-f2bb2bbdfc92" providerId="AD" clId="Web-{F6EB7891-7BD3-019D-0CA7-A131EF21D104}" dt="2020-09-24T16:42:19.238" v="1046" actId="1076"/>
          <ac:grpSpMkLst>
            <pc:docMk/>
            <pc:sldMk cId="283997751" sldId="309"/>
            <ac:grpSpMk id="14" creationId="{7800BF2D-9FBB-4710-97A4-8FF93E0DAE74}"/>
          </ac:grpSpMkLst>
        </pc:grpChg>
        <pc:grpChg chg="add mod">
          <ac:chgData name="Rita Daukšienė" userId="S::rita.dauksiene@vtmc.lt::af568a1b-a662-45c4-b8cd-f2bb2bbdfc92" providerId="AD" clId="Web-{F6EB7891-7BD3-019D-0CA7-A131EF21D104}" dt="2020-09-24T16:42:19.238" v="1047" actId="1076"/>
          <ac:grpSpMkLst>
            <pc:docMk/>
            <pc:sldMk cId="283997751" sldId="309"/>
            <ac:grpSpMk id="17" creationId="{510F268C-D2E1-4ADE-945A-1C9A070BB5E1}"/>
          </ac:grpSpMkLst>
        </pc:grpChg>
        <pc:picChg chg="add mod">
          <ac:chgData name="Rita Daukšienė" userId="S::rita.dauksiene@vtmc.lt::af568a1b-a662-45c4-b8cd-f2bb2bbdfc92" providerId="AD" clId="Web-{F6EB7891-7BD3-019D-0CA7-A131EF21D104}" dt="2020-09-24T16:42:12.848" v="1045" actId="1076"/>
          <ac:picMkLst>
            <pc:docMk/>
            <pc:sldMk cId="283997751" sldId="309"/>
            <ac:picMk id="4" creationId="{5642CC19-C381-4CD7-976C-EBA20DDF3B46}"/>
          </ac:picMkLst>
        </pc:picChg>
        <pc:picChg chg="add mod">
          <ac:chgData name="Rita Daukšienė" userId="S::rita.dauksiene@vtmc.lt::af568a1b-a662-45c4-b8cd-f2bb2bbdfc92" providerId="AD" clId="Web-{F6EB7891-7BD3-019D-0CA7-A131EF21D104}" dt="2020-09-24T16:31:33.028" v="848" actId="1076"/>
          <ac:picMkLst>
            <pc:docMk/>
            <pc:sldMk cId="283997751" sldId="309"/>
            <ac:picMk id="5" creationId="{4F47B80D-4330-4A75-B167-75D9A3BE3A69}"/>
          </ac:picMkLst>
        </pc:picChg>
        <pc:picChg chg="del">
          <ac:chgData name="Rita Daukšienė" userId="S::rita.dauksiene@vtmc.lt::af568a1b-a662-45c4-b8cd-f2bb2bbdfc92" providerId="AD" clId="Web-{F6EB7891-7BD3-019D-0CA7-A131EF21D104}" dt="2020-09-24T16:29:08.667" v="750"/>
          <ac:picMkLst>
            <pc:docMk/>
            <pc:sldMk cId="283997751" sldId="309"/>
            <ac:picMk id="8" creationId="{C2AB72C7-F762-431E-8860-12D9B50E045A}"/>
          </ac:picMkLst>
        </pc:picChg>
        <pc:picChg chg="add mod">
          <ac:chgData name="Rita Daukšienė" userId="S::rita.dauksiene@vtmc.lt::af568a1b-a662-45c4-b8cd-f2bb2bbdfc92" providerId="AD" clId="Web-{F6EB7891-7BD3-019D-0CA7-A131EF21D104}" dt="2020-09-24T16:32:54.920" v="851" actId="1076"/>
          <ac:picMkLst>
            <pc:docMk/>
            <pc:sldMk cId="283997751" sldId="309"/>
            <ac:picMk id="9" creationId="{60B0A674-E87C-4764-AEF9-918B9410D11E}"/>
          </ac:picMkLst>
        </pc:picChg>
        <pc:picChg chg="add mod">
          <ac:chgData name="Rita Daukšienė" userId="S::rita.dauksiene@vtmc.lt::af568a1b-a662-45c4-b8cd-f2bb2bbdfc92" providerId="AD" clId="Web-{F6EB7891-7BD3-019D-0CA7-A131EF21D104}" dt="2020-09-24T16:42:12.848" v="1044" actId="1076"/>
          <ac:picMkLst>
            <pc:docMk/>
            <pc:sldMk cId="283997751" sldId="309"/>
            <ac:picMk id="11" creationId="{399578F8-3EC6-4E59-9BAE-7DA656881850}"/>
          </ac:picMkLst>
        </pc:picChg>
        <pc:picChg chg="add mod">
          <ac:chgData name="Rita Daukšienė" userId="S::rita.dauksiene@vtmc.lt::af568a1b-a662-45c4-b8cd-f2bb2bbdfc92" providerId="AD" clId="Web-{F6EB7891-7BD3-019D-0CA7-A131EF21D104}" dt="2020-09-24T16:34:41.843" v="861" actId="1076"/>
          <ac:picMkLst>
            <pc:docMk/>
            <pc:sldMk cId="283997751" sldId="309"/>
            <ac:picMk id="12" creationId="{A2603E7A-0AE8-4D2E-A8A7-51EE8549B111}"/>
          </ac:picMkLst>
        </pc:picChg>
        <pc:picChg chg="add mod">
          <ac:chgData name="Rita Daukšienė" userId="S::rita.dauksiene@vtmc.lt::af568a1b-a662-45c4-b8cd-f2bb2bbdfc92" providerId="AD" clId="Web-{F6EB7891-7BD3-019D-0CA7-A131EF21D104}" dt="2020-09-24T16:35:13.843" v="867" actId="14100"/>
          <ac:picMkLst>
            <pc:docMk/>
            <pc:sldMk cId="283997751" sldId="309"/>
            <ac:picMk id="13" creationId="{848F461E-566B-4E40-9490-E22F6C7499D3}"/>
          </ac:picMkLst>
        </pc:picChg>
        <pc:picChg chg="add mod">
          <ac:chgData name="Rita Daukšienė" userId="S::rita.dauksiene@vtmc.lt::af568a1b-a662-45c4-b8cd-f2bb2bbdfc92" providerId="AD" clId="Web-{F6EB7891-7BD3-019D-0CA7-A131EF21D104}" dt="2020-09-24T16:36:08.656" v="872" actId="1076"/>
          <ac:picMkLst>
            <pc:docMk/>
            <pc:sldMk cId="283997751" sldId="309"/>
            <ac:picMk id="15" creationId="{2B28EED8-C9CC-4560-A2A7-3E5905250029}"/>
          </ac:picMkLst>
        </pc:picChg>
        <pc:picChg chg="add mod">
          <ac:chgData name="Rita Daukšienė" userId="S::rita.dauksiene@vtmc.lt::af568a1b-a662-45c4-b8cd-f2bb2bbdfc92" providerId="AD" clId="Web-{F6EB7891-7BD3-019D-0CA7-A131EF21D104}" dt="2020-09-24T16:37:12.454" v="889" actId="1076"/>
          <ac:picMkLst>
            <pc:docMk/>
            <pc:sldMk cId="283997751" sldId="309"/>
            <ac:picMk id="16" creationId="{089029A3-56D0-417F-9F20-0F8A5D291E8B}"/>
          </ac:picMkLst>
        </pc:picChg>
      </pc:sldChg>
    </pc:docChg>
  </pc:docChgLst>
  <pc:docChgLst>
    <pc:chgData name="Rita Daukšienė" userId="S::rita.dauksiene@vtmc.lt::af568a1b-a662-45c4-b8cd-f2bb2bbdfc92" providerId="AD" clId="Web-{581AE717-C66A-D161-DF8B-F4F80B8BA56C}"/>
    <pc:docChg chg="addSld delSld modSld sldOrd addMainMaster delMainMaster modMainMaster">
      <pc:chgData name="Rita Daukšienė" userId="S::rita.dauksiene@vtmc.lt::af568a1b-a662-45c4-b8cd-f2bb2bbdfc92" providerId="AD" clId="Web-{581AE717-C66A-D161-DF8B-F4F80B8BA56C}" dt="2019-09-29T09:12:21.045" v="498"/>
      <pc:docMkLst>
        <pc:docMk/>
      </pc:docMkLst>
      <pc:sldChg chg="del mod setBg modClrScheme chgLayout">
        <pc:chgData name="Rita Daukšienė" userId="S::rita.dauksiene@vtmc.lt::af568a1b-a662-45c4-b8cd-f2bb2bbdfc92" providerId="AD" clId="Web-{581AE717-C66A-D161-DF8B-F4F80B8BA56C}" dt="2019-09-29T07:48:43.560" v="5"/>
        <pc:sldMkLst>
          <pc:docMk/>
          <pc:sldMk cId="0" sldId="256"/>
        </pc:sldMkLst>
      </pc:sldChg>
      <pc:sldChg chg="modSp mod modClrScheme chgLayout">
        <pc:chgData name="Rita Daukšienė" userId="S::rita.dauksiene@vtmc.lt::af568a1b-a662-45c4-b8cd-f2bb2bbdfc92" providerId="AD" clId="Web-{581AE717-C66A-D161-DF8B-F4F80B8BA56C}" dt="2019-09-29T07:48:51.561" v="8" actId="1076"/>
        <pc:sldMkLst>
          <pc:docMk/>
          <pc:sldMk cId="0" sldId="257"/>
        </pc:sldMkLst>
        <pc:picChg chg="mod">
          <ac:chgData name="Rita Daukšienė" userId="S::rita.dauksiene@vtmc.lt::af568a1b-a662-45c4-b8cd-f2bb2bbdfc92" providerId="AD" clId="Web-{581AE717-C66A-D161-DF8B-F4F80B8BA56C}" dt="2019-09-29T07:48:51.561" v="8" actId="1076"/>
          <ac:picMkLst>
            <pc:docMk/>
            <pc:sldMk cId="0" sldId="257"/>
            <ac:picMk id="132" creationId="{00000000-0000-0000-0000-000000000000}"/>
          </ac:picMkLst>
        </pc:picChg>
        <pc:picChg chg="mod">
          <ac:chgData name="Rita Daukšienė" userId="S::rita.dauksiene@vtmc.lt::af568a1b-a662-45c4-b8cd-f2bb2bbdfc92" providerId="AD" clId="Web-{581AE717-C66A-D161-DF8B-F4F80B8BA56C}" dt="2019-09-29T07:48:49.295" v="7" actId="1076"/>
          <ac:picMkLst>
            <pc:docMk/>
            <pc:sldMk cId="0" sldId="257"/>
            <ac:picMk id="133" creationId="{00000000-0000-0000-0000-000000000000}"/>
          </ac:picMkLst>
        </pc:picChg>
      </pc:sldChg>
      <pc:sldChg chg="mod modClrScheme chgLayout">
        <pc:chgData name="Rita Daukšienė" userId="S::rita.dauksiene@vtmc.lt::af568a1b-a662-45c4-b8cd-f2bb2bbdfc92" providerId="AD" clId="Web-{581AE717-C66A-D161-DF8B-F4F80B8BA56C}" dt="2019-09-29T07:48:04.543" v="4"/>
        <pc:sldMkLst>
          <pc:docMk/>
          <pc:sldMk cId="0" sldId="258"/>
        </pc:sldMkLst>
      </pc:sldChg>
      <pc:sldChg chg="mod modClrScheme chgLayout">
        <pc:chgData name="Rita Daukšienė" userId="S::rita.dauksiene@vtmc.lt::af568a1b-a662-45c4-b8cd-f2bb2bbdfc92" providerId="AD" clId="Web-{581AE717-C66A-D161-DF8B-F4F80B8BA56C}" dt="2019-09-29T07:48:04.543" v="4"/>
        <pc:sldMkLst>
          <pc:docMk/>
          <pc:sldMk cId="0" sldId="259"/>
        </pc:sldMkLst>
      </pc:sldChg>
      <pc:sldChg chg="mod modClrScheme chgLayout">
        <pc:chgData name="Rita Daukšienė" userId="S::rita.dauksiene@vtmc.lt::af568a1b-a662-45c4-b8cd-f2bb2bbdfc92" providerId="AD" clId="Web-{581AE717-C66A-D161-DF8B-F4F80B8BA56C}" dt="2019-09-29T07:48:04.543" v="4"/>
        <pc:sldMkLst>
          <pc:docMk/>
          <pc:sldMk cId="0" sldId="260"/>
        </pc:sldMkLst>
      </pc:sldChg>
      <pc:sldChg chg="mod modClrScheme chgLayout">
        <pc:chgData name="Rita Daukšienė" userId="S::rita.dauksiene@vtmc.lt::af568a1b-a662-45c4-b8cd-f2bb2bbdfc92" providerId="AD" clId="Web-{581AE717-C66A-D161-DF8B-F4F80B8BA56C}" dt="2019-09-29T07:48:04.543" v="4"/>
        <pc:sldMkLst>
          <pc:docMk/>
          <pc:sldMk cId="0" sldId="261"/>
        </pc:sldMkLst>
      </pc:sldChg>
      <pc:sldChg chg="mod modClrScheme chgLayout">
        <pc:chgData name="Rita Daukšienė" userId="S::rita.dauksiene@vtmc.lt::af568a1b-a662-45c4-b8cd-f2bb2bbdfc92" providerId="AD" clId="Web-{581AE717-C66A-D161-DF8B-F4F80B8BA56C}" dt="2019-09-29T07:48:04.543" v="4"/>
        <pc:sldMkLst>
          <pc:docMk/>
          <pc:sldMk cId="0" sldId="262"/>
        </pc:sldMkLst>
      </pc:sldChg>
      <pc:sldChg chg="mod modClrScheme chgLayout">
        <pc:chgData name="Rita Daukšienė" userId="S::rita.dauksiene@vtmc.lt::af568a1b-a662-45c4-b8cd-f2bb2bbdfc92" providerId="AD" clId="Web-{581AE717-C66A-D161-DF8B-F4F80B8BA56C}" dt="2019-09-29T07:48:04.543" v="4"/>
        <pc:sldMkLst>
          <pc:docMk/>
          <pc:sldMk cId="0" sldId="263"/>
        </pc:sldMkLst>
      </pc:sldChg>
      <pc:sldChg chg="mod modClrScheme chgLayout">
        <pc:chgData name="Rita Daukšienė" userId="S::rita.dauksiene@vtmc.lt::af568a1b-a662-45c4-b8cd-f2bb2bbdfc92" providerId="AD" clId="Web-{581AE717-C66A-D161-DF8B-F4F80B8BA56C}" dt="2019-09-29T07:48:04.543" v="4"/>
        <pc:sldMkLst>
          <pc:docMk/>
          <pc:sldMk cId="0" sldId="264"/>
        </pc:sldMkLst>
      </pc:sldChg>
      <pc:sldChg chg="modSp mod modClrScheme chgLayout">
        <pc:chgData name="Rita Daukšienė" userId="S::rita.dauksiene@vtmc.lt::af568a1b-a662-45c4-b8cd-f2bb2bbdfc92" providerId="AD" clId="Web-{581AE717-C66A-D161-DF8B-F4F80B8BA56C}" dt="2019-09-29T08:44:22.064" v="63" actId="1076"/>
        <pc:sldMkLst>
          <pc:docMk/>
          <pc:sldMk cId="0" sldId="265"/>
        </pc:sldMkLst>
        <pc:spChg chg="mod">
          <ac:chgData name="Rita Daukšienė" userId="S::rita.dauksiene@vtmc.lt::af568a1b-a662-45c4-b8cd-f2bb2bbdfc92" providerId="AD" clId="Web-{581AE717-C66A-D161-DF8B-F4F80B8BA56C}" dt="2019-09-29T08:44:22.064" v="63" actId="1076"/>
          <ac:spMkLst>
            <pc:docMk/>
            <pc:sldMk cId="0" sldId="265"/>
            <ac:spMk id="157" creationId="{00000000-0000-0000-0000-000000000000}"/>
          </ac:spMkLst>
        </pc:spChg>
        <pc:picChg chg="mod">
          <ac:chgData name="Rita Daukšienė" userId="S::rita.dauksiene@vtmc.lt::af568a1b-a662-45c4-b8cd-f2bb2bbdfc92" providerId="AD" clId="Web-{581AE717-C66A-D161-DF8B-F4F80B8BA56C}" dt="2019-09-29T08:44:19.236" v="62" actId="1076"/>
          <ac:picMkLst>
            <pc:docMk/>
            <pc:sldMk cId="0" sldId="265"/>
            <ac:picMk id="158" creationId="{00000000-0000-0000-0000-000000000000}"/>
          </ac:picMkLst>
        </pc:picChg>
      </pc:sldChg>
      <pc:sldChg chg="modSp mod modClrScheme chgLayout">
        <pc:chgData name="Rita Daukšienė" userId="S::rita.dauksiene@vtmc.lt::af568a1b-a662-45c4-b8cd-f2bb2bbdfc92" providerId="AD" clId="Web-{581AE717-C66A-D161-DF8B-F4F80B8BA56C}" dt="2019-09-29T08:44:33.658" v="65" actId="14100"/>
        <pc:sldMkLst>
          <pc:docMk/>
          <pc:sldMk cId="0" sldId="266"/>
        </pc:sldMkLst>
        <pc:spChg chg="mod">
          <ac:chgData name="Rita Daukšienė" userId="S::rita.dauksiene@vtmc.lt::af568a1b-a662-45c4-b8cd-f2bb2bbdfc92" providerId="AD" clId="Web-{581AE717-C66A-D161-DF8B-F4F80B8BA56C}" dt="2019-09-29T08:44:33.658" v="65" actId="14100"/>
          <ac:spMkLst>
            <pc:docMk/>
            <pc:sldMk cId="0" sldId="266"/>
            <ac:spMk id="159" creationId="{00000000-0000-0000-0000-000000000000}"/>
          </ac:spMkLst>
        </pc:spChg>
        <pc:spChg chg="mod">
          <ac:chgData name="Rita Daukšienė" userId="S::rita.dauksiene@vtmc.lt::af568a1b-a662-45c4-b8cd-f2bb2bbdfc92" providerId="AD" clId="Web-{581AE717-C66A-D161-DF8B-F4F80B8BA56C}" dt="2019-09-29T08:44:30.315" v="64" actId="1076"/>
          <ac:spMkLst>
            <pc:docMk/>
            <pc:sldMk cId="0" sldId="266"/>
            <ac:spMk id="160" creationId="{00000000-0000-0000-0000-000000000000}"/>
          </ac:spMkLst>
        </pc:spChg>
      </pc:sldChg>
      <pc:sldChg chg="modSp mod modClrScheme chgLayout">
        <pc:chgData name="Rita Daukšienė" userId="S::rita.dauksiene@vtmc.lt::af568a1b-a662-45c4-b8cd-f2bb2bbdfc92" providerId="AD" clId="Web-{581AE717-C66A-D161-DF8B-F4F80B8BA56C}" dt="2019-09-29T08:54:04.036" v="379" actId="14100"/>
        <pc:sldMkLst>
          <pc:docMk/>
          <pc:sldMk cId="0" sldId="267"/>
        </pc:sldMkLst>
        <pc:spChg chg="mod">
          <ac:chgData name="Rita Daukšienė" userId="S::rita.dauksiene@vtmc.lt::af568a1b-a662-45c4-b8cd-f2bb2bbdfc92" providerId="AD" clId="Web-{581AE717-C66A-D161-DF8B-F4F80B8BA56C}" dt="2019-09-29T08:36:59.896" v="9" actId="1076"/>
          <ac:spMkLst>
            <pc:docMk/>
            <pc:sldMk cId="0" sldId="267"/>
            <ac:spMk id="161" creationId="{00000000-0000-0000-0000-000000000000}"/>
          </ac:spMkLst>
        </pc:spChg>
        <pc:spChg chg="mod">
          <ac:chgData name="Rita Daukšienė" userId="S::rita.dauksiene@vtmc.lt::af568a1b-a662-45c4-b8cd-f2bb2bbdfc92" providerId="AD" clId="Web-{581AE717-C66A-D161-DF8B-F4F80B8BA56C}" dt="2019-09-29T08:36:59.912" v="10" actId="1076"/>
          <ac:spMkLst>
            <pc:docMk/>
            <pc:sldMk cId="0" sldId="267"/>
            <ac:spMk id="162" creationId="{00000000-0000-0000-0000-000000000000}"/>
          </ac:spMkLst>
        </pc:spChg>
        <pc:picChg chg="mod">
          <ac:chgData name="Rita Daukšienė" userId="S::rita.dauksiene@vtmc.lt::af568a1b-a662-45c4-b8cd-f2bb2bbdfc92" providerId="AD" clId="Web-{581AE717-C66A-D161-DF8B-F4F80B8BA56C}" dt="2019-09-29T08:36:59.927" v="11" actId="1076"/>
          <ac:picMkLst>
            <pc:docMk/>
            <pc:sldMk cId="0" sldId="267"/>
            <ac:picMk id="163" creationId="{00000000-0000-0000-0000-000000000000}"/>
          </ac:picMkLst>
        </pc:picChg>
        <pc:picChg chg="mod">
          <ac:chgData name="Rita Daukšienė" userId="S::rita.dauksiene@vtmc.lt::af568a1b-a662-45c4-b8cd-f2bb2bbdfc92" providerId="AD" clId="Web-{581AE717-C66A-D161-DF8B-F4F80B8BA56C}" dt="2019-09-29T08:54:04.036" v="379" actId="14100"/>
          <ac:picMkLst>
            <pc:docMk/>
            <pc:sldMk cId="0" sldId="267"/>
            <ac:picMk id="164" creationId="{00000000-0000-0000-0000-000000000000}"/>
          </ac:picMkLst>
        </pc:picChg>
      </pc:sldChg>
      <pc:sldChg chg="modSp mod modClrScheme chgLayout">
        <pc:chgData name="Rita Daukšienė" userId="S::rita.dauksiene@vtmc.lt::af568a1b-a662-45c4-b8cd-f2bb2bbdfc92" providerId="AD" clId="Web-{581AE717-C66A-D161-DF8B-F4F80B8BA56C}" dt="2019-09-29T08:46:15.533" v="77" actId="20577"/>
        <pc:sldMkLst>
          <pc:docMk/>
          <pc:sldMk cId="0" sldId="268"/>
        </pc:sldMkLst>
        <pc:spChg chg="mod">
          <ac:chgData name="Rita Daukšienė" userId="S::rita.dauksiene@vtmc.lt::af568a1b-a662-45c4-b8cd-f2bb2bbdfc92" providerId="AD" clId="Web-{581AE717-C66A-D161-DF8B-F4F80B8BA56C}" dt="2019-09-29T08:46:15.533" v="77" actId="20577"/>
          <ac:spMkLst>
            <pc:docMk/>
            <pc:sldMk cId="0" sldId="268"/>
            <ac:spMk id="166" creationId="{00000000-0000-0000-0000-000000000000}"/>
          </ac:spMkLst>
        </pc:spChg>
        <pc:spChg chg="mod">
          <ac:chgData name="Rita Daukšienė" userId="S::rita.dauksiene@vtmc.lt::af568a1b-a662-45c4-b8cd-f2bb2bbdfc92" providerId="AD" clId="Web-{581AE717-C66A-D161-DF8B-F4F80B8BA56C}" dt="2019-09-29T08:42:06.565" v="49" actId="1076"/>
          <ac:spMkLst>
            <pc:docMk/>
            <pc:sldMk cId="0" sldId="268"/>
            <ac:spMk id="167" creationId="{00000000-0000-0000-0000-000000000000}"/>
          </ac:spMkLst>
        </pc:spChg>
      </pc:sldChg>
      <pc:sldChg chg="modSp mod modClrScheme chgLayout">
        <pc:chgData name="Rita Daukšienė" userId="S::rita.dauksiene@vtmc.lt::af568a1b-a662-45c4-b8cd-f2bb2bbdfc92" providerId="AD" clId="Web-{581AE717-C66A-D161-DF8B-F4F80B8BA56C}" dt="2019-09-29T08:37:59.817" v="17" actId="20577"/>
        <pc:sldMkLst>
          <pc:docMk/>
          <pc:sldMk cId="0" sldId="269"/>
        </pc:sldMkLst>
        <pc:spChg chg="mod">
          <ac:chgData name="Rita Daukšienė" userId="S::rita.dauksiene@vtmc.lt::af568a1b-a662-45c4-b8cd-f2bb2bbdfc92" providerId="AD" clId="Web-{581AE717-C66A-D161-DF8B-F4F80B8BA56C}" dt="2019-09-29T08:37:59.817" v="17" actId="20577"/>
          <ac:spMkLst>
            <pc:docMk/>
            <pc:sldMk cId="0" sldId="269"/>
            <ac:spMk id="169" creationId="{00000000-0000-0000-0000-000000000000}"/>
          </ac:spMkLst>
        </pc:spChg>
      </pc:sldChg>
      <pc:sldChg chg="mod modClrScheme chgLayout">
        <pc:chgData name="Rita Daukšienė" userId="S::rita.dauksiene@vtmc.lt::af568a1b-a662-45c4-b8cd-f2bb2bbdfc92" providerId="AD" clId="Web-{581AE717-C66A-D161-DF8B-F4F80B8BA56C}" dt="2019-09-29T07:48:04.543" v="4"/>
        <pc:sldMkLst>
          <pc:docMk/>
          <pc:sldMk cId="0" sldId="270"/>
        </pc:sldMkLst>
      </pc:sldChg>
      <pc:sldChg chg="mod modClrScheme chgLayout">
        <pc:chgData name="Rita Daukšienė" userId="S::rita.dauksiene@vtmc.lt::af568a1b-a662-45c4-b8cd-f2bb2bbdfc92" providerId="AD" clId="Web-{581AE717-C66A-D161-DF8B-F4F80B8BA56C}" dt="2019-09-29T07:48:04.543" v="4"/>
        <pc:sldMkLst>
          <pc:docMk/>
          <pc:sldMk cId="0" sldId="271"/>
        </pc:sldMkLst>
      </pc:sldChg>
      <pc:sldChg chg="mod modClrScheme chgLayout">
        <pc:chgData name="Rita Daukšienė" userId="S::rita.dauksiene@vtmc.lt::af568a1b-a662-45c4-b8cd-f2bb2bbdfc92" providerId="AD" clId="Web-{581AE717-C66A-D161-DF8B-F4F80B8BA56C}" dt="2019-09-29T07:48:04.543" v="4"/>
        <pc:sldMkLst>
          <pc:docMk/>
          <pc:sldMk cId="0" sldId="272"/>
        </pc:sldMkLst>
      </pc:sldChg>
      <pc:sldChg chg="modSp mod modClrScheme chgLayout">
        <pc:chgData name="Rita Daukšienė" userId="S::rita.dauksiene@vtmc.lt::af568a1b-a662-45c4-b8cd-f2bb2bbdfc92" providerId="AD" clId="Web-{581AE717-C66A-D161-DF8B-F4F80B8BA56C}" dt="2019-09-29T08:55:31.659" v="402" actId="1076"/>
        <pc:sldMkLst>
          <pc:docMk/>
          <pc:sldMk cId="0" sldId="273"/>
        </pc:sldMkLst>
        <pc:picChg chg="mod">
          <ac:chgData name="Rita Daukšienė" userId="S::rita.dauksiene@vtmc.lt::af568a1b-a662-45c4-b8cd-f2bb2bbdfc92" providerId="AD" clId="Web-{581AE717-C66A-D161-DF8B-F4F80B8BA56C}" dt="2019-09-29T08:54:29.051" v="380" actId="1076"/>
          <ac:picMkLst>
            <pc:docMk/>
            <pc:sldMk cId="0" sldId="273"/>
            <ac:picMk id="186" creationId="{00000000-0000-0000-0000-000000000000}"/>
          </ac:picMkLst>
        </pc:picChg>
        <pc:picChg chg="mod">
          <ac:chgData name="Rita Daukšienė" userId="S::rita.dauksiene@vtmc.lt::af568a1b-a662-45c4-b8cd-f2bb2bbdfc92" providerId="AD" clId="Web-{581AE717-C66A-D161-DF8B-F4F80B8BA56C}" dt="2019-09-29T08:55:31.659" v="402" actId="1076"/>
          <ac:picMkLst>
            <pc:docMk/>
            <pc:sldMk cId="0" sldId="273"/>
            <ac:picMk id="187" creationId="{00000000-0000-0000-0000-000000000000}"/>
          </ac:picMkLst>
        </pc:picChg>
      </pc:sldChg>
      <pc:sldChg chg="mod modClrScheme chgLayout">
        <pc:chgData name="Rita Daukšienė" userId="S::rita.dauksiene@vtmc.lt::af568a1b-a662-45c4-b8cd-f2bb2bbdfc92" providerId="AD" clId="Web-{581AE717-C66A-D161-DF8B-F4F80B8BA56C}" dt="2019-09-29T07:48:04.543" v="4"/>
        <pc:sldMkLst>
          <pc:docMk/>
          <pc:sldMk cId="0" sldId="274"/>
        </pc:sldMkLst>
      </pc:sldChg>
      <pc:sldChg chg="mod modClrScheme chgLayout">
        <pc:chgData name="Rita Daukšienė" userId="S::rita.dauksiene@vtmc.lt::af568a1b-a662-45c4-b8cd-f2bb2bbdfc92" providerId="AD" clId="Web-{581AE717-C66A-D161-DF8B-F4F80B8BA56C}" dt="2019-09-29T07:48:04.543" v="4"/>
        <pc:sldMkLst>
          <pc:docMk/>
          <pc:sldMk cId="0" sldId="275"/>
        </pc:sldMkLst>
      </pc:sldChg>
      <pc:sldChg chg="modSp mod modClrScheme chgLayout">
        <pc:chgData name="Rita Daukšienė" userId="S::rita.dauksiene@vtmc.lt::af568a1b-a662-45c4-b8cd-f2bb2bbdfc92" providerId="AD" clId="Web-{581AE717-C66A-D161-DF8B-F4F80B8BA56C}" dt="2019-09-29T08:55:29.160" v="401" actId="1076"/>
        <pc:sldMkLst>
          <pc:docMk/>
          <pc:sldMk cId="0" sldId="276"/>
        </pc:sldMkLst>
        <pc:spChg chg="mod">
          <ac:chgData name="Rita Daukšienė" userId="S::rita.dauksiene@vtmc.lt::af568a1b-a662-45c4-b8cd-f2bb2bbdfc92" providerId="AD" clId="Web-{581AE717-C66A-D161-DF8B-F4F80B8BA56C}" dt="2019-09-29T08:55:25.910" v="399" actId="1076"/>
          <ac:spMkLst>
            <pc:docMk/>
            <pc:sldMk cId="0" sldId="276"/>
            <ac:spMk id="199" creationId="{00000000-0000-0000-0000-000000000000}"/>
          </ac:spMkLst>
        </pc:spChg>
        <pc:spChg chg="mod">
          <ac:chgData name="Rita Daukšienė" userId="S::rita.dauksiene@vtmc.lt::af568a1b-a662-45c4-b8cd-f2bb2bbdfc92" providerId="AD" clId="Web-{581AE717-C66A-D161-DF8B-F4F80B8BA56C}" dt="2019-09-29T08:55:25.910" v="398" actId="1076"/>
          <ac:spMkLst>
            <pc:docMk/>
            <pc:sldMk cId="0" sldId="276"/>
            <ac:spMk id="200" creationId="{00000000-0000-0000-0000-000000000000}"/>
          </ac:spMkLst>
        </pc:spChg>
        <pc:spChg chg="mod">
          <ac:chgData name="Rita Daukšienė" userId="S::rita.dauksiene@vtmc.lt::af568a1b-a662-45c4-b8cd-f2bb2bbdfc92" providerId="AD" clId="Web-{581AE717-C66A-D161-DF8B-F4F80B8BA56C}" dt="2019-09-29T08:55:25.910" v="397" actId="1076"/>
          <ac:spMkLst>
            <pc:docMk/>
            <pc:sldMk cId="0" sldId="276"/>
            <ac:spMk id="201" creationId="{00000000-0000-0000-0000-000000000000}"/>
          </ac:spMkLst>
        </pc:spChg>
        <pc:spChg chg="mod">
          <ac:chgData name="Rita Daukšienė" userId="S::rita.dauksiene@vtmc.lt::af568a1b-a662-45c4-b8cd-f2bb2bbdfc92" providerId="AD" clId="Web-{581AE717-C66A-D161-DF8B-F4F80B8BA56C}" dt="2019-09-29T08:55:25.894" v="396" actId="1076"/>
          <ac:spMkLst>
            <pc:docMk/>
            <pc:sldMk cId="0" sldId="276"/>
            <ac:spMk id="202" creationId="{00000000-0000-0000-0000-000000000000}"/>
          </ac:spMkLst>
        </pc:spChg>
        <pc:spChg chg="mod">
          <ac:chgData name="Rita Daukšienė" userId="S::rita.dauksiene@vtmc.lt::af568a1b-a662-45c4-b8cd-f2bb2bbdfc92" providerId="AD" clId="Web-{581AE717-C66A-D161-DF8B-F4F80B8BA56C}" dt="2019-09-29T08:55:25.894" v="395" actId="1076"/>
          <ac:spMkLst>
            <pc:docMk/>
            <pc:sldMk cId="0" sldId="276"/>
            <ac:spMk id="205" creationId="{00000000-0000-0000-0000-000000000000}"/>
          </ac:spMkLst>
        </pc:spChg>
        <pc:picChg chg="mod">
          <ac:chgData name="Rita Daukšienė" userId="S::rita.dauksiene@vtmc.lt::af568a1b-a662-45c4-b8cd-f2bb2bbdfc92" providerId="AD" clId="Web-{581AE717-C66A-D161-DF8B-F4F80B8BA56C}" dt="2019-09-29T08:55:25.910" v="400" actId="1076"/>
          <ac:picMkLst>
            <pc:docMk/>
            <pc:sldMk cId="0" sldId="276"/>
            <ac:picMk id="198" creationId="{00000000-0000-0000-0000-000000000000}"/>
          </ac:picMkLst>
        </pc:picChg>
        <pc:picChg chg="mod">
          <ac:chgData name="Rita Daukšienė" userId="S::rita.dauksiene@vtmc.lt::af568a1b-a662-45c4-b8cd-f2bb2bbdfc92" providerId="AD" clId="Web-{581AE717-C66A-D161-DF8B-F4F80B8BA56C}" dt="2019-09-29T08:55:29.160" v="401" actId="1076"/>
          <ac:picMkLst>
            <pc:docMk/>
            <pc:sldMk cId="0" sldId="276"/>
            <ac:picMk id="203" creationId="{00000000-0000-0000-0000-000000000000}"/>
          </ac:picMkLst>
        </pc:picChg>
      </pc:sldChg>
      <pc:sldChg chg="mod modClrScheme chgLayout">
        <pc:chgData name="Rita Daukšienė" userId="S::rita.dauksiene@vtmc.lt::af568a1b-a662-45c4-b8cd-f2bb2bbdfc92" providerId="AD" clId="Web-{581AE717-C66A-D161-DF8B-F4F80B8BA56C}" dt="2019-09-29T07:48:04.543" v="4"/>
        <pc:sldMkLst>
          <pc:docMk/>
          <pc:sldMk cId="0" sldId="277"/>
        </pc:sldMkLst>
      </pc:sldChg>
      <pc:sldChg chg="mod modClrScheme chgLayout">
        <pc:chgData name="Rita Daukšienė" userId="S::rita.dauksiene@vtmc.lt::af568a1b-a662-45c4-b8cd-f2bb2bbdfc92" providerId="AD" clId="Web-{581AE717-C66A-D161-DF8B-F4F80B8BA56C}" dt="2019-09-29T07:48:04.543" v="4"/>
        <pc:sldMkLst>
          <pc:docMk/>
          <pc:sldMk cId="0" sldId="278"/>
        </pc:sldMkLst>
      </pc:sldChg>
      <pc:sldChg chg="mod modClrScheme chgLayout">
        <pc:chgData name="Rita Daukšienė" userId="S::rita.dauksiene@vtmc.lt::af568a1b-a662-45c4-b8cd-f2bb2bbdfc92" providerId="AD" clId="Web-{581AE717-C66A-D161-DF8B-F4F80B8BA56C}" dt="2019-09-29T07:48:04.543" v="4"/>
        <pc:sldMkLst>
          <pc:docMk/>
          <pc:sldMk cId="0" sldId="279"/>
        </pc:sldMkLst>
      </pc:sldChg>
      <pc:sldChg chg="modSp mod modClrScheme chgLayout">
        <pc:chgData name="Rita Daukšienė" userId="S::rita.dauksiene@vtmc.lt::af568a1b-a662-45c4-b8cd-f2bb2bbdfc92" providerId="AD" clId="Web-{581AE717-C66A-D161-DF8B-F4F80B8BA56C}" dt="2019-09-29T08:56:08.534" v="405" actId="1076"/>
        <pc:sldMkLst>
          <pc:docMk/>
          <pc:sldMk cId="0" sldId="280"/>
        </pc:sldMkLst>
        <pc:spChg chg="mod">
          <ac:chgData name="Rita Daukšienė" userId="S::rita.dauksiene@vtmc.lt::af568a1b-a662-45c4-b8cd-f2bb2bbdfc92" providerId="AD" clId="Web-{581AE717-C66A-D161-DF8B-F4F80B8BA56C}" dt="2019-09-29T08:56:08.534" v="405" actId="1076"/>
          <ac:spMkLst>
            <pc:docMk/>
            <pc:sldMk cId="0" sldId="280"/>
            <ac:spMk id="218" creationId="{00000000-0000-0000-0000-000000000000}"/>
          </ac:spMkLst>
        </pc:spChg>
        <pc:picChg chg="mod">
          <ac:chgData name="Rita Daukšienė" userId="S::rita.dauksiene@vtmc.lt::af568a1b-a662-45c4-b8cd-f2bb2bbdfc92" providerId="AD" clId="Web-{581AE717-C66A-D161-DF8B-F4F80B8BA56C}" dt="2019-09-29T08:56:03.940" v="404" actId="1076"/>
          <ac:picMkLst>
            <pc:docMk/>
            <pc:sldMk cId="0" sldId="280"/>
            <ac:picMk id="219" creationId="{00000000-0000-0000-0000-000000000000}"/>
          </ac:picMkLst>
        </pc:picChg>
        <pc:picChg chg="mod">
          <ac:chgData name="Rita Daukšienė" userId="S::rita.dauksiene@vtmc.lt::af568a1b-a662-45c4-b8cd-f2bb2bbdfc92" providerId="AD" clId="Web-{581AE717-C66A-D161-DF8B-F4F80B8BA56C}" dt="2019-09-29T08:56:00.284" v="403" actId="1076"/>
          <ac:picMkLst>
            <pc:docMk/>
            <pc:sldMk cId="0" sldId="280"/>
            <ac:picMk id="220" creationId="{00000000-0000-0000-0000-000000000000}"/>
          </ac:picMkLst>
        </pc:picChg>
      </pc:sldChg>
      <pc:sldChg chg="addSp delSp modSp mod modClrScheme chgLayout">
        <pc:chgData name="Rita Daukšienė" userId="S::rita.dauksiene@vtmc.lt::af568a1b-a662-45c4-b8cd-f2bb2bbdfc92" providerId="AD" clId="Web-{581AE717-C66A-D161-DF8B-F4F80B8BA56C}" dt="2019-09-29T09:08:37.483" v="481" actId="1076"/>
        <pc:sldMkLst>
          <pc:docMk/>
          <pc:sldMk cId="0" sldId="281"/>
        </pc:sldMkLst>
        <pc:spChg chg="mod">
          <ac:chgData name="Rita Daukšienė" userId="S::rita.dauksiene@vtmc.lt::af568a1b-a662-45c4-b8cd-f2bb2bbdfc92" providerId="AD" clId="Web-{581AE717-C66A-D161-DF8B-F4F80B8BA56C}" dt="2019-09-29T09:07:22.170" v="468" actId="20577"/>
          <ac:spMkLst>
            <pc:docMk/>
            <pc:sldMk cId="0" sldId="281"/>
            <ac:spMk id="222" creationId="{00000000-0000-0000-0000-000000000000}"/>
          </ac:spMkLst>
        </pc:spChg>
        <pc:picChg chg="add mod">
          <ac:chgData name="Rita Daukšienė" userId="S::rita.dauksiene@vtmc.lt::af568a1b-a662-45c4-b8cd-f2bb2bbdfc92" providerId="AD" clId="Web-{581AE717-C66A-D161-DF8B-F4F80B8BA56C}" dt="2019-09-29T09:07:33.686" v="473" actId="1076"/>
          <ac:picMkLst>
            <pc:docMk/>
            <pc:sldMk cId="0" sldId="281"/>
            <ac:picMk id="2" creationId="{27E4D1C5-FF82-4514-94EE-DCF6A00DCADC}"/>
          </ac:picMkLst>
        </pc:picChg>
        <pc:picChg chg="add del mod">
          <ac:chgData name="Rita Daukšienė" userId="S::rita.dauksiene@vtmc.lt::af568a1b-a662-45c4-b8cd-f2bb2bbdfc92" providerId="AD" clId="Web-{581AE717-C66A-D161-DF8B-F4F80B8BA56C}" dt="2019-09-29T09:08:17.030" v="477"/>
          <ac:picMkLst>
            <pc:docMk/>
            <pc:sldMk cId="0" sldId="281"/>
            <ac:picMk id="4" creationId="{1038EFCB-B62E-46A8-876C-526FE7E0EB13}"/>
          </ac:picMkLst>
        </pc:picChg>
        <pc:picChg chg="add mod">
          <ac:chgData name="Rita Daukšienė" userId="S::rita.dauksiene@vtmc.lt::af568a1b-a662-45c4-b8cd-f2bb2bbdfc92" providerId="AD" clId="Web-{581AE717-C66A-D161-DF8B-F4F80B8BA56C}" dt="2019-09-29T09:08:37.483" v="481" actId="1076"/>
          <ac:picMkLst>
            <pc:docMk/>
            <pc:sldMk cId="0" sldId="281"/>
            <ac:picMk id="6" creationId="{34BA7866-9C05-4AD6-BE9E-8A58AB2BC41F}"/>
          </ac:picMkLst>
        </pc:picChg>
        <pc:picChg chg="del mod">
          <ac:chgData name="Rita Daukšienė" userId="S::rita.dauksiene@vtmc.lt::af568a1b-a662-45c4-b8cd-f2bb2bbdfc92" providerId="AD" clId="Web-{581AE717-C66A-D161-DF8B-F4F80B8BA56C}" dt="2019-09-29T09:07:02.217" v="443"/>
          <ac:picMkLst>
            <pc:docMk/>
            <pc:sldMk cId="0" sldId="281"/>
            <ac:picMk id="223" creationId="{00000000-0000-0000-0000-000000000000}"/>
          </ac:picMkLst>
        </pc:picChg>
        <pc:picChg chg="del mod">
          <ac:chgData name="Rita Daukšienė" userId="S::rita.dauksiene@vtmc.lt::af568a1b-a662-45c4-b8cd-f2bb2bbdfc92" providerId="AD" clId="Web-{581AE717-C66A-D161-DF8B-F4F80B8BA56C}" dt="2019-09-29T09:07:00.874" v="442"/>
          <ac:picMkLst>
            <pc:docMk/>
            <pc:sldMk cId="0" sldId="281"/>
            <ac:picMk id="224" creationId="{00000000-0000-0000-0000-000000000000}"/>
          </ac:picMkLst>
        </pc:picChg>
      </pc:sldChg>
      <pc:sldChg chg="modSp mod modClrScheme chgLayout">
        <pc:chgData name="Rita Daukšienė" userId="S::rita.dauksiene@vtmc.lt::af568a1b-a662-45c4-b8cd-f2bb2bbdfc92" providerId="AD" clId="Web-{581AE717-C66A-D161-DF8B-F4F80B8BA56C}" dt="2019-09-29T09:08:59.764" v="483" actId="20577"/>
        <pc:sldMkLst>
          <pc:docMk/>
          <pc:sldMk cId="0" sldId="282"/>
        </pc:sldMkLst>
        <pc:spChg chg="mod">
          <ac:chgData name="Rita Daukšienė" userId="S::rita.dauksiene@vtmc.lt::af568a1b-a662-45c4-b8cd-f2bb2bbdfc92" providerId="AD" clId="Web-{581AE717-C66A-D161-DF8B-F4F80B8BA56C}" dt="2019-09-29T09:08:59.764" v="483" actId="20577"/>
          <ac:spMkLst>
            <pc:docMk/>
            <pc:sldMk cId="0" sldId="282"/>
            <ac:spMk id="227" creationId="{00000000-0000-0000-0000-000000000000}"/>
          </ac:spMkLst>
        </pc:spChg>
        <pc:spChg chg="mod">
          <ac:chgData name="Rita Daukšienė" userId="S::rita.dauksiene@vtmc.lt::af568a1b-a662-45c4-b8cd-f2bb2bbdfc92" providerId="AD" clId="Web-{581AE717-C66A-D161-DF8B-F4F80B8BA56C}" dt="2019-09-29T09:08:50.873" v="482" actId="20577"/>
          <ac:spMkLst>
            <pc:docMk/>
            <pc:sldMk cId="0" sldId="282"/>
            <ac:spMk id="228" creationId="{00000000-0000-0000-0000-000000000000}"/>
          </ac:spMkLst>
        </pc:spChg>
      </pc:sldChg>
      <pc:sldChg chg="mod modClrScheme chgLayout">
        <pc:chgData name="Rita Daukšienė" userId="S::rita.dauksiene@vtmc.lt::af568a1b-a662-45c4-b8cd-f2bb2bbdfc92" providerId="AD" clId="Web-{581AE717-C66A-D161-DF8B-F4F80B8BA56C}" dt="2019-09-29T07:48:04.543" v="4"/>
        <pc:sldMkLst>
          <pc:docMk/>
          <pc:sldMk cId="0" sldId="283"/>
        </pc:sldMkLst>
      </pc:sldChg>
      <pc:sldChg chg="mod modClrScheme chgLayout">
        <pc:chgData name="Rita Daukšienė" userId="S::rita.dauksiene@vtmc.lt::af568a1b-a662-45c4-b8cd-f2bb2bbdfc92" providerId="AD" clId="Web-{581AE717-C66A-D161-DF8B-F4F80B8BA56C}" dt="2019-09-29T07:48:04.543" v="4"/>
        <pc:sldMkLst>
          <pc:docMk/>
          <pc:sldMk cId="0" sldId="284"/>
        </pc:sldMkLst>
      </pc:sldChg>
      <pc:sldChg chg="mod modClrScheme chgLayout">
        <pc:chgData name="Rita Daukšienė" userId="S::rita.dauksiene@vtmc.lt::af568a1b-a662-45c4-b8cd-f2bb2bbdfc92" providerId="AD" clId="Web-{581AE717-C66A-D161-DF8B-F4F80B8BA56C}" dt="2019-09-29T07:48:04.543" v="4"/>
        <pc:sldMkLst>
          <pc:docMk/>
          <pc:sldMk cId="0" sldId="285"/>
        </pc:sldMkLst>
      </pc:sldChg>
      <pc:sldChg chg="mod modClrScheme chgLayout">
        <pc:chgData name="Rita Daukšienė" userId="S::rita.dauksiene@vtmc.lt::af568a1b-a662-45c4-b8cd-f2bb2bbdfc92" providerId="AD" clId="Web-{581AE717-C66A-D161-DF8B-F4F80B8BA56C}" dt="2019-09-29T07:48:04.543" v="4"/>
        <pc:sldMkLst>
          <pc:docMk/>
          <pc:sldMk cId="0" sldId="286"/>
        </pc:sldMkLst>
      </pc:sldChg>
      <pc:sldChg chg="mod modClrScheme chgLayout">
        <pc:chgData name="Rita Daukšienė" userId="S::rita.dauksiene@vtmc.lt::af568a1b-a662-45c4-b8cd-f2bb2bbdfc92" providerId="AD" clId="Web-{581AE717-C66A-D161-DF8B-F4F80B8BA56C}" dt="2019-09-29T07:48:04.543" v="4"/>
        <pc:sldMkLst>
          <pc:docMk/>
          <pc:sldMk cId="0" sldId="287"/>
        </pc:sldMkLst>
      </pc:sldChg>
      <pc:sldChg chg="modSp mod modClrScheme chgLayout">
        <pc:chgData name="Rita Daukšienė" userId="S::rita.dauksiene@vtmc.lt::af568a1b-a662-45c4-b8cd-f2bb2bbdfc92" providerId="AD" clId="Web-{581AE717-C66A-D161-DF8B-F4F80B8BA56C}" dt="2019-09-29T09:10:10.734" v="485" actId="14100"/>
        <pc:sldMkLst>
          <pc:docMk/>
          <pc:sldMk cId="0" sldId="288"/>
        </pc:sldMkLst>
        <pc:picChg chg="mod">
          <ac:chgData name="Rita Daukšienė" userId="S::rita.dauksiene@vtmc.lt::af568a1b-a662-45c4-b8cd-f2bb2bbdfc92" providerId="AD" clId="Web-{581AE717-C66A-D161-DF8B-F4F80B8BA56C}" dt="2019-09-29T09:10:10.734" v="485" actId="14100"/>
          <ac:picMkLst>
            <pc:docMk/>
            <pc:sldMk cId="0" sldId="288"/>
            <ac:picMk id="252" creationId="{00000000-0000-0000-0000-000000000000}"/>
          </ac:picMkLst>
        </pc:picChg>
      </pc:sldChg>
      <pc:sldChg chg="modSp mod modClrScheme chgLayout">
        <pc:chgData name="Rita Daukšienė" userId="S::rita.dauksiene@vtmc.lt::af568a1b-a662-45c4-b8cd-f2bb2bbdfc92" providerId="AD" clId="Web-{581AE717-C66A-D161-DF8B-F4F80B8BA56C}" dt="2019-09-29T08:59:39.705" v="411" actId="20577"/>
        <pc:sldMkLst>
          <pc:docMk/>
          <pc:sldMk cId="0" sldId="289"/>
        </pc:sldMkLst>
        <pc:spChg chg="mod">
          <ac:chgData name="Rita Daukšienė" userId="S::rita.dauksiene@vtmc.lt::af568a1b-a662-45c4-b8cd-f2bb2bbdfc92" providerId="AD" clId="Web-{581AE717-C66A-D161-DF8B-F4F80B8BA56C}" dt="2019-09-29T08:59:39.705" v="411" actId="20577"/>
          <ac:spMkLst>
            <pc:docMk/>
            <pc:sldMk cId="0" sldId="289"/>
            <ac:spMk id="255" creationId="{00000000-0000-0000-0000-000000000000}"/>
          </ac:spMkLst>
        </pc:spChg>
      </pc:sldChg>
      <pc:sldChg chg="mod modClrScheme chgLayout">
        <pc:chgData name="Rita Daukšienė" userId="S::rita.dauksiene@vtmc.lt::af568a1b-a662-45c4-b8cd-f2bb2bbdfc92" providerId="AD" clId="Web-{581AE717-C66A-D161-DF8B-F4F80B8BA56C}" dt="2019-09-29T07:48:04.543" v="4"/>
        <pc:sldMkLst>
          <pc:docMk/>
          <pc:sldMk cId="0" sldId="290"/>
        </pc:sldMkLst>
      </pc:sldChg>
      <pc:sldChg chg="del mod modClrScheme chgLayout">
        <pc:chgData name="Rita Daukšienė" userId="S::rita.dauksiene@vtmc.lt::af568a1b-a662-45c4-b8cd-f2bb2bbdfc92" providerId="AD" clId="Web-{581AE717-C66A-D161-DF8B-F4F80B8BA56C}" dt="2019-09-29T09:12:21.045" v="498"/>
        <pc:sldMkLst>
          <pc:docMk/>
          <pc:sldMk cId="0" sldId="291"/>
        </pc:sldMkLst>
      </pc:sldChg>
      <pc:sldChg chg="del mod modClrScheme chgLayout">
        <pc:chgData name="Rita Daukšienė" userId="S::rita.dauksiene@vtmc.lt::af568a1b-a662-45c4-b8cd-f2bb2bbdfc92" providerId="AD" clId="Web-{581AE717-C66A-D161-DF8B-F4F80B8BA56C}" dt="2019-09-29T09:12:21.045" v="497"/>
        <pc:sldMkLst>
          <pc:docMk/>
          <pc:sldMk cId="0" sldId="292"/>
        </pc:sldMkLst>
      </pc:sldChg>
      <pc:sldChg chg="mod ord modClrScheme chgLayout">
        <pc:chgData name="Rita Daukšienė" userId="S::rita.dauksiene@vtmc.lt::af568a1b-a662-45c4-b8cd-f2bb2bbdfc92" providerId="AD" clId="Web-{581AE717-C66A-D161-DF8B-F4F80B8BA56C}" dt="2019-09-29T09:11:45.420" v="490"/>
        <pc:sldMkLst>
          <pc:docMk/>
          <pc:sldMk cId="0" sldId="293"/>
        </pc:sldMkLst>
      </pc:sldChg>
      <pc:sldChg chg="mod ord modClrScheme chgLayout">
        <pc:chgData name="Rita Daukšienė" userId="S::rita.dauksiene@vtmc.lt::af568a1b-a662-45c4-b8cd-f2bb2bbdfc92" providerId="AD" clId="Web-{581AE717-C66A-D161-DF8B-F4F80B8BA56C}" dt="2019-09-29T09:12:12.170" v="491"/>
        <pc:sldMkLst>
          <pc:docMk/>
          <pc:sldMk cId="0" sldId="294"/>
        </pc:sldMkLst>
      </pc:sldChg>
      <pc:sldChg chg="del mod modClrScheme chgLayout">
        <pc:chgData name="Rita Daukšienė" userId="S::rita.dauksiene@vtmc.lt::af568a1b-a662-45c4-b8cd-f2bb2bbdfc92" providerId="AD" clId="Web-{581AE717-C66A-D161-DF8B-F4F80B8BA56C}" dt="2019-09-29T09:12:21.045" v="496"/>
        <pc:sldMkLst>
          <pc:docMk/>
          <pc:sldMk cId="0" sldId="295"/>
        </pc:sldMkLst>
      </pc:sldChg>
      <pc:sldChg chg="del mod modClrScheme chgLayout">
        <pc:chgData name="Rita Daukšienė" userId="S::rita.dauksiene@vtmc.lt::af568a1b-a662-45c4-b8cd-f2bb2bbdfc92" providerId="AD" clId="Web-{581AE717-C66A-D161-DF8B-F4F80B8BA56C}" dt="2019-09-29T09:12:21.045" v="495"/>
        <pc:sldMkLst>
          <pc:docMk/>
          <pc:sldMk cId="0" sldId="296"/>
        </pc:sldMkLst>
      </pc:sldChg>
      <pc:sldChg chg="del mod modClrScheme chgLayout">
        <pc:chgData name="Rita Daukšienė" userId="S::rita.dauksiene@vtmc.lt::af568a1b-a662-45c4-b8cd-f2bb2bbdfc92" providerId="AD" clId="Web-{581AE717-C66A-D161-DF8B-F4F80B8BA56C}" dt="2019-09-29T09:12:21.029" v="494"/>
        <pc:sldMkLst>
          <pc:docMk/>
          <pc:sldMk cId="0" sldId="297"/>
        </pc:sldMkLst>
      </pc:sldChg>
      <pc:sldChg chg="modSp del mod modClrScheme chgLayout">
        <pc:chgData name="Rita Daukšienė" userId="S::rita.dauksiene@vtmc.lt::af568a1b-a662-45c4-b8cd-f2bb2bbdfc92" providerId="AD" clId="Web-{581AE717-C66A-D161-DF8B-F4F80B8BA56C}" dt="2019-09-29T09:12:21.029" v="493"/>
        <pc:sldMkLst>
          <pc:docMk/>
          <pc:sldMk cId="0" sldId="298"/>
        </pc:sldMkLst>
        <pc:spChg chg="mod">
          <ac:chgData name="Rita Daukšienė" userId="S::rita.dauksiene@vtmc.lt::af568a1b-a662-45c4-b8cd-f2bb2bbdfc92" providerId="AD" clId="Web-{581AE717-C66A-D161-DF8B-F4F80B8BA56C}" dt="2019-09-29T09:11:14.155" v="486" actId="14100"/>
          <ac:spMkLst>
            <pc:docMk/>
            <pc:sldMk cId="0" sldId="298"/>
            <ac:spMk id="309" creationId="{00000000-0000-0000-0000-000000000000}"/>
          </ac:spMkLst>
        </pc:spChg>
        <pc:spChg chg="mod">
          <ac:chgData name="Rita Daukšienė" userId="S::rita.dauksiene@vtmc.lt::af568a1b-a662-45c4-b8cd-f2bb2bbdfc92" providerId="AD" clId="Web-{581AE717-C66A-D161-DF8B-F4F80B8BA56C}" dt="2019-09-29T09:11:17.077" v="487" actId="14100"/>
          <ac:spMkLst>
            <pc:docMk/>
            <pc:sldMk cId="0" sldId="298"/>
            <ac:spMk id="316" creationId="{00000000-0000-0000-0000-000000000000}"/>
          </ac:spMkLst>
        </pc:spChg>
      </pc:sldChg>
      <pc:sldChg chg="mod ord modClrScheme chgLayout">
        <pc:chgData name="Rita Daukšienė" userId="S::rita.dauksiene@vtmc.lt::af568a1b-a662-45c4-b8cd-f2bb2bbdfc92" providerId="AD" clId="Web-{581AE717-C66A-D161-DF8B-F4F80B8BA56C}" dt="2019-09-29T09:11:45.420" v="489"/>
        <pc:sldMkLst>
          <pc:docMk/>
          <pc:sldMk cId="0" sldId="299"/>
        </pc:sldMkLst>
      </pc:sldChg>
      <pc:sldChg chg="mod ord modClrScheme chgLayout">
        <pc:chgData name="Rita Daukšienė" userId="S::rita.dauksiene@vtmc.lt::af568a1b-a662-45c4-b8cd-f2bb2bbdfc92" providerId="AD" clId="Web-{581AE717-C66A-D161-DF8B-F4F80B8BA56C}" dt="2019-09-29T09:11:45.420" v="488"/>
        <pc:sldMkLst>
          <pc:docMk/>
          <pc:sldMk cId="0" sldId="300"/>
        </pc:sldMkLst>
      </pc:sldChg>
      <pc:sldChg chg="del mod modClrScheme chgLayout">
        <pc:chgData name="Rita Daukšienė" userId="S::rita.dauksiene@vtmc.lt::af568a1b-a662-45c4-b8cd-f2bb2bbdfc92" providerId="AD" clId="Web-{581AE717-C66A-D161-DF8B-F4F80B8BA56C}" dt="2019-09-29T09:12:21.029" v="492"/>
        <pc:sldMkLst>
          <pc:docMk/>
          <pc:sldMk cId="0" sldId="301"/>
        </pc:sldMkLst>
      </pc:sldChg>
      <pc:sldChg chg="addSp modSp add replId">
        <pc:chgData name="Rita Daukšienė" userId="S::rita.dauksiene@vtmc.lt::af568a1b-a662-45c4-b8cd-f2bb2bbdfc92" providerId="AD" clId="Web-{581AE717-C66A-D161-DF8B-F4F80B8BA56C}" dt="2019-09-29T08:51:14.912" v="375" actId="20577"/>
        <pc:sldMkLst>
          <pc:docMk/>
          <pc:sldMk cId="140572108" sldId="302"/>
        </pc:sldMkLst>
        <pc:spChg chg="add mod">
          <ac:chgData name="Rita Daukšienė" userId="S::rita.dauksiene@vtmc.lt::af568a1b-a662-45c4-b8cd-f2bb2bbdfc92" providerId="AD" clId="Web-{581AE717-C66A-D161-DF8B-F4F80B8BA56C}" dt="2019-09-29T08:51:14.912" v="375" actId="20577"/>
          <ac:spMkLst>
            <pc:docMk/>
            <pc:sldMk cId="140572108" sldId="302"/>
            <ac:spMk id="4" creationId="{0F806FA1-DCEE-4501-BA28-B564221F162A}"/>
          </ac:spMkLst>
        </pc:spChg>
        <pc:spChg chg="mod">
          <ac:chgData name="Rita Daukšienė" userId="S::rita.dauksiene@vtmc.lt::af568a1b-a662-45c4-b8cd-f2bb2bbdfc92" providerId="AD" clId="Web-{581AE717-C66A-D161-DF8B-F4F80B8BA56C}" dt="2019-09-29T08:48:22.209" v="85" actId="1076"/>
          <ac:spMkLst>
            <pc:docMk/>
            <pc:sldMk cId="140572108" sldId="302"/>
            <ac:spMk id="159" creationId="{00000000-0000-0000-0000-000000000000}"/>
          </ac:spMkLst>
        </pc:spChg>
        <pc:spChg chg="mod">
          <ac:chgData name="Rita Daukšienė" userId="S::rita.dauksiene@vtmc.lt::af568a1b-a662-45c4-b8cd-f2bb2bbdfc92" providerId="AD" clId="Web-{581AE717-C66A-D161-DF8B-F4F80B8BA56C}" dt="2019-09-29T08:44:42.236" v="67" actId="20577"/>
          <ac:spMkLst>
            <pc:docMk/>
            <pc:sldMk cId="140572108" sldId="302"/>
            <ac:spMk id="160" creationId="{00000000-0000-0000-0000-000000000000}"/>
          </ac:spMkLst>
        </pc:spChg>
        <pc:picChg chg="add mod">
          <ac:chgData name="Rita Daukšienė" userId="S::rita.dauksiene@vtmc.lt::af568a1b-a662-45c4-b8cd-f2bb2bbdfc92" providerId="AD" clId="Web-{581AE717-C66A-D161-DF8B-F4F80B8BA56C}" dt="2019-09-29T08:48:25.240" v="86" actId="1076"/>
          <ac:picMkLst>
            <pc:docMk/>
            <pc:sldMk cId="140572108" sldId="302"/>
            <ac:picMk id="2" creationId="{9FCDB1AC-3E6B-45BD-A21C-365A9A9197CE}"/>
          </ac:picMkLst>
        </pc:picChg>
      </pc:sldChg>
      <pc:sldChg chg="add del replId">
        <pc:chgData name="Rita Daukšienė" userId="S::rita.dauksiene@vtmc.lt::af568a1b-a662-45c4-b8cd-f2bb2bbdfc92" providerId="AD" clId="Web-{581AE717-C66A-D161-DF8B-F4F80B8BA56C}" dt="2019-09-29T09:05:15.578" v="433"/>
        <pc:sldMkLst>
          <pc:docMk/>
          <pc:sldMk cId="1411465818" sldId="303"/>
        </pc:sldMkLst>
      </pc:sldChg>
      <pc:sldChg chg="addSp delSp modSp add replId">
        <pc:chgData name="Rita Daukšienė" userId="S::rita.dauksiene@vtmc.lt::af568a1b-a662-45c4-b8cd-f2bb2bbdfc92" providerId="AD" clId="Web-{581AE717-C66A-D161-DF8B-F4F80B8BA56C}" dt="2019-09-29T09:01:44.783" v="432" actId="1076"/>
        <pc:sldMkLst>
          <pc:docMk/>
          <pc:sldMk cId="2817242458" sldId="304"/>
        </pc:sldMkLst>
        <pc:spChg chg="mod">
          <ac:chgData name="Rita Daukšienė" userId="S::rita.dauksiene@vtmc.lt::af568a1b-a662-45c4-b8cd-f2bb2bbdfc92" providerId="AD" clId="Web-{581AE717-C66A-D161-DF8B-F4F80B8BA56C}" dt="2019-09-29T09:01:01.986" v="421" actId="20577"/>
          <ac:spMkLst>
            <pc:docMk/>
            <pc:sldMk cId="2817242458" sldId="304"/>
            <ac:spMk id="230" creationId="{00000000-0000-0000-0000-000000000000}"/>
          </ac:spMkLst>
        </pc:spChg>
        <pc:spChg chg="del">
          <ac:chgData name="Rita Daukšienė" userId="S::rita.dauksiene@vtmc.lt::af568a1b-a662-45c4-b8cd-f2bb2bbdfc92" providerId="AD" clId="Web-{581AE717-C66A-D161-DF8B-F4F80B8BA56C}" dt="2019-09-29T09:01:07.267" v="424"/>
          <ac:spMkLst>
            <pc:docMk/>
            <pc:sldMk cId="2817242458" sldId="304"/>
            <ac:spMk id="232" creationId="{00000000-0000-0000-0000-000000000000}"/>
          </ac:spMkLst>
        </pc:spChg>
        <pc:picChg chg="add del mod">
          <ac:chgData name="Rita Daukšienė" userId="S::rita.dauksiene@vtmc.lt::af568a1b-a662-45c4-b8cd-f2bb2bbdfc92" providerId="AD" clId="Web-{581AE717-C66A-D161-DF8B-F4F80B8BA56C}" dt="2019-09-29T09:01:14.033" v="427"/>
          <ac:picMkLst>
            <pc:docMk/>
            <pc:sldMk cId="2817242458" sldId="304"/>
            <ac:picMk id="2" creationId="{F1535503-974B-40C5-8B17-0369FB683BC6}"/>
          </ac:picMkLst>
        </pc:picChg>
        <pc:picChg chg="add mod">
          <ac:chgData name="Rita Daukšienė" userId="S::rita.dauksiene@vtmc.lt::af568a1b-a662-45c4-b8cd-f2bb2bbdfc92" providerId="AD" clId="Web-{581AE717-C66A-D161-DF8B-F4F80B8BA56C}" dt="2019-09-29T09:01:44.783" v="432" actId="1076"/>
          <ac:picMkLst>
            <pc:docMk/>
            <pc:sldMk cId="2817242458" sldId="304"/>
            <ac:picMk id="4" creationId="{47A4E444-B81A-47CF-803B-16647B808064}"/>
          </ac:picMkLst>
        </pc:picChg>
        <pc:picChg chg="del mod">
          <ac:chgData name="Rita Daukšienė" userId="S::rita.dauksiene@vtmc.lt::af568a1b-a662-45c4-b8cd-f2bb2bbdfc92" providerId="AD" clId="Web-{581AE717-C66A-D161-DF8B-F4F80B8BA56C}" dt="2019-09-29T09:01:05.315" v="423"/>
          <ac:picMkLst>
            <pc:docMk/>
            <pc:sldMk cId="2817242458" sldId="304"/>
            <ac:picMk id="231" creationId="{00000000-0000-0000-0000-000000000000}"/>
          </ac:picMkLst>
        </pc:picChg>
      </pc:sldChg>
      <pc:sldMasterChg chg="del delSldLayout">
        <pc:chgData name="Rita Daukšienė" userId="S::rita.dauksiene@vtmc.lt::af568a1b-a662-45c4-b8cd-f2bb2bbdfc92" providerId="AD" clId="Web-{581AE717-C66A-D161-DF8B-F4F80B8BA56C}" dt="2019-09-29T07:47:11.228" v="0"/>
        <pc:sldMasterMkLst>
          <pc:docMk/>
          <pc:sldMasterMk cId="0" sldId="2147483648"/>
        </pc:sldMasterMkLst>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49"/>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0"/>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1"/>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2"/>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3"/>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4"/>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5"/>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6"/>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7"/>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8"/>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59"/>
          </pc:sldLayoutMkLst>
        </pc:sldLayoutChg>
        <pc:sldLayoutChg chg="del">
          <pc:chgData name="Rita Daukšienė" userId="S::rita.dauksiene@vtmc.lt::af568a1b-a662-45c4-b8cd-f2bb2bbdfc92" providerId="AD" clId="Web-{581AE717-C66A-D161-DF8B-F4F80B8BA56C}" dt="2019-09-29T07:47:11.228" v="0"/>
          <pc:sldLayoutMkLst>
            <pc:docMk/>
            <pc:sldMasterMk cId="0" sldId="2147483648"/>
            <pc:sldLayoutMk cId="0" sldId="2147483660"/>
          </pc:sldLayoutMkLst>
        </pc:sldLayoutChg>
      </pc:sldMasterChg>
      <pc:sldMasterChg chg="del delSldLayout">
        <pc:chgData name="Rita Daukšienė" userId="S::rita.dauksiene@vtmc.lt::af568a1b-a662-45c4-b8cd-f2bb2bbdfc92" providerId="AD" clId="Web-{581AE717-C66A-D161-DF8B-F4F80B8BA56C}" dt="2019-09-29T07:47:11.228" v="0"/>
        <pc:sldMasterMkLst>
          <pc:docMk/>
          <pc:sldMasterMk cId="0" sldId="2147483661"/>
        </pc:sldMasterMkLst>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2"/>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3"/>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4"/>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5"/>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6"/>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7"/>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8"/>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69"/>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70"/>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71"/>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72"/>
          </pc:sldLayoutMkLst>
        </pc:sldLayoutChg>
        <pc:sldLayoutChg chg="del">
          <pc:chgData name="Rita Daukšienė" userId="S::rita.dauksiene@vtmc.lt::af568a1b-a662-45c4-b8cd-f2bb2bbdfc92" providerId="AD" clId="Web-{581AE717-C66A-D161-DF8B-F4F80B8BA56C}" dt="2019-09-29T07:47:11.228" v="0"/>
          <pc:sldLayoutMkLst>
            <pc:docMk/>
            <pc:sldMasterMk cId="0" sldId="2147483661"/>
            <pc:sldLayoutMk cId="0" sldId="2147483673"/>
          </pc:sldLayoutMkLst>
        </pc:sldLayoutChg>
      </pc:sldMasterChg>
      <pc:sldMasterChg chg="del delSldLayout">
        <pc:chgData name="Rita Daukšienė" userId="S::rita.dauksiene@vtmc.lt::af568a1b-a662-45c4-b8cd-f2bb2bbdfc92" providerId="AD" clId="Web-{581AE717-C66A-D161-DF8B-F4F80B8BA56C}" dt="2019-09-29T07:47:11.228" v="0"/>
        <pc:sldMasterMkLst>
          <pc:docMk/>
          <pc:sldMasterMk cId="0" sldId="2147483674"/>
        </pc:sldMasterMkLst>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75"/>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76"/>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77"/>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78"/>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79"/>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0"/>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1"/>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2"/>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3"/>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4"/>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5"/>
          </pc:sldLayoutMkLst>
        </pc:sldLayoutChg>
        <pc:sldLayoutChg chg="del">
          <pc:chgData name="Rita Daukšienė" userId="S::rita.dauksiene@vtmc.lt::af568a1b-a662-45c4-b8cd-f2bb2bbdfc92" providerId="AD" clId="Web-{581AE717-C66A-D161-DF8B-F4F80B8BA56C}" dt="2019-09-29T07:47:11.228" v="0"/>
          <pc:sldLayoutMkLst>
            <pc:docMk/>
            <pc:sldMasterMk cId="0" sldId="2147483674"/>
            <pc:sldLayoutMk cId="0" sldId="2147483686"/>
          </pc:sldLayoutMkLst>
        </pc:sldLayoutChg>
      </pc:sldMasterChg>
      <pc:sldMasterChg chg="add mod setBg addSldLayout modSldLayout">
        <pc:chgData name="Rita Daukšienė" userId="S::rita.dauksiene@vtmc.lt::af568a1b-a662-45c4-b8cd-f2bb2bbdfc92" providerId="AD" clId="Web-{581AE717-C66A-D161-DF8B-F4F80B8BA56C}" dt="2019-09-29T07:48:04.543" v="4"/>
        <pc:sldMasterMkLst>
          <pc:docMk/>
          <pc:sldMasterMk cId="995342285" sldId="2147483687"/>
        </pc:sldMasterMkLst>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2311897368" sldId="2147483688"/>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547781565" sldId="2147483689"/>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2364685372" sldId="2147483690"/>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3547729693" sldId="2147483691"/>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586366807" sldId="2147483692"/>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4130458873" sldId="2147483693"/>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2839031366" sldId="2147483694"/>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2659869249" sldId="2147483695"/>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209381873" sldId="2147483696"/>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873736050" sldId="2147483697"/>
          </pc:sldLayoutMkLst>
        </pc:sldLayoutChg>
        <pc:sldLayoutChg chg="add mod replId setBg">
          <pc:chgData name="Rita Daukšienė" userId="S::rita.dauksiene@vtmc.lt::af568a1b-a662-45c4-b8cd-f2bb2bbdfc92" providerId="AD" clId="Web-{581AE717-C66A-D161-DF8B-F4F80B8BA56C}" dt="2019-09-29T07:48:04.543" v="4"/>
          <pc:sldLayoutMkLst>
            <pc:docMk/>
            <pc:sldMasterMk cId="995342285" sldId="2147483687"/>
            <pc:sldLayoutMk cId="4114073629" sldId="2147483698"/>
          </pc:sldLayoutMkLst>
        </pc:sldLayoutChg>
      </pc:sldMasterChg>
    </pc:docChg>
  </pc:docChgLst>
  <pc:docChgLst>
    <pc:chgData name="Rita Daukšienė" userId="af568a1b-a662-45c4-b8cd-f2bb2bbdfc92" providerId="ADAL" clId="{6658EDAF-ABB7-485D-BCD2-958EEC1E1ABE}"/>
    <pc:docChg chg="modSld">
      <pc:chgData name="Rita Daukšienė" userId="af568a1b-a662-45c4-b8cd-f2bb2bbdfc92" providerId="ADAL" clId="{6658EDAF-ABB7-485D-BCD2-958EEC1E1ABE}" dt="2023-03-26T08:57:48.422" v="19" actId="1076"/>
      <pc:docMkLst>
        <pc:docMk/>
      </pc:docMkLst>
      <pc:sldChg chg="modSp mod">
        <pc:chgData name="Rita Daukšienė" userId="af568a1b-a662-45c4-b8cd-f2bb2bbdfc92" providerId="ADAL" clId="{6658EDAF-ABB7-485D-BCD2-958EEC1E1ABE}" dt="2023-03-26T08:56:16.218" v="5" actId="1076"/>
        <pc:sldMkLst>
          <pc:docMk/>
          <pc:sldMk cId="0" sldId="258"/>
        </pc:sldMkLst>
        <pc:picChg chg="mod">
          <ac:chgData name="Rita Daukšienė" userId="af568a1b-a662-45c4-b8cd-f2bb2bbdfc92" providerId="ADAL" clId="{6658EDAF-ABB7-485D-BCD2-958EEC1E1ABE}" dt="2023-03-26T08:56:13.702" v="4" actId="1076"/>
          <ac:picMkLst>
            <pc:docMk/>
            <pc:sldMk cId="0" sldId="258"/>
            <ac:picMk id="135" creationId="{00000000-0000-0000-0000-000000000000}"/>
          </ac:picMkLst>
        </pc:picChg>
        <pc:picChg chg="mod">
          <ac:chgData name="Rita Daukšienė" userId="af568a1b-a662-45c4-b8cd-f2bb2bbdfc92" providerId="ADAL" clId="{6658EDAF-ABB7-485D-BCD2-958EEC1E1ABE}" dt="2023-03-26T08:56:16.218" v="5" actId="1076"/>
          <ac:picMkLst>
            <pc:docMk/>
            <pc:sldMk cId="0" sldId="258"/>
            <ac:picMk id="136" creationId="{00000000-0000-0000-0000-000000000000}"/>
          </ac:picMkLst>
        </pc:picChg>
      </pc:sldChg>
      <pc:sldChg chg="modSp mod">
        <pc:chgData name="Rita Daukšienė" userId="af568a1b-a662-45c4-b8cd-f2bb2bbdfc92" providerId="ADAL" clId="{6658EDAF-ABB7-485D-BCD2-958EEC1E1ABE}" dt="2023-03-26T08:56:25.234" v="6" actId="14100"/>
        <pc:sldMkLst>
          <pc:docMk/>
          <pc:sldMk cId="0" sldId="259"/>
        </pc:sldMkLst>
        <pc:grpChg chg="mod">
          <ac:chgData name="Rita Daukšienė" userId="af568a1b-a662-45c4-b8cd-f2bb2bbdfc92" providerId="ADAL" clId="{6658EDAF-ABB7-485D-BCD2-958EEC1E1ABE}" dt="2023-03-26T08:56:25.234" v="6" actId="14100"/>
          <ac:grpSpMkLst>
            <pc:docMk/>
            <pc:sldMk cId="0" sldId="259"/>
            <ac:grpSpMk id="2" creationId="{92B6FBB6-C8EF-C4C9-5796-57F799875DD6}"/>
          </ac:grpSpMkLst>
        </pc:grpChg>
      </pc:sldChg>
      <pc:sldChg chg="modSp mod">
        <pc:chgData name="Rita Daukšienė" userId="af568a1b-a662-45c4-b8cd-f2bb2bbdfc92" providerId="ADAL" clId="{6658EDAF-ABB7-485D-BCD2-958EEC1E1ABE}" dt="2023-03-26T08:56:38.394" v="8" actId="1076"/>
        <pc:sldMkLst>
          <pc:docMk/>
          <pc:sldMk cId="0" sldId="260"/>
        </pc:sldMkLst>
        <pc:grpChg chg="mod">
          <ac:chgData name="Rita Daukšienė" userId="af568a1b-a662-45c4-b8cd-f2bb2bbdfc92" providerId="ADAL" clId="{6658EDAF-ABB7-485D-BCD2-958EEC1E1ABE}" dt="2023-03-26T08:56:38.394" v="8" actId="1076"/>
          <ac:grpSpMkLst>
            <pc:docMk/>
            <pc:sldMk cId="0" sldId="260"/>
            <ac:grpSpMk id="2" creationId="{5F2DEEF9-65CB-2D4B-71BC-F2D71DD5812F}"/>
          </ac:grpSpMkLst>
        </pc:grpChg>
      </pc:sldChg>
      <pc:sldChg chg="modSp mod">
        <pc:chgData name="Rita Daukšienė" userId="af568a1b-a662-45c4-b8cd-f2bb2bbdfc92" providerId="ADAL" clId="{6658EDAF-ABB7-485D-BCD2-958EEC1E1ABE}" dt="2023-03-26T08:56:49.694" v="11" actId="1076"/>
        <pc:sldMkLst>
          <pc:docMk/>
          <pc:sldMk cId="0" sldId="261"/>
        </pc:sldMkLst>
        <pc:grpChg chg="mod">
          <ac:chgData name="Rita Daukšienė" userId="af568a1b-a662-45c4-b8cd-f2bb2bbdfc92" providerId="ADAL" clId="{6658EDAF-ABB7-485D-BCD2-958EEC1E1ABE}" dt="2023-03-26T08:56:49.694" v="11" actId="1076"/>
          <ac:grpSpMkLst>
            <pc:docMk/>
            <pc:sldMk cId="0" sldId="261"/>
            <ac:grpSpMk id="2" creationId="{1E5A9EF7-1D35-D73E-F1DB-C75F98EFE7B6}"/>
          </ac:grpSpMkLst>
        </pc:grpChg>
      </pc:sldChg>
      <pc:sldChg chg="modSp mod">
        <pc:chgData name="Rita Daukšienė" userId="af568a1b-a662-45c4-b8cd-f2bb2bbdfc92" providerId="ADAL" clId="{6658EDAF-ABB7-485D-BCD2-958EEC1E1ABE}" dt="2023-03-26T08:57:48.422" v="19" actId="1076"/>
        <pc:sldMkLst>
          <pc:docMk/>
          <pc:sldMk cId="2259182620" sldId="307"/>
        </pc:sldMkLst>
        <pc:spChg chg="mod">
          <ac:chgData name="Rita Daukšienė" userId="af568a1b-a662-45c4-b8cd-f2bb2bbdfc92" providerId="ADAL" clId="{6658EDAF-ABB7-485D-BCD2-958EEC1E1ABE}" dt="2023-03-26T08:57:48.422" v="19" actId="1076"/>
          <ac:spMkLst>
            <pc:docMk/>
            <pc:sldMk cId="2259182620" sldId="307"/>
            <ac:spMk id="2" creationId="{30A2D50C-0A5B-5FDD-5FC6-A1CBA8498E84}"/>
          </ac:spMkLst>
        </pc:spChg>
      </pc:sldChg>
      <pc:sldChg chg="modSp mod">
        <pc:chgData name="Rita Daukšienė" userId="af568a1b-a662-45c4-b8cd-f2bb2bbdfc92" providerId="ADAL" clId="{6658EDAF-ABB7-485D-BCD2-958EEC1E1ABE}" dt="2023-03-26T08:57:43.422" v="18" actId="1076"/>
        <pc:sldMkLst>
          <pc:docMk/>
          <pc:sldMk cId="4135324953" sldId="308"/>
        </pc:sldMkLst>
        <pc:spChg chg="mod">
          <ac:chgData name="Rita Daukšienė" userId="af568a1b-a662-45c4-b8cd-f2bb2bbdfc92" providerId="ADAL" clId="{6658EDAF-ABB7-485D-BCD2-958EEC1E1ABE}" dt="2023-03-26T08:57:43.422" v="18" actId="1076"/>
          <ac:spMkLst>
            <pc:docMk/>
            <pc:sldMk cId="4135324953" sldId="308"/>
            <ac:spMk id="4" creationId="{7DD08C19-7E0E-C590-8390-04F0E4ABE14C}"/>
          </ac:spMkLst>
        </pc:spChg>
      </pc:sldChg>
      <pc:sldChg chg="modSp mod">
        <pc:chgData name="Rita Daukšienė" userId="af568a1b-a662-45c4-b8cd-f2bb2bbdfc92" providerId="ADAL" clId="{6658EDAF-ABB7-485D-BCD2-958EEC1E1ABE}" dt="2023-03-26T08:57:26.634" v="13" actId="14100"/>
        <pc:sldMkLst>
          <pc:docMk/>
          <pc:sldMk cId="49310362" sldId="310"/>
        </pc:sldMkLst>
        <pc:spChg chg="mod">
          <ac:chgData name="Rita Daukšienė" userId="af568a1b-a662-45c4-b8cd-f2bb2bbdfc92" providerId="ADAL" clId="{6658EDAF-ABB7-485D-BCD2-958EEC1E1ABE}" dt="2023-03-26T08:57:26.634" v="13" actId="14100"/>
          <ac:spMkLst>
            <pc:docMk/>
            <pc:sldMk cId="49310362" sldId="310"/>
            <ac:spMk id="2" creationId="{20EB45C3-6B4F-C6BF-AD91-7FF87AB85C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lIns="0" tIns="0" rIns="0" bIns="0"/>
          <a:lstStyle/>
          <a:p>
            <a:r>
              <a:rPr lang="lt-LT" sz="2000" b="0" strike="noStrike" spc="-1">
                <a:latin typeface="Arial"/>
              </a:rPr>
              <a:t>Click to edit the notes format</a:t>
            </a:r>
          </a:p>
        </p:txBody>
      </p:sp>
      <p:sp>
        <p:nvSpPr>
          <p:cNvPr id="124" name="PlaceHolder 2"/>
          <p:cNvSpPr>
            <a:spLocks noGrp="1"/>
          </p:cNvSpPr>
          <p:nvPr>
            <p:ph type="hdr"/>
          </p:nvPr>
        </p:nvSpPr>
        <p:spPr>
          <a:xfrm>
            <a:off x="1554480" y="5532120"/>
            <a:ext cx="6217560" cy="4525920"/>
          </a:xfrm>
          <a:prstGeom prst="rect">
            <a:avLst/>
          </a:prstGeom>
        </p:spPr>
        <p:txBody>
          <a:bodyPr lIns="0" tIns="0" rIns="0" bIns="0"/>
          <a:lstStyle/>
          <a:p>
            <a:r>
              <a:rPr lang="lt-LT" sz="1400" b="0" strike="noStrike" spc="-1">
                <a:latin typeface="Times New Roman"/>
              </a:rPr>
              <a:t>&lt;header&gt;</a:t>
            </a:r>
          </a:p>
        </p:txBody>
      </p:sp>
      <p:sp>
        <p:nvSpPr>
          <p:cNvPr id="125" name="PlaceHolder 3"/>
          <p:cNvSpPr>
            <a:spLocks noGrp="1"/>
          </p:cNvSpPr>
          <p:nvPr>
            <p:ph type="dt"/>
          </p:nvPr>
        </p:nvSpPr>
        <p:spPr>
          <a:xfrm>
            <a:off x="0" y="9555480"/>
            <a:ext cx="3372840" cy="502560"/>
          </a:xfrm>
          <a:prstGeom prst="rect">
            <a:avLst/>
          </a:prstGeom>
        </p:spPr>
        <p:txBody>
          <a:bodyPr lIns="0" tIns="0" rIns="0" bIns="0"/>
          <a:lstStyle/>
          <a:p>
            <a:pPr algn="r"/>
            <a:r>
              <a:rPr lang="lt-LT" sz="1400" b="0" strike="noStrike" spc="-1">
                <a:latin typeface="Times New Roman"/>
              </a:rPr>
              <a:t>&lt;date/time&gt;</a:t>
            </a:r>
          </a:p>
        </p:txBody>
      </p:sp>
      <p:sp>
        <p:nvSpPr>
          <p:cNvPr id="126" name="PlaceHolder 4"/>
          <p:cNvSpPr>
            <a:spLocks noGrp="1"/>
          </p:cNvSpPr>
          <p:nvPr>
            <p:ph type="ftr"/>
          </p:nvPr>
        </p:nvSpPr>
        <p:spPr>
          <a:xfrm>
            <a:off x="0" y="0"/>
            <a:ext cx="3372840" cy="502560"/>
          </a:xfrm>
          <a:prstGeom prst="rect">
            <a:avLst/>
          </a:prstGeom>
        </p:spPr>
        <p:txBody>
          <a:bodyPr lIns="0" tIns="0" rIns="0" bIns="0" anchor="b"/>
          <a:lstStyle/>
          <a:p>
            <a:r>
              <a:rPr lang="lt-LT" sz="1400" b="0" strike="noStrike" spc="-1">
                <a:latin typeface="Times New Roman"/>
              </a:rPr>
              <a:t>&lt;footer&gt;</a:t>
            </a:r>
          </a:p>
        </p:txBody>
      </p:sp>
      <p:sp>
        <p:nvSpPr>
          <p:cNvPr id="127" name="PlaceHolder 5"/>
          <p:cNvSpPr>
            <a:spLocks noGrp="1"/>
          </p:cNvSpPr>
          <p:nvPr>
            <p:ph type="sldNum"/>
          </p:nvPr>
        </p:nvSpPr>
        <p:spPr>
          <a:xfrm>
            <a:off x="4399200" y="0"/>
            <a:ext cx="3372840" cy="502560"/>
          </a:xfrm>
          <a:prstGeom prst="rect">
            <a:avLst/>
          </a:prstGeom>
        </p:spPr>
        <p:txBody>
          <a:bodyPr lIns="0" tIns="0" rIns="0" bIns="0" anchor="b"/>
          <a:lstStyle/>
          <a:p>
            <a:pPr algn="r"/>
            <a:fld id="{DCB0253B-1253-4FCA-9111-05E43C4AC48C}" type="slidenum">
              <a:rPr lang="lt-LT" sz="1400" b="0" strike="noStrike" spc="-1">
                <a:latin typeface="Times New Roman"/>
              </a:rPr>
              <a:t>‹#›</a:t>
            </a:fld>
            <a:endParaRPr lang="lt-LT"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3"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ED8EB3F-B39D-4D62-917B-08B6B89986A8}" type="slidenum">
              <a:rPr lang="lt-LT" sz="1200" b="0" strike="noStrike" spc="-1">
                <a:solidFill>
                  <a:srgbClr val="000000"/>
                </a:solidFill>
                <a:latin typeface="+mn-lt"/>
                <a:ea typeface="+mn-ea"/>
              </a:rPr>
              <a:t>3</a:t>
            </a:fld>
            <a:endParaRPr lang="lt-LT"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42</a:t>
            </a:fld>
            <a:endParaRPr lang="lt-LT" sz="1200" b="0" strike="noStrike" spc="-1">
              <a:latin typeface="Arial"/>
            </a:endParaRPr>
          </a:p>
        </p:txBody>
      </p:sp>
    </p:spTree>
    <p:extLst>
      <p:ext uri="{BB962C8B-B14F-4D97-AF65-F5344CB8AC3E}">
        <p14:creationId xmlns:p14="http://schemas.microsoft.com/office/powerpoint/2010/main" val="2190995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5"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2A6F574-C32C-4FD3-98A0-481EDA6E293F}" type="slidenum">
              <a:rPr lang="lt-LT" sz="1200" b="0" strike="noStrike" spc="-1">
                <a:solidFill>
                  <a:srgbClr val="000000"/>
                </a:solidFill>
                <a:latin typeface="+mn-lt"/>
                <a:ea typeface="+mn-ea"/>
              </a:rPr>
              <a:t>9</a:t>
            </a:fld>
            <a:endParaRPr lang="lt-LT"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7"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85780B7-C2CC-4CB0-A03E-547BFBF26332}" type="slidenum">
              <a:rPr lang="lt-LT" sz="1200" b="0" strike="noStrike" spc="-1">
                <a:solidFill>
                  <a:srgbClr val="000000"/>
                </a:solidFill>
                <a:latin typeface="+mn-lt"/>
                <a:ea typeface="+mn-ea"/>
              </a:rPr>
              <a:t>14</a:t>
            </a:fld>
            <a:endParaRPr lang="lt-LT"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37</a:t>
            </a:fld>
            <a:endParaRPr lang="lt-LT"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38</a:t>
            </a:fld>
            <a:endParaRPr lang="lt-LT" sz="1200" b="0" strike="noStrike" spc="-1">
              <a:latin typeface="Arial"/>
            </a:endParaRPr>
          </a:p>
        </p:txBody>
      </p:sp>
    </p:spTree>
    <p:extLst>
      <p:ext uri="{BB962C8B-B14F-4D97-AF65-F5344CB8AC3E}">
        <p14:creationId xmlns:p14="http://schemas.microsoft.com/office/powerpoint/2010/main" val="2154583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38</a:t>
            </a:fld>
            <a:endParaRPr lang="lt-LT" sz="1200" b="0" strike="noStrike" spc="-1">
              <a:latin typeface="Arial"/>
            </a:endParaRPr>
          </a:p>
        </p:txBody>
      </p:sp>
    </p:spTree>
    <p:extLst>
      <p:ext uri="{BB962C8B-B14F-4D97-AF65-F5344CB8AC3E}">
        <p14:creationId xmlns:p14="http://schemas.microsoft.com/office/powerpoint/2010/main" val="2154583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39</a:t>
            </a:fld>
            <a:endParaRPr lang="lt-LT" sz="1200" b="0" strike="noStrike" spc="-1">
              <a:latin typeface="Arial"/>
            </a:endParaRPr>
          </a:p>
        </p:txBody>
      </p:sp>
    </p:spTree>
    <p:extLst>
      <p:ext uri="{BB962C8B-B14F-4D97-AF65-F5344CB8AC3E}">
        <p14:creationId xmlns:p14="http://schemas.microsoft.com/office/powerpoint/2010/main" val="1725493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40</a:t>
            </a:fld>
            <a:endParaRPr lang="lt-LT" sz="1200" b="0" strike="noStrike" spc="-1">
              <a:latin typeface="Arial"/>
            </a:endParaRPr>
          </a:p>
        </p:txBody>
      </p:sp>
    </p:spTree>
    <p:extLst>
      <p:ext uri="{BB962C8B-B14F-4D97-AF65-F5344CB8AC3E}">
        <p14:creationId xmlns:p14="http://schemas.microsoft.com/office/powerpoint/2010/main" val="56312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body"/>
          </p:nvPr>
        </p:nvSpPr>
        <p:spPr>
          <a:xfrm>
            <a:off x="685800" y="4343400"/>
            <a:ext cx="5484240" cy="4112640"/>
          </a:xfrm>
          <a:prstGeom prst="rect">
            <a:avLst/>
          </a:prstGeom>
        </p:spPr>
        <p:txBody>
          <a:bodyPr lIns="0" tIns="0" rIns="0" bIns="0"/>
          <a:lstStyle/>
          <a:p>
            <a:endParaRPr lang="lt-LT" sz="2000" b="0" strike="noStrike" spc="-1">
              <a:latin typeface="Arial"/>
            </a:endParaRPr>
          </a:p>
        </p:txBody>
      </p:sp>
      <p:sp>
        <p:nvSpPr>
          <p:cNvPr id="349" name="CustomShape 2"/>
          <p:cNvSpPr/>
          <p:nvPr/>
        </p:nvSpPr>
        <p:spPr>
          <a:xfrm>
            <a:off x="3884760" y="8685360"/>
            <a:ext cx="29696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5B7A87-9FE0-4AF0-918E-E3C182B077EA}" type="slidenum">
              <a:rPr lang="lt-LT" sz="1200" b="0" strike="noStrike" spc="-1">
                <a:solidFill>
                  <a:srgbClr val="000000"/>
                </a:solidFill>
                <a:latin typeface="+mn-lt"/>
                <a:ea typeface="+mn-ea"/>
              </a:rPr>
              <a:t>41</a:t>
            </a:fld>
            <a:endParaRPr lang="lt-LT" sz="1200" b="0" strike="noStrike" spc="-1">
              <a:latin typeface="Arial"/>
            </a:endParaRPr>
          </a:p>
        </p:txBody>
      </p:sp>
    </p:spTree>
    <p:extLst>
      <p:ext uri="{BB962C8B-B14F-4D97-AF65-F5344CB8AC3E}">
        <p14:creationId xmlns:p14="http://schemas.microsoft.com/office/powerpoint/2010/main" val="173790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40383C9-3705-BB1B-C168-CD29B9DBA76E}"/>
              </a:ext>
            </a:extLst>
          </p:cNvPr>
          <p:cNvSpPr txBox="1">
            <a:spLocks/>
          </p:cNvSpPr>
          <p:nvPr/>
        </p:nvSpPr>
        <p:spPr>
          <a:xfrm rot="-10800000" flipV="1">
            <a:off x="397805" y="2281604"/>
            <a:ext cx="5081544" cy="2177192"/>
          </a:xfrm>
          <a:prstGeom prst="rect">
            <a:avLst/>
          </a:prstGeom>
        </p:spPr>
        <p:txBody>
          <a:bodyPr vert="horz" lIns="68580" tIns="34290" rIns="68580" bIns="34290" rtlCol="0" anchor="b"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lt-LT" sz="3300" b="1" dirty="0">
                <a:solidFill>
                  <a:schemeClr val="bg1"/>
                </a:solidFill>
                <a:latin typeface="Eina01-Regular" panose="02000000000000000000" pitchFamily="2" charset="0"/>
              </a:rPr>
              <a:t>VILNIAUS TECHNOLOGIJŲ</a:t>
            </a:r>
            <a:br>
              <a:rPr lang="lt-LT" sz="3300" b="1" dirty="0">
                <a:solidFill>
                  <a:schemeClr val="bg1"/>
                </a:solidFill>
                <a:latin typeface="Eina01-Regular" panose="02000000000000000000" pitchFamily="2" charset="0"/>
              </a:rPr>
            </a:br>
            <a:r>
              <a:rPr lang="lt-LT" sz="3300" b="1" dirty="0">
                <a:solidFill>
                  <a:schemeClr val="bg1"/>
                </a:solidFill>
                <a:latin typeface="Eina01-Regular" panose="02000000000000000000" pitchFamily="2" charset="0"/>
              </a:rPr>
              <a:t>IR INŽINERIJOS</a:t>
            </a:r>
            <a:br>
              <a:rPr lang="lt-LT" sz="3300" b="1" dirty="0">
                <a:solidFill>
                  <a:schemeClr val="bg1"/>
                </a:solidFill>
                <a:latin typeface="Eina01-Regular" panose="02000000000000000000" pitchFamily="2" charset="0"/>
              </a:rPr>
            </a:br>
            <a:r>
              <a:rPr lang="lt-LT" sz="3300" b="1" dirty="0">
                <a:solidFill>
                  <a:schemeClr val="bg1"/>
                </a:solidFill>
                <a:latin typeface="Eina01-Regular" panose="02000000000000000000" pitchFamily="2" charset="0"/>
              </a:rPr>
              <a:t>MOKYMO CENTRAS</a:t>
            </a:r>
          </a:p>
        </p:txBody>
      </p:sp>
    </p:spTree>
    <p:extLst>
      <p:ext uri="{BB962C8B-B14F-4D97-AF65-F5344CB8AC3E}">
        <p14:creationId xmlns:p14="http://schemas.microsoft.com/office/powerpoint/2010/main" val="3088380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1F75-021E-C57A-C810-F7ECCAB37BD0}"/>
              </a:ext>
            </a:extLst>
          </p:cNvPr>
          <p:cNvSpPr>
            <a:spLocks noGrp="1"/>
          </p:cNvSpPr>
          <p:nvPr>
            <p:ph type="title" hasCustomPrompt="1"/>
          </p:nvPr>
        </p:nvSpPr>
        <p:spPr/>
        <p:txBody>
          <a:body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2C413DE5-0951-328F-04AD-FD6BBDE8319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a:extLst>
              <a:ext uri="{FF2B5EF4-FFF2-40B4-BE49-F238E27FC236}">
                <a16:creationId xmlns:a16="http://schemas.microsoft.com/office/drawing/2014/main" id="{0E0E5AE8-0C0E-7FE6-A3C8-5E5A0BCE9FB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2301359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0C73-D129-3FD2-DCC5-F4FAA308F58F}"/>
              </a:ext>
            </a:extLst>
          </p:cNvPr>
          <p:cNvSpPr>
            <a:spLocks noGrp="1"/>
          </p:cNvSpPr>
          <p:nvPr>
            <p:ph type="title" hasCustomPrompt="1"/>
          </p:nvPr>
        </p:nvSpPr>
        <p:spPr>
          <a:xfrm>
            <a:off x="629841" y="273844"/>
            <a:ext cx="7886700" cy="994172"/>
          </a:xfrm>
        </p:spPr>
        <p:txBody>
          <a:bodyPr/>
          <a:lstStyle/>
          <a:p>
            <a:r>
              <a:rPr lang="en-US" dirty="0"/>
              <a:t>CLICK TO EDIT MASTER TITLE STYLE</a:t>
            </a:r>
            <a:endParaRPr lang="lt-LT" dirty="0"/>
          </a:p>
        </p:txBody>
      </p:sp>
      <p:sp>
        <p:nvSpPr>
          <p:cNvPr id="3" name="Text Placeholder 2">
            <a:extLst>
              <a:ext uri="{FF2B5EF4-FFF2-40B4-BE49-F238E27FC236}">
                <a16:creationId xmlns:a16="http://schemas.microsoft.com/office/drawing/2014/main" id="{9A33E2D8-2801-329D-9FFC-840998AA65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4FB9A-9D77-4C26-8BB9-27C8243A140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Text Placeholder 4">
            <a:extLst>
              <a:ext uri="{FF2B5EF4-FFF2-40B4-BE49-F238E27FC236}">
                <a16:creationId xmlns:a16="http://schemas.microsoft.com/office/drawing/2014/main" id="{736AF4E6-35F5-162D-3AA5-CA1912E0A39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728DE-1732-5C03-4D6A-85F81D6171D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55508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B692-EFAE-B2B3-4BCF-BE39DA43D8B2}"/>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FD6E2161-94DA-BE1C-CD90-CD7EFB14E120}"/>
              </a:ext>
            </a:extLst>
          </p:cNvPr>
          <p:cNvSpPr>
            <a:spLocks noGrp="1"/>
          </p:cNvSpPr>
          <p:nvPr>
            <p:ph idx="1"/>
          </p:nvPr>
        </p:nvSpPr>
        <p:spPr>
          <a:xfrm>
            <a:off x="3887391" y="740569"/>
            <a:ext cx="4629150" cy="3655219"/>
          </a:xfrm>
        </p:spPr>
        <p:txBody>
          <a:bodyPr/>
          <a:lstStyle>
            <a:lvl1pPr>
              <a:defRPr sz="1500"/>
            </a:lvl1pPr>
            <a:lvl2pPr>
              <a:defRPr sz="1350"/>
            </a:lvl2pPr>
            <a:lvl3pPr>
              <a:defRPr sz="1200"/>
            </a:lvl3pPr>
            <a:lvl4pPr>
              <a:defRPr sz="1050"/>
            </a:lvl4pPr>
            <a:lvl5pP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Text Placeholder 3">
            <a:extLst>
              <a:ext uri="{FF2B5EF4-FFF2-40B4-BE49-F238E27FC236}">
                <a16:creationId xmlns:a16="http://schemas.microsoft.com/office/drawing/2014/main" id="{1BD7E90B-35E4-C445-FF42-EC585D4E50A3}"/>
              </a:ext>
            </a:extLst>
          </p:cNvPr>
          <p:cNvSpPr>
            <a:spLocks noGrp="1"/>
          </p:cNvSpPr>
          <p:nvPr>
            <p:ph type="body" sz="half" idx="2"/>
          </p:nvPr>
        </p:nvSpPr>
        <p:spPr>
          <a:xfrm>
            <a:off x="629841" y="1543050"/>
            <a:ext cx="2949178"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389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E490-D8BA-38FE-23CB-E709D74EEA42}"/>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Picture Placeholder 2">
            <a:extLst>
              <a:ext uri="{FF2B5EF4-FFF2-40B4-BE49-F238E27FC236}">
                <a16:creationId xmlns:a16="http://schemas.microsoft.com/office/drawing/2014/main" id="{7F43A879-AB5D-C363-D2E4-F841AFDD4EB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lt-LT"/>
          </a:p>
        </p:txBody>
      </p:sp>
      <p:sp>
        <p:nvSpPr>
          <p:cNvPr id="4" name="Text Placeholder 3">
            <a:extLst>
              <a:ext uri="{FF2B5EF4-FFF2-40B4-BE49-F238E27FC236}">
                <a16:creationId xmlns:a16="http://schemas.microsoft.com/office/drawing/2014/main" id="{3FB9AB11-8C5D-AFF4-9313-A2566DE14323}"/>
              </a:ext>
            </a:extLst>
          </p:cNvPr>
          <p:cNvSpPr>
            <a:spLocks noGrp="1"/>
          </p:cNvSpPr>
          <p:nvPr>
            <p:ph type="body" sz="half" idx="2"/>
          </p:nvPr>
        </p:nvSpPr>
        <p:spPr>
          <a:xfrm>
            <a:off x="629841" y="1543050"/>
            <a:ext cx="2949178"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3569065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3375B-F9CF-4D23-54DF-10079EF43090}"/>
              </a:ext>
            </a:extLst>
          </p:cNvPr>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3" name="Footer Placeholder 2">
            <a:extLst>
              <a:ext uri="{FF2B5EF4-FFF2-40B4-BE49-F238E27FC236}">
                <a16:creationId xmlns:a16="http://schemas.microsoft.com/office/drawing/2014/main" id="{023ADE09-FED4-BAE7-F4BB-E1E39B651F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82CEB9-1D64-49EF-DE35-F4995B9106A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301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BD4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185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DDD2-1C2C-EA7A-9551-3B77EACA84E9}"/>
              </a:ext>
            </a:extLst>
          </p:cNvPr>
          <p:cNvSpPr>
            <a:spLocks noGrp="1"/>
          </p:cNvSpPr>
          <p:nvPr>
            <p:ph type="title" hasCustomPrompt="1"/>
          </p:nvPr>
        </p:nvSpPr>
        <p:spPr/>
        <p:txBody>
          <a:body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A8D9B09A-C236-D3DB-F1F0-DFCF723E2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344344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1F75-021E-C57A-C810-F7ECCAB37BD0}"/>
              </a:ext>
            </a:extLst>
          </p:cNvPr>
          <p:cNvSpPr>
            <a:spLocks noGrp="1"/>
          </p:cNvSpPr>
          <p:nvPr>
            <p:ph type="title" hasCustomPrompt="1"/>
          </p:nvPr>
        </p:nvSpPr>
        <p:spPr/>
        <p:txBody>
          <a:body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2C413DE5-0951-328F-04AD-FD6BBDE8319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a:extLst>
              <a:ext uri="{FF2B5EF4-FFF2-40B4-BE49-F238E27FC236}">
                <a16:creationId xmlns:a16="http://schemas.microsoft.com/office/drawing/2014/main" id="{0E0E5AE8-0C0E-7FE6-A3C8-5E5A0BCE9FB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2301359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0C73-D129-3FD2-DCC5-F4FAA308F58F}"/>
              </a:ext>
            </a:extLst>
          </p:cNvPr>
          <p:cNvSpPr>
            <a:spLocks noGrp="1"/>
          </p:cNvSpPr>
          <p:nvPr>
            <p:ph type="title" hasCustomPrompt="1"/>
          </p:nvPr>
        </p:nvSpPr>
        <p:spPr>
          <a:xfrm>
            <a:off x="629841" y="273844"/>
            <a:ext cx="7886700" cy="994172"/>
          </a:xfrm>
        </p:spPr>
        <p:txBody>
          <a:bodyPr/>
          <a:lstStyle/>
          <a:p>
            <a:r>
              <a:rPr lang="en-US" dirty="0"/>
              <a:t>CLICK TO EDIT MASTER TITLE STYLE</a:t>
            </a:r>
            <a:endParaRPr lang="lt-LT" dirty="0"/>
          </a:p>
        </p:txBody>
      </p:sp>
      <p:sp>
        <p:nvSpPr>
          <p:cNvPr id="3" name="Text Placeholder 2">
            <a:extLst>
              <a:ext uri="{FF2B5EF4-FFF2-40B4-BE49-F238E27FC236}">
                <a16:creationId xmlns:a16="http://schemas.microsoft.com/office/drawing/2014/main" id="{9A33E2D8-2801-329D-9FFC-840998AA65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A94FB9A-9D77-4C26-8BB9-27C8243A140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Text Placeholder 4">
            <a:extLst>
              <a:ext uri="{FF2B5EF4-FFF2-40B4-BE49-F238E27FC236}">
                <a16:creationId xmlns:a16="http://schemas.microsoft.com/office/drawing/2014/main" id="{736AF4E6-35F5-162D-3AA5-CA1912E0A39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728DE-1732-5C03-4D6A-85F81D6171D0}"/>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5550828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B692-EFAE-B2B3-4BCF-BE39DA43D8B2}"/>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FD6E2161-94DA-BE1C-CD90-CD7EFB14E120}"/>
              </a:ext>
            </a:extLst>
          </p:cNvPr>
          <p:cNvSpPr>
            <a:spLocks noGrp="1"/>
          </p:cNvSpPr>
          <p:nvPr>
            <p:ph idx="1"/>
          </p:nvPr>
        </p:nvSpPr>
        <p:spPr>
          <a:xfrm>
            <a:off x="3887391" y="740569"/>
            <a:ext cx="4629150" cy="3655219"/>
          </a:xfrm>
        </p:spPr>
        <p:txBody>
          <a:bodyPr/>
          <a:lstStyle>
            <a:lvl1pPr>
              <a:defRPr sz="1500"/>
            </a:lvl1pPr>
            <a:lvl2pPr>
              <a:defRPr sz="1350"/>
            </a:lvl2pPr>
            <a:lvl3pPr>
              <a:defRPr sz="1200"/>
            </a:lvl3pPr>
            <a:lvl4pPr>
              <a:defRPr sz="1050"/>
            </a:lvl4pPr>
            <a:lvl5pP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Text Placeholder 3">
            <a:extLst>
              <a:ext uri="{FF2B5EF4-FFF2-40B4-BE49-F238E27FC236}">
                <a16:creationId xmlns:a16="http://schemas.microsoft.com/office/drawing/2014/main" id="{1BD7E90B-35E4-C445-FF42-EC585D4E50A3}"/>
              </a:ext>
            </a:extLst>
          </p:cNvPr>
          <p:cNvSpPr>
            <a:spLocks noGrp="1"/>
          </p:cNvSpPr>
          <p:nvPr>
            <p:ph type="body" sz="half" idx="2"/>
          </p:nvPr>
        </p:nvSpPr>
        <p:spPr>
          <a:xfrm>
            <a:off x="629841" y="1543050"/>
            <a:ext cx="2949178"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389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DE52-0633-3F68-8D6F-E24B666B8F4F}"/>
              </a:ext>
            </a:extLst>
          </p:cNvPr>
          <p:cNvSpPr>
            <a:spLocks noGrp="1"/>
          </p:cNvSpPr>
          <p:nvPr>
            <p:ph type="title" hasCustomPrompt="1"/>
          </p:nvPr>
        </p:nvSpPr>
        <p:spPr>
          <a:xfrm>
            <a:off x="628650" y="2625262"/>
            <a:ext cx="7886700" cy="994172"/>
          </a:xfrm>
          <a:prstGeom prst="rect">
            <a:avLst/>
          </a:prstGeom>
        </p:spPr>
        <p:txBody>
          <a:bodyPr/>
          <a:lstStyle>
            <a:lvl1pPr>
              <a:defRPr b="1">
                <a:solidFill>
                  <a:schemeClr val="bg1"/>
                </a:solidFill>
                <a:latin typeface="Eina01-Regular" panose="02000000000000000000" pitchFamily="2" charset="0"/>
              </a:defRPr>
            </a:lvl1pPr>
          </a:lstStyle>
          <a:p>
            <a:r>
              <a:rPr lang="lt-LT" dirty="0"/>
              <a:t>CLICK </a:t>
            </a:r>
            <a:r>
              <a:rPr lang="en-US" dirty="0"/>
              <a:t>TO EDIT MASTER TITLE STYLE</a:t>
            </a:r>
            <a:endParaRPr lang="lt-LT" dirty="0"/>
          </a:p>
        </p:txBody>
      </p:sp>
    </p:spTree>
    <p:extLst>
      <p:ext uri="{BB962C8B-B14F-4D97-AF65-F5344CB8AC3E}">
        <p14:creationId xmlns:p14="http://schemas.microsoft.com/office/powerpoint/2010/main" val="1243630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E490-D8BA-38FE-23CB-E709D74EEA42}"/>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Picture Placeholder 2">
            <a:extLst>
              <a:ext uri="{FF2B5EF4-FFF2-40B4-BE49-F238E27FC236}">
                <a16:creationId xmlns:a16="http://schemas.microsoft.com/office/drawing/2014/main" id="{7F43A879-AB5D-C363-D2E4-F841AFDD4EB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lt-LT"/>
          </a:p>
        </p:txBody>
      </p:sp>
      <p:sp>
        <p:nvSpPr>
          <p:cNvPr id="4" name="Text Placeholder 3">
            <a:extLst>
              <a:ext uri="{FF2B5EF4-FFF2-40B4-BE49-F238E27FC236}">
                <a16:creationId xmlns:a16="http://schemas.microsoft.com/office/drawing/2014/main" id="{3FB9AB11-8C5D-AFF4-9313-A2566DE14323}"/>
              </a:ext>
            </a:extLst>
          </p:cNvPr>
          <p:cNvSpPr>
            <a:spLocks noGrp="1"/>
          </p:cNvSpPr>
          <p:nvPr>
            <p:ph type="body" sz="half" idx="2"/>
          </p:nvPr>
        </p:nvSpPr>
        <p:spPr>
          <a:xfrm>
            <a:off x="629841" y="1543050"/>
            <a:ext cx="2949178"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3569065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3375B-F9CF-4D23-54DF-10079EF43090}"/>
              </a:ext>
            </a:extLst>
          </p:cNvPr>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3" name="Footer Placeholder 2">
            <a:extLst>
              <a:ext uri="{FF2B5EF4-FFF2-40B4-BE49-F238E27FC236}">
                <a16:creationId xmlns:a16="http://schemas.microsoft.com/office/drawing/2014/main" id="{023ADE09-FED4-BAE7-F4BB-E1E39B651F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82CEB9-1D64-49EF-DE35-F4995B9106A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4301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3375B-F9CF-4D23-54DF-10079EF43090}"/>
              </a:ext>
            </a:extLst>
          </p:cNvPr>
          <p:cNvSpPr>
            <a:spLocks noGrp="1"/>
          </p:cNvSpPr>
          <p:nvPr>
            <p:ph type="dt" sz="half" idx="10"/>
          </p:nvPr>
        </p:nvSpPr>
        <p:spPr/>
        <p:txBody>
          <a:bodyPr/>
          <a:lstStyle/>
          <a:p>
            <a:fld id="{C764DE79-268F-4C1A-8933-263129D2AF90}" type="datetimeFigureOut">
              <a:rPr lang="en-US" smtClean="0"/>
              <a:t>9/11/2023</a:t>
            </a:fld>
            <a:endParaRPr lang="en-US" dirty="0"/>
          </a:p>
        </p:txBody>
      </p:sp>
      <p:sp>
        <p:nvSpPr>
          <p:cNvPr id="3" name="Footer Placeholder 2">
            <a:extLst>
              <a:ext uri="{FF2B5EF4-FFF2-40B4-BE49-F238E27FC236}">
                <a16:creationId xmlns:a16="http://schemas.microsoft.com/office/drawing/2014/main" id="{023ADE09-FED4-BAE7-F4BB-E1E39B651FA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82CEB9-1D64-49EF-DE35-F4995B9106A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286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8E926C70-C024-26BF-57E4-52E531B5FD16}"/>
              </a:ext>
            </a:extLst>
          </p:cNvPr>
          <p:cNvSpPr>
            <a:spLocks noGrp="1"/>
          </p:cNvSpPr>
          <p:nvPr>
            <p:ph idx="1"/>
          </p:nvPr>
        </p:nvSpPr>
        <p:spPr>
          <a:xfrm>
            <a:off x="473108" y="1468199"/>
            <a:ext cx="7886700" cy="3263504"/>
          </a:xfrm>
          <a:prstGeom prst="rect">
            <a:avLst/>
          </a:prstGeom>
        </p:spPr>
        <p:txBody>
          <a:bodyPr vert="horz" lIns="91440" tIns="45720" rIns="91440" bIns="45720" rtlCol="0">
            <a:normAutofit/>
          </a:bodyPr>
          <a:lstStyle>
            <a:lvl1pPr marL="214313" indent="-214313">
              <a:buClr>
                <a:schemeClr val="tx1"/>
              </a:buClr>
              <a:buSzPct val="80000"/>
              <a:buFont typeface="Wingdings 2" panose="05020102010507070707" pitchFamily="18" charset="2"/>
              <a:buChar char="£"/>
              <a:defRPr sz="1500" b="1">
                <a:latin typeface="Eina01-Regular" panose="02000000000000000000" pitchFamily="2" charset="0"/>
              </a:defRPr>
            </a:lvl1pPr>
            <a:lvl2pPr marL="557213" indent="-214313">
              <a:buClr>
                <a:schemeClr val="tx1"/>
              </a:buClr>
              <a:buSzPct val="80000"/>
              <a:buFont typeface="Wingdings 2" panose="05020102010507070707" pitchFamily="18" charset="2"/>
              <a:buChar char="£"/>
              <a:defRPr sz="1500" b="1">
                <a:latin typeface="Eina01-Regular" panose="02000000000000000000" pitchFamily="2" charset="0"/>
              </a:defRPr>
            </a:lvl2pPr>
            <a:lvl3pPr marL="900113" indent="-214313">
              <a:buClr>
                <a:schemeClr val="tx1"/>
              </a:buClr>
              <a:buSzPct val="80000"/>
              <a:buFont typeface="Wingdings 2" panose="05020102010507070707" pitchFamily="18" charset="2"/>
              <a:buChar char="£"/>
              <a:defRPr sz="1500" b="1">
                <a:latin typeface="Eina01-Regular" panose="02000000000000000000" pitchFamily="2" charset="0"/>
              </a:defRPr>
            </a:lvl3pPr>
            <a:lvl4pPr marL="1243013" indent="-214313">
              <a:buClr>
                <a:schemeClr val="tx1"/>
              </a:buClr>
              <a:buSzPct val="80000"/>
              <a:buFont typeface="Wingdings 2" panose="05020102010507070707" pitchFamily="18" charset="2"/>
              <a:buChar char="£"/>
              <a:defRPr sz="1500" b="1">
                <a:latin typeface="Eina01-Regular" panose="02000000000000000000" pitchFamily="2" charset="0"/>
              </a:defRPr>
            </a:lvl4pPr>
            <a:lvl5pPr marL="1585913" indent="-214313">
              <a:buClr>
                <a:schemeClr val="tx1"/>
              </a:buClr>
              <a:buSzPct val="80000"/>
              <a:buFont typeface="Wingdings 2" panose="05020102010507070707" pitchFamily="18" charset="2"/>
              <a:buChar char="£"/>
              <a:defRPr sz="1500" b="1">
                <a:latin typeface="Eina01-Regular"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Title Placeholder 1">
            <a:extLst>
              <a:ext uri="{FF2B5EF4-FFF2-40B4-BE49-F238E27FC236}">
                <a16:creationId xmlns:a16="http://schemas.microsoft.com/office/drawing/2014/main" id="{AC481B84-453F-F171-7E4E-B2E3F3E834C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lt-LT" dirty="0"/>
          </a:p>
        </p:txBody>
      </p:sp>
    </p:spTree>
    <p:extLst>
      <p:ext uri="{BB962C8B-B14F-4D97-AF65-F5344CB8AC3E}">
        <p14:creationId xmlns:p14="http://schemas.microsoft.com/office/powerpoint/2010/main" val="27102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AD14-05C9-E627-7B4F-F62EB86D19F1}"/>
              </a:ext>
            </a:extLst>
          </p:cNvPr>
          <p:cNvSpPr>
            <a:spLocks noGrp="1"/>
          </p:cNvSpPr>
          <p:nvPr>
            <p:ph type="title" hasCustomPrompt="1"/>
          </p:nvPr>
        </p:nvSpPr>
        <p:spPr/>
        <p:txBody>
          <a:body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C54CEE6B-460C-32A9-3CBC-83D4697039B0}"/>
              </a:ext>
            </a:extLst>
          </p:cNvPr>
          <p:cNvSpPr>
            <a:spLocks noGrp="1"/>
          </p:cNvSpPr>
          <p:nvPr>
            <p:ph sz="half" idx="1"/>
          </p:nvPr>
        </p:nvSpPr>
        <p:spPr>
          <a:xfrm>
            <a:off x="628650" y="1369219"/>
            <a:ext cx="3886200" cy="3263504"/>
          </a:xfrm>
          <a:prstGeom prst="rect">
            <a:avLst/>
          </a:prstGeom>
        </p:spPr>
        <p:txBody>
          <a:bodyPr/>
          <a:lstStyle>
            <a:lvl1pPr>
              <a:defRPr sz="1500"/>
            </a:lvl1pPr>
            <a:lvl2pPr>
              <a:defRPr sz="1350"/>
            </a:lvl2pPr>
            <a:lvl3pPr>
              <a:defRPr sz="1200"/>
            </a:lvl3pPr>
            <a:lvl4pPr>
              <a:defRPr sz="105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a:extLst>
              <a:ext uri="{FF2B5EF4-FFF2-40B4-BE49-F238E27FC236}">
                <a16:creationId xmlns:a16="http://schemas.microsoft.com/office/drawing/2014/main" id="{75FCF5E4-71B7-ED9F-AC62-2A6B75DB04C9}"/>
              </a:ext>
            </a:extLst>
          </p:cNvPr>
          <p:cNvSpPr>
            <a:spLocks noGrp="1"/>
          </p:cNvSpPr>
          <p:nvPr>
            <p:ph sz="half" idx="2"/>
          </p:nvPr>
        </p:nvSpPr>
        <p:spPr>
          <a:xfrm>
            <a:off x="4629150" y="1369219"/>
            <a:ext cx="3886200" cy="3263504"/>
          </a:xfrm>
          <a:prstGeom prst="rect">
            <a:avLst/>
          </a:prstGeom>
        </p:spPr>
        <p:txBody>
          <a:bodyPr/>
          <a:lstStyle>
            <a:lvl1pPr>
              <a:defRPr sz="1500"/>
            </a:lvl1pPr>
            <a:lvl2pPr>
              <a:defRPr sz="1350"/>
            </a:lvl2pPr>
            <a:lvl3pPr>
              <a:defRPr sz="1200"/>
            </a:lvl3pPr>
            <a:lvl4pPr>
              <a:defRPr sz="105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188803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8A5E-4CD8-6EC1-58EA-DC63DCECF11C}"/>
              </a:ext>
            </a:extLst>
          </p:cNvPr>
          <p:cNvSpPr>
            <a:spLocks noGrp="1"/>
          </p:cNvSpPr>
          <p:nvPr>
            <p:ph type="title" hasCustomPrompt="1"/>
          </p:nvPr>
        </p:nvSpPr>
        <p:spPr>
          <a:xfrm>
            <a:off x="629841" y="273844"/>
            <a:ext cx="7886700" cy="994172"/>
          </a:xfrm>
        </p:spPr>
        <p:txBody>
          <a:bodyPr/>
          <a:lstStyle/>
          <a:p>
            <a:r>
              <a:rPr lang="en-US" dirty="0"/>
              <a:t>CLICK TO EDIT MASTER TITLE STYLE</a:t>
            </a:r>
            <a:endParaRPr lang="lt-LT" dirty="0"/>
          </a:p>
        </p:txBody>
      </p:sp>
      <p:sp>
        <p:nvSpPr>
          <p:cNvPr id="3" name="Text Placeholder 2">
            <a:extLst>
              <a:ext uri="{FF2B5EF4-FFF2-40B4-BE49-F238E27FC236}">
                <a16:creationId xmlns:a16="http://schemas.microsoft.com/office/drawing/2014/main" id="{0B07C474-E807-9E46-7973-03E20FD8132F}"/>
              </a:ext>
            </a:extLst>
          </p:cNvPr>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8A18428-C8BB-438D-DBB2-C2B9E67947C9}"/>
              </a:ext>
            </a:extLst>
          </p:cNvPr>
          <p:cNvSpPr>
            <a:spLocks noGrp="1"/>
          </p:cNvSpPr>
          <p:nvPr>
            <p:ph sz="half" idx="2"/>
          </p:nvPr>
        </p:nvSpPr>
        <p:spPr>
          <a:xfrm>
            <a:off x="629842" y="1878806"/>
            <a:ext cx="3868340" cy="2763441"/>
          </a:xfrm>
          <a:prstGeom prst="rect">
            <a:avLst/>
          </a:prstGeom>
        </p:spPr>
        <p:txBody>
          <a:bodyPr/>
          <a:lstStyle>
            <a:lvl1pPr>
              <a:defRPr sz="1500"/>
            </a:lvl1pPr>
            <a:lvl2pPr>
              <a:defRPr sz="1350"/>
            </a:lvl2pPr>
            <a:lvl3pPr>
              <a:defRPr sz="1200"/>
            </a:lvl3pPr>
            <a:lvl4pPr>
              <a:defRPr sz="105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Text Placeholder 4">
            <a:extLst>
              <a:ext uri="{FF2B5EF4-FFF2-40B4-BE49-F238E27FC236}">
                <a16:creationId xmlns:a16="http://schemas.microsoft.com/office/drawing/2014/main" id="{8BA6D7E9-6750-295B-31B2-2E889B3E3388}"/>
              </a:ext>
            </a:extLst>
          </p:cNvPr>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17958-FF98-DA07-3704-59731D8C11F7}"/>
              </a:ext>
            </a:extLst>
          </p:cNvPr>
          <p:cNvSpPr>
            <a:spLocks noGrp="1"/>
          </p:cNvSpPr>
          <p:nvPr>
            <p:ph sz="quarter" idx="4"/>
          </p:nvPr>
        </p:nvSpPr>
        <p:spPr>
          <a:xfrm>
            <a:off x="4629150" y="1878806"/>
            <a:ext cx="3887391" cy="2763441"/>
          </a:xfrm>
          <a:prstGeom prst="rect">
            <a:avLst/>
          </a:prstGeom>
        </p:spPr>
        <p:txBody>
          <a:bodyPr/>
          <a:lstStyle>
            <a:lvl1pPr>
              <a:defRPr sz="1500"/>
            </a:lvl1pPr>
            <a:lvl2pPr>
              <a:defRPr sz="1350"/>
            </a:lvl2pPr>
            <a:lvl3pPr>
              <a:defRPr sz="1200"/>
            </a:lvl3pPr>
            <a:lvl4pPr>
              <a:defRPr sz="105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28438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732C-37E8-27C4-3D0B-546C0BEB400B}"/>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585C1705-3077-6759-D90A-96DEFDAA0B43}"/>
              </a:ext>
            </a:extLst>
          </p:cNvPr>
          <p:cNvSpPr>
            <a:spLocks noGrp="1"/>
          </p:cNvSpPr>
          <p:nvPr>
            <p:ph idx="1"/>
          </p:nvPr>
        </p:nvSpPr>
        <p:spPr>
          <a:xfrm>
            <a:off x="3887391" y="740569"/>
            <a:ext cx="4629150" cy="3655219"/>
          </a:xfrm>
          <a:prstGeom prst="rect">
            <a:avLst/>
          </a:prstGeom>
        </p:spPr>
        <p:txBody>
          <a:bodyPr/>
          <a:lstStyle>
            <a:lvl1pPr>
              <a:defRPr sz="1500"/>
            </a:lvl1pPr>
            <a:lvl2pPr>
              <a:defRPr sz="1350"/>
            </a:lvl2pPr>
            <a:lvl3pPr>
              <a:defRPr sz="1200"/>
            </a:lvl3pPr>
            <a:lvl4pPr>
              <a:defRPr sz="1050"/>
            </a:lvl4pPr>
            <a:lvl5pP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Text Placeholder 3">
            <a:extLst>
              <a:ext uri="{FF2B5EF4-FFF2-40B4-BE49-F238E27FC236}">
                <a16:creationId xmlns:a16="http://schemas.microsoft.com/office/drawing/2014/main" id="{B8FCFB14-6CBB-B7FC-618C-36D572648072}"/>
              </a:ext>
            </a:extLst>
          </p:cNvPr>
          <p:cNvSpPr>
            <a:spLocks noGrp="1"/>
          </p:cNvSpPr>
          <p:nvPr>
            <p:ph type="body" sz="half" idx="2"/>
          </p:nvPr>
        </p:nvSpPr>
        <p:spPr>
          <a:xfrm>
            <a:off x="629841" y="1543050"/>
            <a:ext cx="2949178" cy="2858691"/>
          </a:xfrm>
          <a:prstGeom prst="rect">
            <a:avLst/>
          </a:prstGeom>
        </p:spPr>
        <p:txBody>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73416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4872-60EE-F361-5F4A-D0C7810F243B}"/>
              </a:ext>
            </a:extLst>
          </p:cNvPr>
          <p:cNvSpPr>
            <a:spLocks noGrp="1"/>
          </p:cNvSpPr>
          <p:nvPr>
            <p:ph type="title" hasCustomPrompt="1"/>
          </p:nvPr>
        </p:nvSpPr>
        <p:spPr>
          <a:xfrm>
            <a:off x="629841" y="342900"/>
            <a:ext cx="2949178" cy="1200150"/>
          </a:xfrm>
        </p:spPr>
        <p:txBody>
          <a:bodyPr anchor="b">
            <a:normAutofit/>
          </a:bodyPr>
          <a:lstStyle>
            <a:lvl1pPr>
              <a:defRPr sz="2625"/>
            </a:lvl1pPr>
          </a:lstStyle>
          <a:p>
            <a:r>
              <a:rPr lang="en-US" dirty="0"/>
              <a:t>CLICK TO EDIT MASTER TITLE STYLE</a:t>
            </a:r>
            <a:endParaRPr lang="lt-LT" dirty="0"/>
          </a:p>
        </p:txBody>
      </p:sp>
      <p:sp>
        <p:nvSpPr>
          <p:cNvPr id="3" name="Picture Placeholder 2">
            <a:extLst>
              <a:ext uri="{FF2B5EF4-FFF2-40B4-BE49-F238E27FC236}">
                <a16:creationId xmlns:a16="http://schemas.microsoft.com/office/drawing/2014/main" id="{6DB6A79C-E6ED-B744-DC96-940C0E8FDB71}"/>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lt-LT" dirty="0"/>
          </a:p>
        </p:txBody>
      </p:sp>
      <p:sp>
        <p:nvSpPr>
          <p:cNvPr id="4" name="Text Placeholder 3">
            <a:extLst>
              <a:ext uri="{FF2B5EF4-FFF2-40B4-BE49-F238E27FC236}">
                <a16:creationId xmlns:a16="http://schemas.microsoft.com/office/drawing/2014/main" id="{F741491D-91FA-15D5-4254-9A2BA0158176}"/>
              </a:ext>
            </a:extLst>
          </p:cNvPr>
          <p:cNvSpPr>
            <a:spLocks noGrp="1"/>
          </p:cNvSpPr>
          <p:nvPr>
            <p:ph type="body" sz="half" idx="2"/>
          </p:nvPr>
        </p:nvSpPr>
        <p:spPr>
          <a:xfrm>
            <a:off x="629841" y="1543050"/>
            <a:ext cx="2949178" cy="2858691"/>
          </a:xfrm>
          <a:prstGeom prst="rect">
            <a:avLst/>
          </a:prstGeom>
        </p:spPr>
        <p:txBody>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11978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DDD2-1C2C-EA7A-9551-3B77EACA84E9}"/>
              </a:ext>
            </a:extLst>
          </p:cNvPr>
          <p:cNvSpPr>
            <a:spLocks noGrp="1"/>
          </p:cNvSpPr>
          <p:nvPr>
            <p:ph type="title" hasCustomPrompt="1"/>
          </p:nvPr>
        </p:nvSpPr>
        <p:spPr/>
        <p:txBody>
          <a:bodyPr/>
          <a:lstStyle/>
          <a:p>
            <a:r>
              <a:rPr lang="en-US" dirty="0"/>
              <a:t>CLICK TO EDIT MASTER TITLE STYLE</a:t>
            </a:r>
            <a:endParaRPr lang="lt-LT" dirty="0"/>
          </a:p>
        </p:txBody>
      </p:sp>
      <p:sp>
        <p:nvSpPr>
          <p:cNvPr id="3" name="Content Placeholder 2">
            <a:extLst>
              <a:ext uri="{FF2B5EF4-FFF2-40B4-BE49-F238E27FC236}">
                <a16:creationId xmlns:a16="http://schemas.microsoft.com/office/drawing/2014/main" id="{A8D9B09A-C236-D3DB-F1F0-DFCF723E25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Tree>
    <p:extLst>
      <p:ext uri="{BB962C8B-B14F-4D97-AF65-F5344CB8AC3E}">
        <p14:creationId xmlns:p14="http://schemas.microsoft.com/office/powerpoint/2010/main" val="344344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image" Target="../media/image8.svg"/><Relationship Id="rId4" Type="http://schemas.openxmlformats.org/officeDocument/2006/relationships/slideLayout" Target="../slideLayouts/slideLayout7.xml"/><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1.xml"/><Relationship Id="rId7"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8.svg"/><Relationship Id="rId5" Type="http://schemas.openxmlformats.org/officeDocument/2006/relationships/slideLayout" Target="../slideLayouts/slideLayout13.xml"/><Relationship Id="rId10" Type="http://schemas.openxmlformats.org/officeDocument/2006/relationships/image" Target="../media/image7.png"/><Relationship Id="rId4" Type="http://schemas.openxmlformats.org/officeDocument/2006/relationships/slideLayout" Target="../slideLayouts/slideLayout12.xml"/><Relationship Id="rId9"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10.sv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8.svg"/><Relationship Id="rId5" Type="http://schemas.openxmlformats.org/officeDocument/2006/relationships/slideLayout" Target="../slideLayouts/slideLayout20.xml"/><Relationship Id="rId10" Type="http://schemas.openxmlformats.org/officeDocument/2006/relationships/image" Target="../media/image7.png"/><Relationship Id="rId4" Type="http://schemas.openxmlformats.org/officeDocument/2006/relationships/slideLayout" Target="../slideLayouts/slideLayout19.xml"/><Relationship Id="rId9" Type="http://schemas.openxmlformats.org/officeDocument/2006/relationships/image" Target="../media/image6.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1495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3B67EE2-B85F-41F1-0238-EBFF1A8B26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61384" y="1"/>
            <a:ext cx="4982616" cy="2500709"/>
          </a:xfrm>
          <a:prstGeom prst="rect">
            <a:avLst/>
          </a:prstGeom>
        </p:spPr>
      </p:pic>
      <p:pic>
        <p:nvPicPr>
          <p:cNvPr id="10" name="Graphic 9">
            <a:extLst>
              <a:ext uri="{FF2B5EF4-FFF2-40B4-BE49-F238E27FC236}">
                <a16:creationId xmlns:a16="http://schemas.microsoft.com/office/drawing/2014/main" id="{8C1B7B73-2ACB-98E4-5365-70C3DD6CD28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5243" y="683050"/>
            <a:ext cx="2817929" cy="426728"/>
          </a:xfrm>
          <a:prstGeom prst="rect">
            <a:avLst/>
          </a:prstGeom>
        </p:spPr>
      </p:pic>
    </p:spTree>
    <p:extLst>
      <p:ext uri="{BB962C8B-B14F-4D97-AF65-F5344CB8AC3E}">
        <p14:creationId xmlns:p14="http://schemas.microsoft.com/office/powerpoint/2010/main" val="46632788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D47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D9FC2-0277-CB62-28D4-6911A153B11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lt-LT" dirty="0"/>
          </a:p>
        </p:txBody>
      </p:sp>
      <p:pic>
        <p:nvPicPr>
          <p:cNvPr id="7" name="Graphic 6">
            <a:extLst>
              <a:ext uri="{FF2B5EF4-FFF2-40B4-BE49-F238E27FC236}">
                <a16:creationId xmlns:a16="http://schemas.microsoft.com/office/drawing/2014/main" id="{E42D5A60-6DDC-6C93-EE43-56B32AC19A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49529" y="1"/>
            <a:ext cx="794471" cy="3195941"/>
          </a:xfrm>
          <a:prstGeom prst="rect">
            <a:avLst/>
          </a:prstGeom>
        </p:spPr>
      </p:pic>
      <p:pic>
        <p:nvPicPr>
          <p:cNvPr id="8" name="Graphic 7">
            <a:extLst>
              <a:ext uri="{FF2B5EF4-FFF2-40B4-BE49-F238E27FC236}">
                <a16:creationId xmlns:a16="http://schemas.microsoft.com/office/drawing/2014/main" id="{FB2AA3DD-358F-CCC3-458F-9A31FC6ED0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49529" y="4548610"/>
            <a:ext cx="562788" cy="333689"/>
          </a:xfrm>
          <a:prstGeom prst="rect">
            <a:avLst/>
          </a:prstGeom>
        </p:spPr>
      </p:pic>
    </p:spTree>
    <p:extLst>
      <p:ext uri="{BB962C8B-B14F-4D97-AF65-F5344CB8AC3E}">
        <p14:creationId xmlns:p14="http://schemas.microsoft.com/office/powerpoint/2010/main" val="267487645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Lst>
  <p:txStyles>
    <p:titleStyle>
      <a:lvl1pPr algn="l" defTabSz="685800" rtl="0" eaLnBrk="1" latinLnBrk="0" hangingPunct="1">
        <a:lnSpc>
          <a:spcPct val="90000"/>
        </a:lnSpc>
        <a:spcBef>
          <a:spcPct val="0"/>
        </a:spcBef>
        <a:buNone/>
        <a:defRPr sz="2625" b="1" kern="1200">
          <a:solidFill>
            <a:schemeClr val="tx1"/>
          </a:solidFill>
          <a:latin typeface="Eina01-Regular" panose="02000000000000000000" pitchFamily="2" charset="0"/>
          <a:ea typeface="+mj-ea"/>
          <a:cs typeface="+mj-cs"/>
        </a:defRPr>
      </a:lvl1pPr>
    </p:titleStyle>
    <p:bodyStyle>
      <a:lvl1pPr marL="171450" indent="-270000" algn="l" defTabSz="685800" rtl="0" eaLnBrk="1" latinLnBrk="0" hangingPunct="1">
        <a:lnSpc>
          <a:spcPct val="90000"/>
        </a:lnSpc>
        <a:spcBef>
          <a:spcPts val="750"/>
        </a:spcBef>
        <a:buSzPct val="80000"/>
        <a:buFont typeface="Wingdings 2" panose="05020102010507070707" pitchFamily="18" charset="2"/>
        <a:buChar char=""/>
        <a:defRPr sz="2100" b="1" kern="1200">
          <a:solidFill>
            <a:schemeClr val="tx1"/>
          </a:solidFill>
          <a:latin typeface="Eina01-Regular" panose="02000000000000000000" pitchFamily="2" charset="0"/>
          <a:ea typeface="+mn-ea"/>
          <a:cs typeface="+mn-cs"/>
        </a:defRPr>
      </a:lvl1pPr>
      <a:lvl2pPr marL="514350" indent="-270000" algn="l" defTabSz="685800" rtl="0" eaLnBrk="1" latinLnBrk="0" hangingPunct="1">
        <a:lnSpc>
          <a:spcPct val="90000"/>
        </a:lnSpc>
        <a:spcBef>
          <a:spcPts val="375"/>
        </a:spcBef>
        <a:buSzPct val="80000"/>
        <a:buFont typeface="Wingdings 2" panose="05020102010507070707" pitchFamily="18" charset="2"/>
        <a:buChar char=""/>
        <a:defRPr sz="1800" b="1" kern="1200">
          <a:solidFill>
            <a:schemeClr val="tx1"/>
          </a:solidFill>
          <a:latin typeface="Eina01-Regular" panose="02000000000000000000" pitchFamily="2" charset="0"/>
          <a:ea typeface="+mn-ea"/>
          <a:cs typeface="+mn-cs"/>
        </a:defRPr>
      </a:lvl2pPr>
      <a:lvl3pPr marL="857250" indent="-270000" algn="l" defTabSz="685800" rtl="0" eaLnBrk="1" latinLnBrk="0" hangingPunct="1">
        <a:lnSpc>
          <a:spcPct val="90000"/>
        </a:lnSpc>
        <a:spcBef>
          <a:spcPts val="375"/>
        </a:spcBef>
        <a:buSzPct val="80000"/>
        <a:buFont typeface="Wingdings 2" panose="05020102010507070707" pitchFamily="18" charset="2"/>
        <a:buChar char=""/>
        <a:defRPr sz="1500" b="1" kern="1200">
          <a:solidFill>
            <a:schemeClr val="tx1"/>
          </a:solidFill>
          <a:latin typeface="Eina01-Regular" panose="02000000000000000000" pitchFamily="2" charset="0"/>
          <a:ea typeface="+mn-ea"/>
          <a:cs typeface="+mn-cs"/>
        </a:defRPr>
      </a:lvl3pPr>
      <a:lvl4pPr marL="1200150" indent="-270000" algn="l" defTabSz="685800" rtl="0" eaLnBrk="1" latinLnBrk="0" hangingPunct="1">
        <a:lnSpc>
          <a:spcPct val="90000"/>
        </a:lnSpc>
        <a:spcBef>
          <a:spcPts val="375"/>
        </a:spcBef>
        <a:buSzPct val="80000"/>
        <a:buFont typeface="Wingdings 2" panose="05020102010507070707" pitchFamily="18" charset="2"/>
        <a:buChar char=""/>
        <a:defRPr sz="1350" b="1" kern="1200">
          <a:solidFill>
            <a:schemeClr val="tx1"/>
          </a:solidFill>
          <a:latin typeface="Eina01-Regular" panose="02000000000000000000" pitchFamily="2" charset="0"/>
          <a:ea typeface="+mn-ea"/>
          <a:cs typeface="+mn-cs"/>
        </a:defRPr>
      </a:lvl4pPr>
      <a:lvl5pPr marL="1543050" indent="-270000" algn="l" defTabSz="685800" rtl="0" eaLnBrk="1" latinLnBrk="0" hangingPunct="1">
        <a:lnSpc>
          <a:spcPct val="90000"/>
        </a:lnSpc>
        <a:spcBef>
          <a:spcPts val="375"/>
        </a:spcBef>
        <a:buSzPct val="80000"/>
        <a:buFont typeface="Wingdings 2" panose="05020102010507070707" pitchFamily="18" charset="2"/>
        <a:buChar char=""/>
        <a:defRPr sz="1350" b="1" kern="1200">
          <a:solidFill>
            <a:schemeClr val="tx1"/>
          </a:solidFill>
          <a:latin typeface="Eina01-Regular" panose="020000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C001C-3D0D-65D7-5672-72E14A32BA8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lt-LT" dirty="0"/>
          </a:p>
        </p:txBody>
      </p:sp>
      <p:sp>
        <p:nvSpPr>
          <p:cNvPr id="3" name="Text Placeholder 2">
            <a:extLst>
              <a:ext uri="{FF2B5EF4-FFF2-40B4-BE49-F238E27FC236}">
                <a16:creationId xmlns:a16="http://schemas.microsoft.com/office/drawing/2014/main" id="{BCE613F6-03F9-1883-3533-998D223C7F4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7" name="Graphic 6">
            <a:extLst>
              <a:ext uri="{FF2B5EF4-FFF2-40B4-BE49-F238E27FC236}">
                <a16:creationId xmlns:a16="http://schemas.microsoft.com/office/drawing/2014/main" id="{F991568C-8D98-7FF0-9A3A-D1C114EE40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9529" y="1"/>
            <a:ext cx="794471" cy="3195941"/>
          </a:xfrm>
          <a:prstGeom prst="rect">
            <a:avLst/>
          </a:prstGeom>
        </p:spPr>
      </p:pic>
      <p:pic>
        <p:nvPicPr>
          <p:cNvPr id="8" name="Graphic 7">
            <a:extLst>
              <a:ext uri="{FF2B5EF4-FFF2-40B4-BE49-F238E27FC236}">
                <a16:creationId xmlns:a16="http://schemas.microsoft.com/office/drawing/2014/main" id="{AB00DA88-A709-FB12-2B4E-FBEFBCE1C98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49529" y="4548610"/>
            <a:ext cx="562788" cy="333689"/>
          </a:xfrm>
          <a:prstGeom prst="rect">
            <a:avLst/>
          </a:prstGeom>
        </p:spPr>
      </p:pic>
    </p:spTree>
    <p:extLst>
      <p:ext uri="{BB962C8B-B14F-4D97-AF65-F5344CB8AC3E}">
        <p14:creationId xmlns:p14="http://schemas.microsoft.com/office/powerpoint/2010/main" val="239477401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9" r:id="rId6"/>
  </p:sldLayoutIdLst>
  <p:txStyles>
    <p:titleStyle>
      <a:lvl1pPr algn="l" defTabSz="685800" rtl="0" eaLnBrk="1" latinLnBrk="0" hangingPunct="1">
        <a:lnSpc>
          <a:spcPct val="90000"/>
        </a:lnSpc>
        <a:spcBef>
          <a:spcPct val="0"/>
        </a:spcBef>
        <a:buNone/>
        <a:defRPr sz="2625" b="1" kern="1200">
          <a:solidFill>
            <a:srgbClr val="114954"/>
          </a:solidFill>
          <a:latin typeface="Eina01-Regular" panose="02000000000000000000" pitchFamily="2" charset="0"/>
          <a:ea typeface="+mj-ea"/>
          <a:cs typeface="+mj-cs"/>
        </a:defRPr>
      </a:lvl1pPr>
    </p:titleStyle>
    <p:bodyStyle>
      <a:lvl1pPr marL="300038" indent="-214313" algn="l" defTabSz="685800" rtl="0" eaLnBrk="1" latinLnBrk="0" hangingPunct="1">
        <a:lnSpc>
          <a:spcPct val="90000"/>
        </a:lnSpc>
        <a:spcBef>
          <a:spcPts val="750"/>
        </a:spcBef>
        <a:buClr>
          <a:schemeClr val="tx1"/>
        </a:buClr>
        <a:buSzPct val="80000"/>
        <a:buFont typeface="Wingdings 2" panose="05020102010507070707" pitchFamily="18" charset="2"/>
        <a:buChar char="£"/>
        <a:defRPr lang="en-US" sz="1500" b="1" kern="1200" dirty="0" smtClean="0">
          <a:solidFill>
            <a:srgbClr val="114954"/>
          </a:solidFill>
          <a:latin typeface="Eina01-Regular" panose="02000000000000000000" pitchFamily="2" charset="0"/>
          <a:ea typeface="+mn-ea"/>
          <a:cs typeface="+mn-cs"/>
        </a:defRPr>
      </a:lvl1pPr>
      <a:lvl2pPr marL="557213"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350" b="1" kern="1200" dirty="0" smtClean="0">
          <a:solidFill>
            <a:srgbClr val="114954"/>
          </a:solidFill>
          <a:latin typeface="Eina01-Regular" panose="02000000000000000000" pitchFamily="2" charset="0"/>
          <a:ea typeface="+mn-ea"/>
          <a:cs typeface="+mn-cs"/>
        </a:defRPr>
      </a:lvl2pPr>
      <a:lvl3pPr marL="900113"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200" b="1" kern="1200" dirty="0" smtClean="0">
          <a:solidFill>
            <a:srgbClr val="114954"/>
          </a:solidFill>
          <a:latin typeface="Eina01-Regular" panose="02000000000000000000" pitchFamily="2" charset="0"/>
          <a:ea typeface="+mn-ea"/>
          <a:cs typeface="+mn-cs"/>
        </a:defRPr>
      </a:lvl3pPr>
      <a:lvl4pPr marL="1200150"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050" b="1" kern="1200" dirty="0" smtClean="0">
          <a:solidFill>
            <a:srgbClr val="114954"/>
          </a:solidFill>
          <a:latin typeface="Eina01-Regular" panose="02000000000000000000" pitchFamily="2" charset="0"/>
          <a:ea typeface="+mn-ea"/>
          <a:cs typeface="+mn-cs"/>
        </a:defRPr>
      </a:lvl4pPr>
      <a:lvl5pPr marL="1543050"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lt-LT" sz="900" b="1" kern="1200" dirty="0">
          <a:solidFill>
            <a:srgbClr val="114954"/>
          </a:solidFill>
          <a:latin typeface="Eina01-Regular" panose="020000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D47A"/>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E30D86-5809-6D55-1C17-E3CF09C33904}"/>
              </a:ext>
            </a:extLst>
          </p:cNvPr>
          <p:cNvSpPr txBox="1">
            <a:spLocks/>
          </p:cNvSpPr>
          <p:nvPr/>
        </p:nvSpPr>
        <p:spPr>
          <a:xfrm>
            <a:off x="628651" y="2011799"/>
            <a:ext cx="2132645" cy="928032"/>
          </a:xfrm>
          <a:prstGeom prst="rect">
            <a:avLst/>
          </a:prstGeom>
        </p:spPr>
        <p:txBody>
          <a:bodyPr vert="horz" lIns="68580" tIns="34290" rIns="68580" bIns="3429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lt-LT" sz="1500" b="1" i="0" dirty="0">
                <a:solidFill>
                  <a:srgbClr val="114954"/>
                </a:solidFill>
                <a:effectLst/>
                <a:latin typeface="Eina01-Regular" panose="02000000000000000000" pitchFamily="2" charset="0"/>
              </a:rPr>
              <a:t>Vilniaus technologijų ir inžinerijos mokymo centras</a:t>
            </a:r>
            <a:br>
              <a:rPr lang="lt-LT" sz="1500" dirty="0">
                <a:solidFill>
                  <a:srgbClr val="114954"/>
                </a:solidFill>
                <a:latin typeface="Eina01-Regular" panose="02000000000000000000" pitchFamily="2" charset="0"/>
              </a:rPr>
            </a:br>
            <a:endParaRPr lang="lt-LT" sz="1500" dirty="0">
              <a:solidFill>
                <a:srgbClr val="114954"/>
              </a:solidFill>
              <a:latin typeface="Eina01-Regular" panose="02000000000000000000" pitchFamily="2" charset="0"/>
            </a:endParaRPr>
          </a:p>
        </p:txBody>
      </p:sp>
      <p:sp>
        <p:nvSpPr>
          <p:cNvPr id="9" name="Title 1">
            <a:extLst>
              <a:ext uri="{FF2B5EF4-FFF2-40B4-BE49-F238E27FC236}">
                <a16:creationId xmlns:a16="http://schemas.microsoft.com/office/drawing/2014/main" id="{CA5E4844-0AB4-E697-6CB5-545B1C53F5C0}"/>
              </a:ext>
            </a:extLst>
          </p:cNvPr>
          <p:cNvSpPr txBox="1">
            <a:spLocks/>
          </p:cNvSpPr>
          <p:nvPr/>
        </p:nvSpPr>
        <p:spPr>
          <a:xfrm>
            <a:off x="5021497" y="2024612"/>
            <a:ext cx="3641834" cy="928032"/>
          </a:xfrm>
          <a:prstGeom prst="rect">
            <a:avLst/>
          </a:prstGeom>
        </p:spPr>
        <p:txBody>
          <a:bodyPr vert="horz" lIns="68580" tIns="34290" rIns="68580" bIns="3429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s-ES" sz="1350" b="1" i="0" dirty="0" err="1">
                <a:solidFill>
                  <a:srgbClr val="114954"/>
                </a:solidFill>
                <a:effectLst/>
                <a:latin typeface="Eina01-Regular"/>
              </a:rPr>
              <a:t>Trinapolio</a:t>
            </a:r>
            <a:r>
              <a:rPr lang="es-ES" sz="1350" b="1" i="0" dirty="0">
                <a:solidFill>
                  <a:srgbClr val="114954"/>
                </a:solidFill>
                <a:effectLst/>
                <a:latin typeface="Eina01-Regular"/>
              </a:rPr>
              <a:t> g. 2, LT-08313, </a:t>
            </a:r>
            <a:r>
              <a:rPr lang="es-ES" sz="1350" b="1" i="0" dirty="0" err="1">
                <a:solidFill>
                  <a:srgbClr val="114954"/>
                </a:solidFill>
                <a:effectLst/>
                <a:latin typeface="Eina01-Regular"/>
              </a:rPr>
              <a:t>Vilnius</a:t>
            </a:r>
            <a:br>
              <a:rPr lang="es-ES" sz="1350" b="1" dirty="0">
                <a:latin typeface="Eina01-Regular" panose="02000000000000000000" pitchFamily="2" charset="0"/>
              </a:rPr>
            </a:br>
            <a:r>
              <a:rPr lang="es-ES" sz="1350" b="1" i="0" dirty="0">
                <a:solidFill>
                  <a:srgbClr val="114954"/>
                </a:solidFill>
                <a:effectLst/>
                <a:latin typeface="Eina01-Regular"/>
              </a:rPr>
              <a:t>El. p. info@techin.lt</a:t>
            </a:r>
            <a:br>
              <a:rPr lang="es-ES" sz="1350" b="1" dirty="0">
                <a:latin typeface="Eina01-Regular" panose="02000000000000000000" pitchFamily="2" charset="0"/>
              </a:rPr>
            </a:br>
            <a:r>
              <a:rPr lang="es-ES" sz="1350" b="1" i="0" dirty="0">
                <a:solidFill>
                  <a:srgbClr val="114954"/>
                </a:solidFill>
                <a:effectLst/>
                <a:latin typeface="Eina01-Regular"/>
              </a:rPr>
              <a:t>Tel. (8 5) 269 7455</a:t>
            </a:r>
            <a:r>
              <a:rPr lang="es-ES" sz="1350" b="1" dirty="0">
                <a:solidFill>
                  <a:srgbClr val="114954"/>
                </a:solidFill>
                <a:latin typeface="Eina01-Regular"/>
              </a:rPr>
              <a:t>, 8 656 68 784</a:t>
            </a:r>
            <a:endParaRPr lang="lt-LT" sz="1350" b="1" dirty="0">
              <a:solidFill>
                <a:srgbClr val="114954"/>
              </a:solidFill>
              <a:latin typeface="Eina01-Regular" panose="02000000000000000000" pitchFamily="2" charset="0"/>
            </a:endParaRPr>
          </a:p>
        </p:txBody>
      </p:sp>
      <p:pic>
        <p:nvPicPr>
          <p:cNvPr id="10" name="Graphic 9">
            <a:extLst>
              <a:ext uri="{FF2B5EF4-FFF2-40B4-BE49-F238E27FC236}">
                <a16:creationId xmlns:a16="http://schemas.microsoft.com/office/drawing/2014/main" id="{BE07BE0F-DB14-9EAE-08E7-4AB13739D7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246" y="4118935"/>
            <a:ext cx="2788033" cy="511319"/>
          </a:xfrm>
          <a:prstGeom prst="rect">
            <a:avLst/>
          </a:prstGeom>
        </p:spPr>
      </p:pic>
      <p:sp>
        <p:nvSpPr>
          <p:cNvPr id="11" name="Title 1">
            <a:extLst>
              <a:ext uri="{FF2B5EF4-FFF2-40B4-BE49-F238E27FC236}">
                <a16:creationId xmlns:a16="http://schemas.microsoft.com/office/drawing/2014/main" id="{79DC60E5-1403-9678-E718-47E1639434E2}"/>
              </a:ext>
            </a:extLst>
          </p:cNvPr>
          <p:cNvSpPr txBox="1">
            <a:spLocks/>
          </p:cNvSpPr>
          <p:nvPr/>
        </p:nvSpPr>
        <p:spPr>
          <a:xfrm>
            <a:off x="659047" y="594890"/>
            <a:ext cx="3641834" cy="1239276"/>
          </a:xfrm>
          <a:prstGeom prst="rect">
            <a:avLst/>
          </a:prstGeom>
        </p:spPr>
        <p:txBody>
          <a:bodyPr vert="horz" lIns="68580" tIns="34290" rIns="68580" bIns="34290" rtlCol="0"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solidFill>
                  <a:srgbClr val="114954"/>
                </a:solidFill>
                <a:latin typeface="Eina01-Regular"/>
              </a:rPr>
              <a:t>KONTAKTAI</a:t>
            </a:r>
            <a:endParaRPr lang="lt-LT" sz="3300" b="1" dirty="0">
              <a:solidFill>
                <a:srgbClr val="114954"/>
              </a:solidFill>
              <a:latin typeface="Eina01-Regular" panose="02000000000000000000" pitchFamily="2" charset="0"/>
            </a:endParaRPr>
          </a:p>
        </p:txBody>
      </p:sp>
    </p:spTree>
    <p:extLst>
      <p:ext uri="{BB962C8B-B14F-4D97-AF65-F5344CB8AC3E}">
        <p14:creationId xmlns:p14="http://schemas.microsoft.com/office/powerpoint/2010/main" val="2084503616"/>
      </p:ext>
    </p:extLst>
  </p:cSld>
  <p:clrMap bg1="lt1" tx1="dk1" bg2="lt2" tx2="dk2" accent1="accent1" accent2="accent2" accent3="accent3" accent4="accent4" accent5="accent5" accent6="accent6" hlink="hlink" folHlink="folHlink"/>
  <p:sldLayoutIdLst>
    <p:sldLayoutId id="2147483728" r:id="rId1"/>
  </p:sldLayoutIdLst>
  <p:txStyles>
    <p:titleStyle>
      <a:lvl1pPr algn="l" defTabSz="685800" rtl="0" eaLnBrk="1" latinLnBrk="0" hangingPunct="1">
        <a:lnSpc>
          <a:spcPct val="90000"/>
        </a:lnSpc>
        <a:spcBef>
          <a:spcPct val="0"/>
        </a:spcBef>
        <a:buNone/>
        <a:defRPr sz="3225" b="1" kern="1200">
          <a:solidFill>
            <a:srgbClr val="114954"/>
          </a:solidFill>
          <a:latin typeface="Eina01-Regular" panose="020000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C001C-3D0D-65D7-5672-72E14A32BA8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lt-LT" dirty="0"/>
          </a:p>
        </p:txBody>
      </p:sp>
      <p:sp>
        <p:nvSpPr>
          <p:cNvPr id="3" name="Text Placeholder 2">
            <a:extLst>
              <a:ext uri="{FF2B5EF4-FFF2-40B4-BE49-F238E27FC236}">
                <a16:creationId xmlns:a16="http://schemas.microsoft.com/office/drawing/2014/main" id="{BCE613F6-03F9-1883-3533-998D223C7F4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7" name="Graphic 6">
            <a:extLst>
              <a:ext uri="{FF2B5EF4-FFF2-40B4-BE49-F238E27FC236}">
                <a16:creationId xmlns:a16="http://schemas.microsoft.com/office/drawing/2014/main" id="{F991568C-8D98-7FF0-9A3A-D1C114EE40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49529" y="1"/>
            <a:ext cx="794471" cy="3195941"/>
          </a:xfrm>
          <a:prstGeom prst="rect">
            <a:avLst/>
          </a:prstGeom>
        </p:spPr>
      </p:pic>
      <p:pic>
        <p:nvPicPr>
          <p:cNvPr id="8" name="Graphic 7">
            <a:extLst>
              <a:ext uri="{FF2B5EF4-FFF2-40B4-BE49-F238E27FC236}">
                <a16:creationId xmlns:a16="http://schemas.microsoft.com/office/drawing/2014/main" id="{AB00DA88-A709-FB12-2B4E-FBEFBCE1C98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49529" y="4548610"/>
            <a:ext cx="562788" cy="333689"/>
          </a:xfrm>
          <a:prstGeom prst="rect">
            <a:avLst/>
          </a:prstGeom>
        </p:spPr>
      </p:pic>
    </p:spTree>
    <p:extLst>
      <p:ext uri="{BB962C8B-B14F-4D97-AF65-F5344CB8AC3E}">
        <p14:creationId xmlns:p14="http://schemas.microsoft.com/office/powerpoint/2010/main" val="239477401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Lst>
  <p:txStyles>
    <p:titleStyle>
      <a:lvl1pPr algn="l" defTabSz="685800" rtl="0" eaLnBrk="1" latinLnBrk="0" hangingPunct="1">
        <a:lnSpc>
          <a:spcPct val="90000"/>
        </a:lnSpc>
        <a:spcBef>
          <a:spcPct val="0"/>
        </a:spcBef>
        <a:buNone/>
        <a:defRPr sz="2625" b="1" kern="1200">
          <a:solidFill>
            <a:srgbClr val="114954"/>
          </a:solidFill>
          <a:latin typeface="Eina01-Regular" panose="02000000000000000000" pitchFamily="2" charset="0"/>
          <a:ea typeface="+mj-ea"/>
          <a:cs typeface="+mj-cs"/>
        </a:defRPr>
      </a:lvl1pPr>
    </p:titleStyle>
    <p:bodyStyle>
      <a:lvl1pPr marL="300038" indent="-214313" algn="l" defTabSz="685800" rtl="0" eaLnBrk="1" latinLnBrk="0" hangingPunct="1">
        <a:lnSpc>
          <a:spcPct val="90000"/>
        </a:lnSpc>
        <a:spcBef>
          <a:spcPts val="750"/>
        </a:spcBef>
        <a:buClr>
          <a:schemeClr val="tx1"/>
        </a:buClr>
        <a:buSzPct val="80000"/>
        <a:buFont typeface="Wingdings 2" panose="05020102010507070707" pitchFamily="18" charset="2"/>
        <a:buChar char="£"/>
        <a:defRPr lang="en-US" sz="1500" b="1" kern="1200" dirty="0" smtClean="0">
          <a:solidFill>
            <a:srgbClr val="114954"/>
          </a:solidFill>
          <a:latin typeface="Eina01-Regular" panose="02000000000000000000" pitchFamily="2" charset="0"/>
          <a:ea typeface="+mn-ea"/>
          <a:cs typeface="+mn-cs"/>
        </a:defRPr>
      </a:lvl1pPr>
      <a:lvl2pPr marL="557213"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350" b="1" kern="1200" dirty="0" smtClean="0">
          <a:solidFill>
            <a:srgbClr val="114954"/>
          </a:solidFill>
          <a:latin typeface="Eina01-Regular" panose="02000000000000000000" pitchFamily="2" charset="0"/>
          <a:ea typeface="+mn-ea"/>
          <a:cs typeface="+mn-cs"/>
        </a:defRPr>
      </a:lvl2pPr>
      <a:lvl3pPr marL="900113"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200" b="1" kern="1200" dirty="0" smtClean="0">
          <a:solidFill>
            <a:srgbClr val="114954"/>
          </a:solidFill>
          <a:latin typeface="Eina01-Regular" panose="02000000000000000000" pitchFamily="2" charset="0"/>
          <a:ea typeface="+mn-ea"/>
          <a:cs typeface="+mn-cs"/>
        </a:defRPr>
      </a:lvl3pPr>
      <a:lvl4pPr marL="1200150"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en-US" sz="1050" b="1" kern="1200" dirty="0" smtClean="0">
          <a:solidFill>
            <a:srgbClr val="114954"/>
          </a:solidFill>
          <a:latin typeface="Eina01-Regular" panose="02000000000000000000" pitchFamily="2" charset="0"/>
          <a:ea typeface="+mn-ea"/>
          <a:cs typeface="+mn-cs"/>
        </a:defRPr>
      </a:lvl4pPr>
      <a:lvl5pPr marL="1543050" indent="-214313" algn="l" defTabSz="685800" rtl="0" eaLnBrk="1" latinLnBrk="0" hangingPunct="1">
        <a:lnSpc>
          <a:spcPct val="90000"/>
        </a:lnSpc>
        <a:spcBef>
          <a:spcPts val="375"/>
        </a:spcBef>
        <a:buClr>
          <a:schemeClr val="tx1"/>
        </a:buClr>
        <a:buSzPct val="80000"/>
        <a:buFont typeface="Wingdings 2" panose="05020102010507070707" pitchFamily="18" charset="2"/>
        <a:buChar char="£"/>
        <a:defRPr lang="lt-LT" sz="900" b="1" kern="1200" dirty="0">
          <a:solidFill>
            <a:srgbClr val="114954"/>
          </a:solidFill>
          <a:latin typeface="Eina01-Regular" panose="020000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lt-L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hyperlink" Target="https://caniuse.com/"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4.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69.png"/><Relationship Id="rId4" Type="http://schemas.openxmlformats.org/officeDocument/2006/relationships/image" Target="../media/image68.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4.xml"/><Relationship Id="rId4" Type="http://schemas.openxmlformats.org/officeDocument/2006/relationships/image" Target="../media/image82.png"/></Relationships>
</file>

<file path=ppt/slides/_rels/slide52.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14.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53.xml.rels><?xml version="1.0" encoding="UTF-8" standalone="yes"?>
<Relationships xmlns="http://schemas.openxmlformats.org/package/2006/relationships"><Relationship Id="rId3" Type="http://schemas.openxmlformats.org/officeDocument/2006/relationships/hyperlink" Target="https://9elements.com/bem-cheat-sheet/" TargetMode="External"/><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65A52-847A-E851-44E3-1060C81CDC3A}"/>
              </a:ext>
            </a:extLst>
          </p:cNvPr>
          <p:cNvSpPr txBox="1"/>
          <p:nvPr/>
        </p:nvSpPr>
        <p:spPr>
          <a:xfrm>
            <a:off x="2592000" y="2289600"/>
            <a:ext cx="3433376" cy="1200329"/>
          </a:xfrm>
          <a:prstGeom prst="rect">
            <a:avLst/>
          </a:prstGeom>
          <a:noFill/>
        </p:spPr>
        <p:txBody>
          <a:bodyPr wrap="none" rtlCol="0">
            <a:spAutoFit/>
          </a:bodyPr>
          <a:lstStyle/>
          <a:p>
            <a:r>
              <a:rPr lang="en-US" sz="7200" dirty="0">
                <a:solidFill>
                  <a:schemeClr val="bg1"/>
                </a:solidFill>
              </a:rPr>
              <a:t>HTML 5</a:t>
            </a:r>
            <a:endParaRPr lang="lt-LT" sz="7200" dirty="0">
              <a:solidFill>
                <a:schemeClr val="bg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40841" y="2281710"/>
            <a:ext cx="4031159" cy="13758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2400" b="0" strike="noStrike" spc="-1" dirty="0">
                <a:solidFill>
                  <a:srgbClr val="114954"/>
                </a:solidFill>
                <a:latin typeface="Eina01-Regular" panose="02000000000000000000" pitchFamily="2" charset="0"/>
                <a:ea typeface="DejaVu Sans"/>
              </a:rPr>
              <a:t>Formų elementai  gali būti:  įvairių tipų  </a:t>
            </a:r>
            <a:r>
              <a:rPr lang="lt-LT" sz="2400" b="0" strike="noStrike" spc="-1" dirty="0">
                <a:solidFill>
                  <a:srgbClr val="C00000"/>
                </a:solidFill>
                <a:latin typeface="Eina01-Regular" panose="02000000000000000000" pitchFamily="2" charset="0"/>
                <a:ea typeface="DejaVu Sans"/>
              </a:rPr>
              <a:t>input</a:t>
            </a:r>
            <a:r>
              <a:rPr lang="lt-LT" sz="2400" b="0" i="1" strike="noStrike" spc="-1" dirty="0">
                <a:solidFill>
                  <a:srgbClr val="17375E"/>
                </a:solidFill>
                <a:latin typeface="Eina01-Regular" panose="02000000000000000000" pitchFamily="2" charset="0"/>
                <a:ea typeface="DejaVu Sans"/>
              </a:rPr>
              <a:t> </a:t>
            </a:r>
            <a:r>
              <a:rPr lang="lt-LT" sz="2400" b="0" strike="noStrike" spc="-1" dirty="0">
                <a:solidFill>
                  <a:srgbClr val="114954"/>
                </a:solidFill>
                <a:latin typeface="Eina01-Regular" panose="02000000000000000000" pitchFamily="2" charset="0"/>
                <a:ea typeface="DejaVu Sans"/>
              </a:rPr>
              <a:t>elementai</a:t>
            </a:r>
            <a:r>
              <a:rPr lang="lt-LT" sz="2400" b="0" strike="noStrike" spc="-1" dirty="0">
                <a:solidFill>
                  <a:srgbClr val="000000"/>
                </a:solidFill>
                <a:latin typeface="Eina01-Regular" panose="02000000000000000000" pitchFamily="2" charset="0"/>
                <a:ea typeface="DejaVu Sans"/>
              </a:rPr>
              <a:t>, </a:t>
            </a:r>
            <a:r>
              <a:rPr lang="lt-LT" sz="2400" b="0" strike="noStrike" spc="-1" dirty="0">
                <a:solidFill>
                  <a:srgbClr val="C00000"/>
                </a:solidFill>
                <a:latin typeface="Eina01-Regular" panose="02000000000000000000" pitchFamily="2" charset="0"/>
                <a:ea typeface="DejaVu Sans"/>
              </a:rPr>
              <a:t>checkbox, radio </a:t>
            </a:r>
            <a:r>
              <a:rPr lang="lt-LT" sz="2400" b="0" strike="noStrike" spc="-1" dirty="0">
                <a:solidFill>
                  <a:srgbClr val="114954"/>
                </a:solidFill>
                <a:latin typeface="Eina01-Regular" panose="02000000000000000000" pitchFamily="2" charset="0"/>
                <a:ea typeface="DejaVu Sans"/>
              </a:rPr>
              <a:t>mygtukai</a:t>
            </a:r>
            <a:r>
              <a:rPr lang="lt-LT" sz="2400" b="0" strike="noStrike" spc="-1" dirty="0">
                <a:solidFill>
                  <a:srgbClr val="000000"/>
                </a:solidFill>
                <a:latin typeface="Eina01-Regular" panose="02000000000000000000" pitchFamily="2" charset="0"/>
                <a:ea typeface="DejaVu Sans"/>
              </a:rPr>
              <a:t>, </a:t>
            </a:r>
            <a:r>
              <a:rPr lang="lt-LT" sz="2400" b="0" strike="noStrike" spc="-1" dirty="0">
                <a:solidFill>
                  <a:srgbClr val="C00000"/>
                </a:solidFill>
                <a:latin typeface="Eina01-Regular" panose="02000000000000000000" pitchFamily="2" charset="0"/>
                <a:ea typeface="DejaVu Sans"/>
              </a:rPr>
              <a:t>submit </a:t>
            </a:r>
            <a:r>
              <a:rPr lang="lt-LT" sz="2400" b="0" strike="noStrike" spc="-1" dirty="0">
                <a:solidFill>
                  <a:srgbClr val="114954"/>
                </a:solidFill>
                <a:latin typeface="Eina01-Regular" panose="02000000000000000000" pitchFamily="2" charset="0"/>
                <a:ea typeface="DejaVu Sans"/>
              </a:rPr>
              <a:t>mygtukai</a:t>
            </a:r>
            <a:r>
              <a:rPr lang="lt-LT" sz="2400" b="0" strike="noStrike" spc="-1" dirty="0">
                <a:solidFill>
                  <a:srgbClr val="000000"/>
                </a:solidFill>
                <a:latin typeface="Eina01-Regular" panose="02000000000000000000" pitchFamily="2" charset="0"/>
                <a:ea typeface="DejaVu Sans"/>
              </a:rPr>
              <a:t>, </a:t>
            </a:r>
            <a:r>
              <a:rPr lang="lt-LT" sz="2400" b="0" strike="noStrike" spc="-1" dirty="0">
                <a:solidFill>
                  <a:srgbClr val="114954"/>
                </a:solidFill>
                <a:latin typeface="Eina01-Regular" panose="02000000000000000000" pitchFamily="2" charset="0"/>
                <a:ea typeface="DejaVu Sans"/>
              </a:rPr>
              <a:t>ir kiti.</a:t>
            </a:r>
            <a:endParaRPr lang="lt-LT" sz="2400" b="0" strike="noStrike" spc="-1" dirty="0">
              <a:solidFill>
                <a:srgbClr val="114954"/>
              </a:solidFill>
              <a:latin typeface="Eina01-Regular" panose="02000000000000000000" pitchFamily="2" charset="0"/>
            </a:endParaRPr>
          </a:p>
        </p:txBody>
      </p:sp>
      <p:pic>
        <p:nvPicPr>
          <p:cNvPr id="158" name="Picture 2"/>
          <p:cNvPicPr/>
          <p:nvPr/>
        </p:nvPicPr>
        <p:blipFill>
          <a:blip r:embed="rId2"/>
          <a:stretch/>
        </p:blipFill>
        <p:spPr>
          <a:xfrm>
            <a:off x="5259314" y="1601959"/>
            <a:ext cx="2662200" cy="3058200"/>
          </a:xfrm>
          <a:prstGeom prst="rect">
            <a:avLst/>
          </a:prstGeom>
          <a:ln>
            <a:noFill/>
          </a:ln>
        </p:spPr>
      </p:pic>
      <p:sp>
        <p:nvSpPr>
          <p:cNvPr id="2" name="CustomShape 1">
            <a:extLst>
              <a:ext uri="{FF2B5EF4-FFF2-40B4-BE49-F238E27FC236}">
                <a16:creationId xmlns:a16="http://schemas.microsoft.com/office/drawing/2014/main" id="{E73F9387-028A-D320-B77E-AD91DE3F706F}"/>
              </a:ext>
            </a:extLst>
          </p:cNvPr>
          <p:cNvSpPr/>
          <p:nvPr/>
        </p:nvSpPr>
        <p:spPr>
          <a:xfrm>
            <a:off x="2226350" y="350064"/>
            <a:ext cx="3857650" cy="89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cs typeface="Arial" panose="020B0604020202020204" pitchFamily="34" charset="0"/>
              </a:rPr>
              <a:t>HTML formos</a:t>
            </a:r>
            <a:r>
              <a:rPr lang="en-US" sz="3600" b="1" strike="noStrike" spc="-1" dirty="0">
                <a:solidFill>
                  <a:srgbClr val="114954"/>
                </a:solidFill>
                <a:latin typeface="Eina01-Regular" panose="02000000000000000000" pitchFamily="2" charset="0"/>
                <a:ea typeface="Souce Sans Pro"/>
                <a:cs typeface="Arial" panose="020B0604020202020204" pitchFamily="34" charset="0"/>
              </a:rPr>
              <a:t> </a:t>
            </a:r>
            <a:r>
              <a:rPr lang="en-US" sz="3600" b="1" strike="noStrike" spc="-1" dirty="0" err="1">
                <a:solidFill>
                  <a:srgbClr val="114954"/>
                </a:solidFill>
                <a:latin typeface="Eina01-Regular" panose="02000000000000000000" pitchFamily="2" charset="0"/>
                <a:ea typeface="Souce Sans Pro"/>
                <a:cs typeface="Arial" panose="020B0604020202020204" pitchFamily="34" charset="0"/>
              </a:rPr>
              <a:t>elementai</a:t>
            </a:r>
            <a:endParaRPr lang="lt-LT" sz="3600" b="0" strike="noStrike" spc="-1" dirty="0">
              <a:solidFill>
                <a:srgbClr val="114954"/>
              </a:solidFill>
              <a:latin typeface="Eina01-Regular" panose="02000000000000000000" pitchFamily="2"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85423" y="1091829"/>
            <a:ext cx="7958609"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2400" b="0" strike="noStrike" spc="-1" dirty="0">
                <a:solidFill>
                  <a:srgbClr val="114954"/>
                </a:solidFill>
                <a:latin typeface="Arial" panose="020B0604020202020204" pitchFamily="34" charset="0"/>
                <a:ea typeface="Souce Sans Pro"/>
              </a:rPr>
              <a:t>&lt;form </a:t>
            </a:r>
            <a:r>
              <a:rPr lang="lt-LT" sz="2400" b="1" strike="noStrike" spc="-1" dirty="0">
                <a:solidFill>
                  <a:srgbClr val="114954"/>
                </a:solidFill>
                <a:latin typeface="Arial" panose="020B0604020202020204" pitchFamily="34" charset="0"/>
                <a:ea typeface="Souce Sans Pro"/>
              </a:rPr>
              <a:t>action="action_page.php</a:t>
            </a:r>
            <a:r>
              <a:rPr lang="lt-LT" sz="2400" b="0" strike="noStrike" spc="-1" dirty="0">
                <a:solidFill>
                  <a:srgbClr val="114954"/>
                </a:solidFill>
                <a:latin typeface="Arial" panose="020B0604020202020204" pitchFamily="34" charset="0"/>
                <a:ea typeface="Souce Sans Pro"/>
              </a:rPr>
              <a:t>"&gt;</a:t>
            </a:r>
            <a:endParaRPr lang="lt-LT" sz="2400" b="0" strike="noStrike" spc="-1" dirty="0">
              <a:solidFill>
                <a:srgbClr val="114954"/>
              </a:solidFill>
              <a:latin typeface="Arial"/>
            </a:endParaRPr>
          </a:p>
        </p:txBody>
      </p:sp>
      <p:sp>
        <p:nvSpPr>
          <p:cNvPr id="160" name="CustomShape 2"/>
          <p:cNvSpPr/>
          <p:nvPr/>
        </p:nvSpPr>
        <p:spPr>
          <a:xfrm>
            <a:off x="699968" y="1946469"/>
            <a:ext cx="8226720" cy="28298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lt-LT" sz="2000" b="0" strike="noStrike" spc="-1" dirty="0">
                <a:solidFill>
                  <a:srgbClr val="114954"/>
                </a:solidFill>
                <a:latin typeface="Eina01-Regular" panose="02000000000000000000" pitchFamily="2" charset="0"/>
                <a:ea typeface="DejaVu Sans"/>
              </a:rPr>
              <a:t>Nurodo kas vyks su formos duomenimis po mygtuko </a:t>
            </a:r>
            <a:r>
              <a:rPr lang="lt-LT" sz="2000" b="0" u="sng" strike="noStrike" spc="-1" dirty="0">
                <a:solidFill>
                  <a:srgbClr val="114954"/>
                </a:solidFill>
                <a:uFill>
                  <a:solidFill>
                    <a:srgbClr val="FFFFFF"/>
                  </a:solidFill>
                </a:uFill>
                <a:latin typeface="Eina01-Regular" panose="02000000000000000000" pitchFamily="2" charset="0"/>
                <a:ea typeface="DejaVu Sans"/>
              </a:rPr>
              <a:t>Submit</a:t>
            </a:r>
            <a:r>
              <a:rPr lang="lt-LT" sz="2000" b="0" strike="noStrike" spc="-1" dirty="0">
                <a:solidFill>
                  <a:srgbClr val="114954"/>
                </a:solidFill>
                <a:latin typeface="Eina01-Regular" panose="02000000000000000000" pitchFamily="2" charset="0"/>
                <a:ea typeface="DejaVu Sans"/>
              </a:rPr>
              <a:t> paspaudimo.</a:t>
            </a:r>
            <a:endParaRPr lang="lt-LT" sz="2000" b="0" strike="noStrike" spc="-1" dirty="0">
              <a:solidFill>
                <a:srgbClr val="114954"/>
              </a:solidFill>
              <a:latin typeface="Eina01-Regular" panose="02000000000000000000" pitchFamily="2" charset="0"/>
            </a:endParaRPr>
          </a:p>
          <a:p>
            <a:pPr>
              <a:lnSpc>
                <a:spcPct val="100000"/>
              </a:lnSpc>
            </a:pPr>
            <a:r>
              <a:rPr lang="lt-LT" sz="2000" b="0" strike="noStrike" spc="-1" dirty="0">
                <a:solidFill>
                  <a:srgbClr val="114954"/>
                </a:solidFill>
                <a:latin typeface="Eina01-Regular" panose="02000000000000000000" pitchFamily="2" charset="0"/>
                <a:ea typeface="DejaVu Sans"/>
              </a:rPr>
              <a:t>Formos duomenys gali būti </a:t>
            </a:r>
            <a:r>
              <a:rPr lang="lt-LT" sz="2000" b="0" strike="noStrike" spc="-1" dirty="0">
                <a:solidFill>
                  <a:srgbClr val="77933C"/>
                </a:solidFill>
                <a:latin typeface="Eina01-Regular" panose="02000000000000000000" pitchFamily="2" charset="0"/>
                <a:ea typeface="DejaVu Sans"/>
              </a:rPr>
              <a:t>talpinami web puslapyje</a:t>
            </a:r>
            <a:r>
              <a:rPr lang="lt-LT" sz="2000" b="0" strike="noStrike" spc="-1" dirty="0">
                <a:solidFill>
                  <a:srgbClr val="000000"/>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arba</a:t>
            </a:r>
            <a:r>
              <a:rPr lang="lt-LT" sz="2000" b="0" strike="noStrike" spc="-1" dirty="0">
                <a:solidFill>
                  <a:srgbClr val="000000"/>
                </a:solidFill>
                <a:latin typeface="Eina01-Regular" panose="02000000000000000000" pitchFamily="2" charset="0"/>
                <a:ea typeface="DejaVu Sans"/>
              </a:rPr>
              <a:t> </a:t>
            </a:r>
            <a:r>
              <a:rPr lang="lt-LT" sz="2000" b="0" strike="noStrike" spc="-1" dirty="0">
                <a:solidFill>
                  <a:srgbClr val="77933C"/>
                </a:solidFill>
                <a:latin typeface="Eina01-Regular" panose="02000000000000000000" pitchFamily="2" charset="0"/>
                <a:ea typeface="DejaVu Sans"/>
              </a:rPr>
              <a:t>siunčiami į serverį apdorojimui.</a:t>
            </a:r>
            <a:endParaRPr lang="lt-LT" sz="2000" b="0" strike="noStrike" spc="-1" dirty="0">
              <a:latin typeface="Eina01-Regular" panose="02000000000000000000" pitchFamily="2" charset="0"/>
            </a:endParaRPr>
          </a:p>
          <a:p>
            <a:pPr>
              <a:lnSpc>
                <a:spcPct val="100000"/>
              </a:lnSpc>
            </a:pPr>
            <a:endParaRPr lang="lt-LT" sz="2000" b="0" strike="noStrike" spc="-1" dirty="0">
              <a:latin typeface="Eina01-Regular" panose="02000000000000000000" pitchFamily="2" charset="0"/>
            </a:endParaRPr>
          </a:p>
          <a:p>
            <a:pPr>
              <a:lnSpc>
                <a:spcPct val="100000"/>
              </a:lnSpc>
            </a:pPr>
            <a:r>
              <a:rPr lang="lt-LT" sz="2000" b="0" strike="noStrike" spc="-1" dirty="0">
                <a:solidFill>
                  <a:srgbClr val="114954"/>
                </a:solidFill>
                <a:latin typeface="Eina01-Regular" panose="02000000000000000000" pitchFamily="2" charset="0"/>
                <a:ea typeface="DejaVu Sans"/>
              </a:rPr>
              <a:t>Pavyzdyje formos duomenys bus siunčiami į serverį, perduodami bylai </a:t>
            </a:r>
            <a:r>
              <a:rPr lang="lt-LT" sz="2000" b="1" strike="noStrike" spc="-1" dirty="0">
                <a:solidFill>
                  <a:srgbClr val="114954"/>
                </a:solidFill>
                <a:latin typeface="Eina01-Regular" panose="02000000000000000000" pitchFamily="2" charset="0"/>
                <a:ea typeface="DejaVu Sans"/>
              </a:rPr>
              <a:t>action_page.php, </a:t>
            </a:r>
            <a:r>
              <a:rPr lang="lt-LT" sz="2000" b="0" strike="noStrike" spc="-1" dirty="0">
                <a:solidFill>
                  <a:srgbClr val="114954"/>
                </a:solidFill>
                <a:latin typeface="Eina01-Regular" panose="02000000000000000000" pitchFamily="2" charset="0"/>
                <a:ea typeface="DejaVu Sans"/>
              </a:rPr>
              <a:t>byloje</a:t>
            </a:r>
            <a:r>
              <a:rPr lang="lt-LT" sz="2000" b="1" strike="noStrike" spc="-1" dirty="0">
                <a:solidFill>
                  <a:srgbClr val="114954"/>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esantis PHP skriptas su jais atliks komandose aprašytus veiksmus</a:t>
            </a:r>
            <a:r>
              <a:rPr lang="lt-LT" sz="2800" b="0" strike="noStrike" spc="-1" dirty="0">
                <a:solidFill>
                  <a:srgbClr val="114954"/>
                </a:solidFill>
                <a:latin typeface="Eina01-Regular" panose="02000000000000000000" pitchFamily="2" charset="0"/>
                <a:ea typeface="DejaVu Sans"/>
              </a:rPr>
              <a:t>.</a:t>
            </a:r>
            <a:endParaRPr lang="lt-LT" sz="2800" b="0" strike="noStrike" spc="-1" dirty="0">
              <a:solidFill>
                <a:srgbClr val="114954"/>
              </a:solidFill>
              <a:latin typeface="Eina01-Regular" panose="02000000000000000000" pitchFamily="2" charset="0"/>
            </a:endParaRPr>
          </a:p>
        </p:txBody>
      </p:sp>
      <p:sp>
        <p:nvSpPr>
          <p:cNvPr id="2" name="TextBox 1">
            <a:extLst>
              <a:ext uri="{FF2B5EF4-FFF2-40B4-BE49-F238E27FC236}">
                <a16:creationId xmlns:a16="http://schemas.microsoft.com/office/drawing/2014/main" id="{728D37ED-C72D-0ECF-D627-8C2575925557}"/>
              </a:ext>
            </a:extLst>
          </p:cNvPr>
          <p:cNvSpPr txBox="1"/>
          <p:nvPr/>
        </p:nvSpPr>
        <p:spPr>
          <a:xfrm>
            <a:off x="1380934" y="381490"/>
            <a:ext cx="6382132" cy="1046440"/>
          </a:xfrm>
          <a:prstGeom prst="rect">
            <a:avLst/>
          </a:prstGeom>
          <a:noFill/>
        </p:spPr>
        <p:txBody>
          <a:bodyPr wrap="none" rtlCol="0">
            <a:spAutoFit/>
          </a:bodyPr>
          <a:lstStyle/>
          <a:p>
            <a:r>
              <a:rPr lang="lt-LT" sz="4400" b="1" strike="noStrike" spc="-1" dirty="0">
                <a:solidFill>
                  <a:srgbClr val="114954"/>
                </a:solidFill>
                <a:latin typeface="Eina01-Regular" panose="02000000000000000000" pitchFamily="2" charset="0"/>
                <a:ea typeface="Souce Sans Pro"/>
              </a:rPr>
              <a:t>Formos atributas </a:t>
            </a:r>
            <a:r>
              <a:rPr lang="lt-LT" sz="4400" b="1" spc="-1" dirty="0">
                <a:solidFill>
                  <a:srgbClr val="114954"/>
                </a:solidFill>
                <a:latin typeface="Eina01-Regular" panose="02000000000000000000" pitchFamily="2" charset="0"/>
                <a:ea typeface="Souce Sans Pro"/>
              </a:rPr>
              <a:t>action</a:t>
            </a:r>
            <a:endParaRPr lang="lt-LT" sz="3200" b="0" strike="noStrike" spc="-1" dirty="0">
              <a:solidFill>
                <a:srgbClr val="114954"/>
              </a:solidFill>
              <a:latin typeface="Eina01-Regular" panose="02000000000000000000" pitchFamily="2" charset="0"/>
            </a:endParaRPr>
          </a:p>
          <a:p>
            <a:endParaRPr lang="lt-LT"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853305" y="407589"/>
            <a:ext cx="7181895"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cs typeface="Arial" panose="020B0604020202020204" pitchFamily="34" charset="0"/>
              </a:rPr>
              <a:t>Formos atributas </a:t>
            </a:r>
            <a:r>
              <a:rPr lang="lt-LT" sz="3600" b="1" spc="-1" dirty="0">
                <a:solidFill>
                  <a:srgbClr val="114954"/>
                </a:solidFill>
                <a:latin typeface="Eina01-Regular" panose="02000000000000000000" pitchFamily="2" charset="0"/>
                <a:ea typeface="Souce Sans Pro"/>
                <a:cs typeface="Arial" panose="020B0604020202020204" pitchFamily="34" charset="0"/>
              </a:rPr>
              <a:t>autocomplete</a:t>
            </a:r>
            <a:endParaRPr lang="lt-LT" sz="3200" b="0" strike="noStrike" spc="-1" dirty="0">
              <a:solidFill>
                <a:srgbClr val="114954"/>
              </a:solidFill>
              <a:latin typeface="Eina01-Regular" panose="02000000000000000000" pitchFamily="2" charset="0"/>
              <a:cs typeface="Arial" panose="020B0604020202020204" pitchFamily="34" charset="0"/>
            </a:endParaRPr>
          </a:p>
        </p:txBody>
      </p:sp>
      <p:sp>
        <p:nvSpPr>
          <p:cNvPr id="160" name="CustomShape 2"/>
          <p:cNvSpPr/>
          <p:nvPr/>
        </p:nvSpPr>
        <p:spPr>
          <a:xfrm>
            <a:off x="393700" y="1992351"/>
            <a:ext cx="8226720" cy="288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endParaRPr lang="lt-LT" sz="2000" b="0" strike="noStrike" spc="-1" dirty="0">
              <a:latin typeface="Arial" panose="020B0604020202020204" pitchFamily="34" charset="0"/>
              <a:cs typeface="Arial" panose="020B0604020202020204" pitchFamily="34" charset="0"/>
            </a:endParaRPr>
          </a:p>
        </p:txBody>
      </p:sp>
      <p:pic>
        <p:nvPicPr>
          <p:cNvPr id="2" name="Paveikslėlis 2">
            <a:extLst>
              <a:ext uri="{FF2B5EF4-FFF2-40B4-BE49-F238E27FC236}">
                <a16:creationId xmlns:a16="http://schemas.microsoft.com/office/drawing/2014/main" id="{9FCDB1AC-3E6B-45BD-A21C-365A9A9197CE}"/>
              </a:ext>
            </a:extLst>
          </p:cNvPr>
          <p:cNvPicPr>
            <a:picLocks noChangeAspect="1"/>
          </p:cNvPicPr>
          <p:nvPr/>
        </p:nvPicPr>
        <p:blipFill>
          <a:blip r:embed="rId2"/>
          <a:stretch>
            <a:fillRect/>
          </a:stretch>
        </p:blipFill>
        <p:spPr>
          <a:xfrm>
            <a:off x="1007795" y="1442068"/>
            <a:ext cx="7124699" cy="1565946"/>
          </a:xfrm>
          <a:prstGeom prst="rect">
            <a:avLst/>
          </a:prstGeom>
        </p:spPr>
      </p:pic>
      <p:sp>
        <p:nvSpPr>
          <p:cNvPr id="4" name="TextBox 3">
            <a:extLst>
              <a:ext uri="{FF2B5EF4-FFF2-40B4-BE49-F238E27FC236}">
                <a16:creationId xmlns:a16="http://schemas.microsoft.com/office/drawing/2014/main" id="{0F806FA1-DCEE-4501-BA28-B564221F162A}"/>
              </a:ext>
            </a:extLst>
          </p:cNvPr>
          <p:cNvSpPr txBox="1"/>
          <p:nvPr/>
        </p:nvSpPr>
        <p:spPr>
          <a:xfrm>
            <a:off x="1105091" y="3432891"/>
            <a:ext cx="693010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000" dirty="0">
                <a:solidFill>
                  <a:srgbClr val="114954"/>
                </a:solidFill>
                <a:latin typeface="Eina01-Regular" panose="02000000000000000000" pitchFamily="2" charset="0"/>
                <a:cs typeface="Arial" panose="020B0604020202020204" pitchFamily="34" charset="0"/>
              </a:rPr>
              <a:t>Atributas nurodo naršyklei, ar duomenis siūlyti įrašyti automatiškai, pasirenkant iš to, kas buvo suvedama kitose formose. Pvz. el. pašto adresas. </a:t>
            </a:r>
          </a:p>
        </p:txBody>
      </p:sp>
    </p:spTree>
    <p:extLst>
      <p:ext uri="{BB962C8B-B14F-4D97-AF65-F5344CB8AC3E}">
        <p14:creationId xmlns:p14="http://schemas.microsoft.com/office/powerpoint/2010/main" val="1405721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625420" y="497016"/>
            <a:ext cx="5593901" cy="8342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200" b="1" strike="noStrike" spc="-1" dirty="0">
                <a:solidFill>
                  <a:srgbClr val="114954"/>
                </a:solidFill>
                <a:latin typeface="Eina01-Regular" panose="02000000000000000000" pitchFamily="2" charset="0"/>
                <a:ea typeface="Souce Sans Pro"/>
              </a:rPr>
              <a:t>Method </a:t>
            </a:r>
            <a:r>
              <a:rPr lang="lt-LT" sz="3600" b="0" strike="noStrike" spc="-1" dirty="0">
                <a:solidFill>
                  <a:srgbClr val="114954"/>
                </a:solidFill>
                <a:latin typeface="Eina01-Regular" panose="02000000000000000000" pitchFamily="2" charset="0"/>
                <a:ea typeface="Souce Sans Pro"/>
              </a:rPr>
              <a:t>GET arba POST</a:t>
            </a:r>
            <a:endParaRPr lang="lt-LT" sz="3600" b="0" strike="noStrike" spc="-1" dirty="0">
              <a:solidFill>
                <a:srgbClr val="114954"/>
              </a:solidFill>
              <a:latin typeface="Eina01-Regular" panose="02000000000000000000" pitchFamily="2" charset="0"/>
            </a:endParaRPr>
          </a:p>
        </p:txBody>
      </p:sp>
      <p:sp>
        <p:nvSpPr>
          <p:cNvPr id="162" name="CustomShape 2"/>
          <p:cNvSpPr/>
          <p:nvPr/>
        </p:nvSpPr>
        <p:spPr>
          <a:xfrm>
            <a:off x="732880" y="1283364"/>
            <a:ext cx="8226720" cy="317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lt-LT" sz="1800" b="0" strike="noStrike" spc="-1" dirty="0">
              <a:latin typeface="Arial"/>
            </a:endParaRPr>
          </a:p>
          <a:p>
            <a:pPr>
              <a:lnSpc>
                <a:spcPct val="100000"/>
              </a:lnSpc>
            </a:pPr>
            <a:r>
              <a:rPr lang="lt-LT" sz="2800" b="0" strike="noStrike" spc="-1" dirty="0">
                <a:solidFill>
                  <a:srgbClr val="114954"/>
                </a:solidFill>
                <a:latin typeface="Eina01-Regular" panose="02000000000000000000" pitchFamily="2" charset="0"/>
                <a:ea typeface="DejaVu Sans"/>
              </a:rPr>
              <a:t>Nurodo duomenų siuntimo HTTP protokolu būdą (</a:t>
            </a:r>
            <a:r>
              <a:rPr lang="lt-LT" sz="2000" b="0" strike="noStrike" spc="-1" dirty="0">
                <a:solidFill>
                  <a:srgbClr val="114954"/>
                </a:solidFill>
                <a:latin typeface="Eina01-Regular" panose="02000000000000000000" pitchFamily="2" charset="0"/>
                <a:ea typeface="DejaVu Sans"/>
              </a:rPr>
              <a:t>GET arba POST). </a:t>
            </a:r>
            <a:endParaRPr lang="lt-LT" sz="2000" b="0" strike="noStrike" spc="-1" dirty="0">
              <a:solidFill>
                <a:srgbClr val="114954"/>
              </a:solidFill>
              <a:latin typeface="Eina01-Regular" panose="02000000000000000000" pitchFamily="2" charset="0"/>
            </a:endParaRPr>
          </a:p>
        </p:txBody>
      </p:sp>
      <p:pic>
        <p:nvPicPr>
          <p:cNvPr id="163" name="Picture 2"/>
          <p:cNvPicPr/>
          <p:nvPr/>
        </p:nvPicPr>
        <p:blipFill>
          <a:blip r:embed="rId2"/>
          <a:stretch/>
        </p:blipFill>
        <p:spPr>
          <a:xfrm>
            <a:off x="1576993" y="2869524"/>
            <a:ext cx="5693760" cy="381600"/>
          </a:xfrm>
          <a:prstGeom prst="rect">
            <a:avLst/>
          </a:prstGeom>
          <a:ln>
            <a:noFill/>
          </a:ln>
        </p:spPr>
      </p:pic>
      <p:pic>
        <p:nvPicPr>
          <p:cNvPr id="164" name="Picture 3"/>
          <p:cNvPicPr/>
          <p:nvPr/>
        </p:nvPicPr>
        <p:blipFill>
          <a:blip r:embed="rId3"/>
          <a:srcRect b="11942"/>
          <a:stretch/>
        </p:blipFill>
        <p:spPr>
          <a:xfrm>
            <a:off x="1573990" y="3251124"/>
            <a:ext cx="5696763" cy="411979"/>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2264400" y="167228"/>
            <a:ext cx="36180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rPr>
              <a:t>GET metodas</a:t>
            </a:r>
            <a:endParaRPr lang="lt-LT" sz="3600" b="0" strike="noStrike" spc="-1" dirty="0">
              <a:solidFill>
                <a:srgbClr val="114954"/>
              </a:solidFill>
              <a:latin typeface="Eina01-Regular" panose="02000000000000000000" pitchFamily="2" charset="0"/>
            </a:endParaRPr>
          </a:p>
        </p:txBody>
      </p:sp>
      <p:sp>
        <p:nvSpPr>
          <p:cNvPr id="166" name="CustomShape 2"/>
          <p:cNvSpPr/>
          <p:nvPr/>
        </p:nvSpPr>
        <p:spPr>
          <a:xfrm>
            <a:off x="539927" y="1002960"/>
            <a:ext cx="7706884" cy="25001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2000" b="1" strike="noStrike" spc="-1" dirty="0">
                <a:solidFill>
                  <a:srgbClr val="114954"/>
                </a:solidFill>
                <a:latin typeface="Eina01-Regular" panose="02000000000000000000" pitchFamily="2" charset="0"/>
                <a:ea typeface="DejaVu Sans"/>
              </a:rPr>
              <a:t>GET</a:t>
            </a:r>
            <a:r>
              <a:rPr lang="lt-LT" sz="2000" b="0" strike="noStrike" spc="-1" dirty="0">
                <a:solidFill>
                  <a:srgbClr val="114954"/>
                </a:solidFill>
                <a:latin typeface="Eina01-Regular" panose="02000000000000000000" pitchFamily="2" charset="0"/>
                <a:ea typeface="DejaVu Sans"/>
              </a:rPr>
              <a:t> metodas pasako naršyklei pridėti prie į URL formos reikšmes, kurias vartotojas įvedė. Naršyklė prideda klausimo ženklą URL gale, nurodydama kur baigiasi URL ir prasideda </a:t>
            </a:r>
            <a:r>
              <a:rPr lang="lt-LT" b="0" strike="noStrike" spc="-1" dirty="0">
                <a:solidFill>
                  <a:srgbClr val="114954"/>
                </a:solidFill>
                <a:latin typeface="Eina01-Regular" panose="02000000000000000000" pitchFamily="2" charset="0"/>
                <a:ea typeface="DejaVu Sans"/>
              </a:rPr>
              <a:t>formos</a:t>
            </a:r>
            <a:r>
              <a:rPr lang="lt-LT" sz="2400" b="0" strike="noStrike" spc="-1" dirty="0">
                <a:solidFill>
                  <a:srgbClr val="114954"/>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informacija. Tada formos informacija yra persiunčiama vardas=reikšmė poromis. Vardas=reikšmė poros veikimas labai panašus į kintamojo veikimą. Pirmoji dalis yra vardas, kuris atlieka identifikatoriaus vaidmenį. Antroji dalis yra reikšmė, kuri priskirta vardui. Pavyzdžiui:   ?vardas=Jonas</a:t>
            </a:r>
            <a:r>
              <a:rPr lang="lt-LT" sz="2000" spc="-1" dirty="0">
                <a:solidFill>
                  <a:srgbClr val="114954"/>
                </a:solidFill>
                <a:latin typeface="Eina01-Regular" panose="02000000000000000000" pitchFamily="2" charset="0"/>
                <a:ea typeface="DejaVu Sans"/>
              </a:rPr>
              <a:t>  </a:t>
            </a:r>
            <a:endParaRPr lang="lt-LT" sz="2000" b="0" strike="noStrike" spc="-1" dirty="0">
              <a:solidFill>
                <a:srgbClr val="114954"/>
              </a:solidFill>
              <a:latin typeface="Eina01-Regular" panose="02000000000000000000" pitchFamily="2" charset="0"/>
            </a:endParaRPr>
          </a:p>
          <a:p>
            <a:endParaRPr lang="lt-LT" sz="2000" spc="-1" dirty="0">
              <a:solidFill>
                <a:srgbClr val="114954"/>
              </a:solidFill>
              <a:latin typeface="Arial" panose="020B0604020202020204" pitchFamily="34" charset="0"/>
              <a:ea typeface="DejaVu Sans"/>
            </a:endParaRPr>
          </a:p>
          <a:p>
            <a:r>
              <a:rPr lang="lt-LT" sz="2000" b="1" strike="noStrike" spc="-1" dirty="0">
                <a:solidFill>
                  <a:srgbClr val="114954"/>
                </a:solidFill>
                <a:latin typeface="Eina01-Regular" panose="02000000000000000000" pitchFamily="2" charset="0"/>
                <a:ea typeface="DejaVu Sans"/>
              </a:rPr>
              <a:t>URL ilgis </a:t>
            </a:r>
            <a:r>
              <a:rPr lang="lt-LT" sz="2000" b="1" spc="-1" dirty="0">
                <a:solidFill>
                  <a:srgbClr val="114954"/>
                </a:solidFill>
                <a:latin typeface="Eina01-Regular" panose="02000000000000000000" pitchFamily="2" charset="0"/>
                <a:ea typeface="DejaVu Sans"/>
              </a:rPr>
              <a:t>gali būti apie 3000</a:t>
            </a:r>
            <a:r>
              <a:rPr lang="lt-LT" sz="2000" b="1" strike="noStrike" spc="-1" dirty="0">
                <a:solidFill>
                  <a:srgbClr val="114954"/>
                </a:solidFill>
                <a:latin typeface="Eina01-Regular" panose="02000000000000000000" pitchFamily="2" charset="0"/>
                <a:ea typeface="DejaVu Sans"/>
              </a:rPr>
              <a:t> simbolių.</a:t>
            </a:r>
            <a:endParaRPr lang="lt-LT" sz="2000" b="1" strike="noStrike" spc="-1" dirty="0">
              <a:solidFill>
                <a:srgbClr val="114954"/>
              </a:solidFill>
              <a:latin typeface="Eina01-Regular" panose="02000000000000000000" pitchFamily="2" charset="0"/>
              <a:cs typeface="Arial"/>
            </a:endParaRPr>
          </a:p>
        </p:txBody>
      </p:sp>
      <p:sp>
        <p:nvSpPr>
          <p:cNvPr id="167" name="CustomShape 3"/>
          <p:cNvSpPr/>
          <p:nvPr/>
        </p:nvSpPr>
        <p:spPr>
          <a:xfrm>
            <a:off x="614089" y="4319909"/>
            <a:ext cx="7558560" cy="362880"/>
          </a:xfrm>
          <a:prstGeom prst="rect">
            <a:avLst/>
          </a:prstGeom>
          <a:noFill/>
          <a:ln>
            <a:solidFill>
              <a:schemeClr val="bg1">
                <a:lumMod val="65000"/>
              </a:schemeClr>
            </a:solid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1600" b="0" strike="noStrike" spc="-1" dirty="0">
                <a:solidFill>
                  <a:srgbClr val="114954"/>
                </a:solidFill>
                <a:latin typeface="Eina01-Regular" panose="02000000000000000000" pitchFamily="2" charset="0"/>
                <a:ea typeface="DejaVu Sans"/>
              </a:rPr>
              <a:t>http://www.mysite.com/myform4.php</a:t>
            </a:r>
            <a:r>
              <a:rPr lang="lt-LT" sz="1600" b="0" strike="noStrike" spc="-1" dirty="0">
                <a:solidFill>
                  <a:srgbClr val="C00000"/>
                </a:solidFill>
                <a:latin typeface="Eina01-Regular" panose="02000000000000000000" pitchFamily="2" charset="0"/>
                <a:ea typeface="DejaVu Sans"/>
              </a:rPr>
              <a:t>?firstname=</a:t>
            </a:r>
            <a:r>
              <a:rPr lang="en-US" sz="1600" b="0" strike="noStrike" spc="-1" dirty="0">
                <a:solidFill>
                  <a:srgbClr val="C00000"/>
                </a:solidFill>
                <a:latin typeface="Eina01-Regular" panose="02000000000000000000" pitchFamily="2" charset="0"/>
                <a:ea typeface="DejaVu Sans"/>
              </a:rPr>
              <a:t>B</a:t>
            </a:r>
            <a:r>
              <a:rPr lang="lt-LT" sz="1600" b="0" strike="noStrike" spc="-1" dirty="0">
                <a:solidFill>
                  <a:srgbClr val="C00000"/>
                </a:solidFill>
                <a:latin typeface="Eina01-Regular" panose="02000000000000000000" pitchFamily="2" charset="0"/>
                <a:ea typeface="DejaVu Sans"/>
              </a:rPr>
              <a:t>ob&amp;lastname=</a:t>
            </a:r>
            <a:r>
              <a:rPr lang="en-US" sz="1600" b="0" strike="noStrike" spc="-1" dirty="0">
                <a:solidFill>
                  <a:srgbClr val="C00000"/>
                </a:solidFill>
                <a:latin typeface="Eina01-Regular" panose="02000000000000000000" pitchFamily="2" charset="0"/>
                <a:ea typeface="DejaVu Sans"/>
              </a:rPr>
              <a:t>S</a:t>
            </a:r>
            <a:r>
              <a:rPr lang="lt-LT" sz="1600" b="0" strike="noStrike" spc="-1" dirty="0">
                <a:solidFill>
                  <a:srgbClr val="C00000"/>
                </a:solidFill>
                <a:latin typeface="Eina01-Regular" panose="02000000000000000000" pitchFamily="2" charset="0"/>
                <a:ea typeface="DejaVu Sans"/>
              </a:rPr>
              <a:t>mith</a:t>
            </a:r>
            <a:endParaRPr lang="lt-LT" sz="1600" b="0" strike="noStrike" spc="-1" dirty="0">
              <a:solidFill>
                <a:srgbClr val="C00000"/>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622709" y="342720"/>
            <a:ext cx="34812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rPr>
              <a:t>POST metodas</a:t>
            </a:r>
            <a:endParaRPr lang="lt-LT" sz="3600" b="0" strike="noStrike" spc="-1" dirty="0">
              <a:solidFill>
                <a:srgbClr val="114954"/>
              </a:solidFill>
              <a:latin typeface="Eina01-Regular" panose="02000000000000000000" pitchFamily="2" charset="0"/>
            </a:endParaRPr>
          </a:p>
        </p:txBody>
      </p:sp>
      <p:sp>
        <p:nvSpPr>
          <p:cNvPr id="169" name="CustomShape 2"/>
          <p:cNvSpPr/>
          <p:nvPr/>
        </p:nvSpPr>
        <p:spPr>
          <a:xfrm>
            <a:off x="457200" y="1266273"/>
            <a:ext cx="7812219" cy="30475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lt-LT" sz="2000" b="0" strike="noStrike" spc="-1" dirty="0">
                <a:solidFill>
                  <a:srgbClr val="114954"/>
                </a:solidFill>
                <a:latin typeface="Eina01-Regular" panose="02000000000000000000" pitchFamily="2" charset="0"/>
                <a:ea typeface="DejaVu Sans"/>
              </a:rPr>
              <a:t>Kai duomenys, perduodami GET metodu, jie pridedami prie URL, ir tampa visiems matomi. Metodu POST duomenys perduodami nepridedant jų prie URL, jis veikia beveik identiškai kaip ir GET metodas, skirtumas tas, kad </a:t>
            </a:r>
            <a:r>
              <a:rPr lang="lt-LT" sz="2000" b="0" strike="noStrike" spc="-1" dirty="0">
                <a:solidFill>
                  <a:srgbClr val="114954"/>
                </a:solidFill>
                <a:highlight>
                  <a:srgbClr val="FFFF00"/>
                </a:highlight>
                <a:uFill>
                  <a:solidFill>
                    <a:srgbClr val="FFFFFF"/>
                  </a:solidFill>
                </a:uFill>
                <a:latin typeface="Eina01-Regular" panose="02000000000000000000" pitchFamily="2" charset="0"/>
                <a:ea typeface="DejaVu Sans"/>
              </a:rPr>
              <a:t>informacija iš formos yra siunčiama HTTP užklausos viduje, o ne URL</a:t>
            </a:r>
            <a:r>
              <a:rPr lang="lt-LT" sz="2000" b="0" strike="noStrike" spc="-1" dirty="0">
                <a:solidFill>
                  <a:srgbClr val="114954"/>
                </a:solidFill>
                <a:highlight>
                  <a:srgbClr val="FFFF00"/>
                </a:highlight>
                <a:latin typeface="Eina01-Regular" panose="02000000000000000000" pitchFamily="2" charset="0"/>
                <a:ea typeface="DejaVu Sans"/>
              </a:rPr>
              <a:t>. POST taip pat leidžia siųsti </a:t>
            </a:r>
            <a:r>
              <a:rPr lang="lt-LT" sz="2000" b="0" strike="noStrike" spc="-1" dirty="0">
                <a:solidFill>
                  <a:srgbClr val="114954"/>
                </a:solidFill>
                <a:highlight>
                  <a:srgbClr val="FFFF00"/>
                </a:highlight>
                <a:uFill>
                  <a:solidFill>
                    <a:srgbClr val="FFFFFF"/>
                  </a:solidFill>
                </a:uFill>
                <a:latin typeface="Eina01-Regular" panose="02000000000000000000" pitchFamily="2" charset="0"/>
                <a:ea typeface="DejaVu Sans"/>
              </a:rPr>
              <a:t>didelius duomenų kiekius</a:t>
            </a:r>
            <a:r>
              <a:rPr lang="lt-LT" sz="2000" b="0" strike="noStrike" spc="-1" dirty="0">
                <a:solidFill>
                  <a:srgbClr val="114954"/>
                </a:solidFill>
                <a:highlight>
                  <a:srgbClr val="FFFF00"/>
                </a:highlight>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Tinka siųsti slaptažodžiams ir kitai slaptai informacijai. Šis metodas labai tinka formoms su dideliu kiekiu laukų, nes neribojamas nešamų duomenų ilgis.</a:t>
            </a:r>
            <a:endParaRPr lang="lt-LT" sz="2000" b="0" strike="noStrike" spc="-1"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050442" y="671329"/>
            <a:ext cx="6683122" cy="6356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rPr>
              <a:t>Formų elementai ir elementų atributai</a:t>
            </a:r>
            <a:endParaRPr lang="lt-LT" sz="3600" b="0" strike="noStrike" spc="-1" dirty="0">
              <a:solidFill>
                <a:srgbClr val="114954"/>
              </a:solidFill>
              <a:latin typeface="Eina01-Regular" panose="02000000000000000000" pitchFamily="2" charset="0"/>
            </a:endParaRPr>
          </a:p>
        </p:txBody>
      </p:sp>
      <p:pic>
        <p:nvPicPr>
          <p:cNvPr id="171" name="Picture 3"/>
          <p:cNvPicPr/>
          <p:nvPr/>
        </p:nvPicPr>
        <p:blipFill>
          <a:blip r:embed="rId2"/>
          <a:stretch/>
        </p:blipFill>
        <p:spPr>
          <a:xfrm>
            <a:off x="941203" y="1844640"/>
            <a:ext cx="7454160" cy="1652400"/>
          </a:xfrm>
          <a:prstGeom prst="rect">
            <a:avLst/>
          </a:prstGeom>
          <a:ln>
            <a:noFill/>
          </a:ln>
        </p:spPr>
      </p:pic>
      <p:grpSp>
        <p:nvGrpSpPr>
          <p:cNvPr id="2" name="Group 1">
            <a:extLst>
              <a:ext uri="{FF2B5EF4-FFF2-40B4-BE49-F238E27FC236}">
                <a16:creationId xmlns:a16="http://schemas.microsoft.com/office/drawing/2014/main" id="{3F0C9828-4F1A-2D60-A283-835199664B77}"/>
              </a:ext>
            </a:extLst>
          </p:cNvPr>
          <p:cNvGrpSpPr/>
          <p:nvPr/>
        </p:nvGrpSpPr>
        <p:grpSpPr>
          <a:xfrm>
            <a:off x="5755909" y="3650400"/>
            <a:ext cx="3022560" cy="933840"/>
            <a:chOff x="5652000" y="3363840"/>
            <a:chExt cx="3022560" cy="933840"/>
          </a:xfrm>
        </p:grpSpPr>
        <p:sp>
          <p:nvSpPr>
            <p:cNvPr id="172" name="CustomShape 2"/>
            <p:cNvSpPr/>
            <p:nvPr/>
          </p:nvSpPr>
          <p:spPr>
            <a:xfrm>
              <a:off x="5796000" y="3651840"/>
              <a:ext cx="861840" cy="14184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p:style>
        </p:sp>
        <p:sp>
          <p:nvSpPr>
            <p:cNvPr id="173" name="CustomShape 3"/>
            <p:cNvSpPr/>
            <p:nvPr/>
          </p:nvSpPr>
          <p:spPr>
            <a:xfrm>
              <a:off x="6808680" y="3551400"/>
              <a:ext cx="1393920" cy="271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1200" b="0" strike="noStrike" spc="-1">
                  <a:solidFill>
                    <a:srgbClr val="000000"/>
                  </a:solidFill>
                  <a:latin typeface="Arial"/>
                  <a:ea typeface="DejaVu Sans"/>
                </a:rPr>
                <a:t>formos elementas</a:t>
              </a:r>
              <a:endParaRPr lang="lt-LT" sz="1200" b="0" strike="noStrike" spc="-1">
                <a:latin typeface="Arial"/>
              </a:endParaRPr>
            </a:p>
          </p:txBody>
        </p:sp>
        <p:sp>
          <p:nvSpPr>
            <p:cNvPr id="174" name="Line 4"/>
            <p:cNvSpPr/>
            <p:nvPr/>
          </p:nvSpPr>
          <p:spPr>
            <a:xfrm>
              <a:off x="5831640" y="4011840"/>
              <a:ext cx="792720" cy="360"/>
            </a:xfrm>
            <a:prstGeom prst="line">
              <a:avLst/>
            </a:prstGeom>
            <a:ln w="38160">
              <a:solidFill>
                <a:srgbClr val="1B1BD7"/>
              </a:solidFill>
              <a:round/>
            </a:ln>
          </p:spPr>
          <p:style>
            <a:lnRef idx="1">
              <a:schemeClr val="accent1"/>
            </a:lnRef>
            <a:fillRef idx="0">
              <a:schemeClr val="accent1"/>
            </a:fillRef>
            <a:effectRef idx="0">
              <a:schemeClr val="accent1"/>
            </a:effectRef>
            <a:fontRef idx="minor"/>
          </p:style>
        </p:sp>
        <p:sp>
          <p:nvSpPr>
            <p:cNvPr id="175" name="CustomShape 5"/>
            <p:cNvSpPr/>
            <p:nvPr/>
          </p:nvSpPr>
          <p:spPr>
            <a:xfrm>
              <a:off x="6804360" y="3873240"/>
              <a:ext cx="1870200" cy="2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1200" b="0" strike="noStrike" spc="-1">
                  <a:solidFill>
                    <a:srgbClr val="000000"/>
                  </a:solidFill>
                  <a:latin typeface="Arial"/>
                  <a:ea typeface="DejaVu Sans"/>
                </a:rPr>
                <a:t>elemento atributas</a:t>
              </a:r>
              <a:endParaRPr lang="lt-LT" sz="1200" b="0" strike="noStrike" spc="-1">
                <a:latin typeface="Arial"/>
              </a:endParaRPr>
            </a:p>
          </p:txBody>
        </p:sp>
        <p:sp>
          <p:nvSpPr>
            <p:cNvPr id="176" name="CustomShape 6"/>
            <p:cNvSpPr/>
            <p:nvPr/>
          </p:nvSpPr>
          <p:spPr>
            <a:xfrm>
              <a:off x="5652000" y="3363840"/>
              <a:ext cx="2734200" cy="933840"/>
            </a:xfrm>
            <a:prstGeom prst="rect">
              <a:avLst/>
            </a:prstGeom>
            <a:noFill/>
            <a:ln>
              <a:round/>
            </a:ln>
          </p:spPr>
          <p:style>
            <a:lnRef idx="2">
              <a:schemeClr val="accent1">
                <a:shade val="50000"/>
              </a:schemeClr>
            </a:lnRef>
            <a:fillRef idx="1">
              <a:schemeClr val="accent1"/>
            </a:fillRef>
            <a:effectRef idx="0">
              <a:schemeClr val="accent1"/>
            </a:effectRef>
            <a:fontRef idx="minor"/>
          </p:style>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1953491" y="75600"/>
            <a:ext cx="8226720" cy="112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200" b="1" strike="noStrike" spc="-1" dirty="0">
                <a:solidFill>
                  <a:schemeClr val="bg1"/>
                </a:solidFill>
                <a:latin typeface="Arial"/>
                <a:ea typeface="Souce Sans Pro"/>
              </a:rPr>
              <a:t>Text Input </a:t>
            </a:r>
            <a:r>
              <a:rPr lang="lt-LT" sz="3200" b="0" strike="noStrike" spc="-1" dirty="0">
                <a:solidFill>
                  <a:schemeClr val="bg1"/>
                </a:solidFill>
                <a:latin typeface="Arial" panose="020B0604020202020204" pitchFamily="34" charset="0"/>
                <a:ea typeface="Souce Sans Pro"/>
              </a:rPr>
              <a:t>&lt;input type="text"&gt;</a:t>
            </a:r>
            <a:endParaRPr lang="lt-LT" sz="4400" b="0" strike="noStrike" spc="-1" dirty="0">
              <a:solidFill>
                <a:schemeClr val="bg1"/>
              </a:solidFill>
              <a:latin typeface="Arial"/>
            </a:endParaRPr>
          </a:p>
        </p:txBody>
      </p:sp>
      <p:sp>
        <p:nvSpPr>
          <p:cNvPr id="178" name="CustomShape 2"/>
          <p:cNvSpPr/>
          <p:nvPr/>
        </p:nvSpPr>
        <p:spPr>
          <a:xfrm>
            <a:off x="901866" y="485820"/>
            <a:ext cx="7124400" cy="7144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3200" b="1" strike="noStrike" spc="-1" dirty="0">
                <a:solidFill>
                  <a:srgbClr val="114954"/>
                </a:solidFill>
                <a:latin typeface="Eina01-Regular" panose="02000000000000000000" pitchFamily="2" charset="0"/>
                <a:ea typeface="DejaVu Sans"/>
              </a:rPr>
              <a:t>Vienos eilutės teksto įvesties laukas.</a:t>
            </a:r>
            <a:endParaRPr lang="lt-LT" sz="3200" b="1" strike="noStrike" spc="-1" dirty="0">
              <a:solidFill>
                <a:srgbClr val="114954"/>
              </a:solidFill>
              <a:latin typeface="Eina01-Regular" panose="02000000000000000000" pitchFamily="2" charset="0"/>
            </a:endParaRPr>
          </a:p>
          <a:p>
            <a:pPr>
              <a:lnSpc>
                <a:spcPct val="100000"/>
              </a:lnSpc>
            </a:pPr>
            <a:endParaRPr lang="lt-LT" sz="3200" b="0" strike="noStrike" spc="-1" dirty="0">
              <a:latin typeface="Arial"/>
            </a:endParaRPr>
          </a:p>
        </p:txBody>
      </p:sp>
      <p:pic>
        <p:nvPicPr>
          <p:cNvPr id="179" name="Picture 2"/>
          <p:cNvPicPr/>
          <p:nvPr/>
        </p:nvPicPr>
        <p:blipFill>
          <a:blip r:embed="rId2"/>
          <a:stretch/>
        </p:blipFill>
        <p:spPr>
          <a:xfrm>
            <a:off x="1897200" y="1358640"/>
            <a:ext cx="4894560" cy="1862640"/>
          </a:xfrm>
          <a:prstGeom prst="rect">
            <a:avLst/>
          </a:prstGeom>
          <a:ln>
            <a:noFill/>
          </a:ln>
        </p:spPr>
      </p:pic>
      <p:pic>
        <p:nvPicPr>
          <p:cNvPr id="180" name="Picture 3"/>
          <p:cNvPicPr/>
          <p:nvPr/>
        </p:nvPicPr>
        <p:blipFill>
          <a:blip r:embed="rId3"/>
          <a:stretch/>
        </p:blipFill>
        <p:spPr>
          <a:xfrm>
            <a:off x="2995266" y="3589920"/>
            <a:ext cx="2937600" cy="1017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2608340" y="343189"/>
            <a:ext cx="52972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200" b="1" strike="noStrike" spc="-1" dirty="0">
                <a:solidFill>
                  <a:srgbClr val="114954"/>
                </a:solidFill>
                <a:latin typeface="Eina01-Regular" panose="02000000000000000000" pitchFamily="2" charset="0"/>
                <a:ea typeface="Souce Sans Pro"/>
              </a:rPr>
              <a:t>Radio Button Input </a:t>
            </a:r>
          </a:p>
          <a:p>
            <a:pPr>
              <a:lnSpc>
                <a:spcPct val="100000"/>
              </a:lnSpc>
            </a:pPr>
            <a:r>
              <a:rPr lang="lt-LT" sz="3200" b="0" strike="noStrike" spc="-1" dirty="0">
                <a:solidFill>
                  <a:srgbClr val="114954"/>
                </a:solidFill>
                <a:latin typeface="Eina01-Regular" panose="02000000000000000000" pitchFamily="2" charset="0"/>
                <a:ea typeface="Souce Sans Pro"/>
              </a:rPr>
              <a:t>&lt;input type="radio"&gt;</a:t>
            </a:r>
            <a:endParaRPr lang="lt-LT" sz="4400" b="0" strike="noStrike" spc="-1" dirty="0">
              <a:solidFill>
                <a:srgbClr val="114954"/>
              </a:solidFill>
              <a:latin typeface="Eina01-Regular" panose="02000000000000000000" pitchFamily="2" charset="0"/>
            </a:endParaRPr>
          </a:p>
        </p:txBody>
      </p:sp>
      <p:sp>
        <p:nvSpPr>
          <p:cNvPr id="182" name="CustomShape 2"/>
          <p:cNvSpPr/>
          <p:nvPr/>
        </p:nvSpPr>
        <p:spPr>
          <a:xfrm>
            <a:off x="812826" y="1559034"/>
            <a:ext cx="7611174" cy="165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3200" b="0" strike="noStrike" spc="-1" dirty="0">
                <a:solidFill>
                  <a:srgbClr val="114954"/>
                </a:solidFill>
                <a:latin typeface="Eina01-Regular" panose="02000000000000000000" pitchFamily="2" charset="0"/>
                <a:ea typeface="DejaVu Sans"/>
              </a:rPr>
              <a:t>Mygtukas, leidžiantis pasirinkti </a:t>
            </a:r>
            <a:r>
              <a:rPr lang="lt-LT" sz="3200" b="0" u="sng" strike="noStrike" spc="-1" dirty="0">
                <a:solidFill>
                  <a:srgbClr val="114954"/>
                </a:solidFill>
                <a:uFill>
                  <a:solidFill>
                    <a:srgbClr val="FFFFFF"/>
                  </a:solidFill>
                </a:uFill>
                <a:latin typeface="Eina01-Regular" panose="02000000000000000000" pitchFamily="2" charset="0"/>
                <a:ea typeface="DejaVu Sans"/>
              </a:rPr>
              <a:t>tik vieną </a:t>
            </a:r>
            <a:r>
              <a:rPr lang="lt-LT" sz="3200" b="0" strike="noStrike" spc="-1" dirty="0">
                <a:solidFill>
                  <a:srgbClr val="114954"/>
                </a:solidFill>
                <a:latin typeface="Eina01-Regular" panose="02000000000000000000" pitchFamily="2" charset="0"/>
                <a:ea typeface="DejaVu Sans"/>
              </a:rPr>
              <a:t>variantą iš keleto galimų. </a:t>
            </a:r>
            <a:endParaRPr lang="lt-LT" sz="3200" b="0" strike="noStrike" spc="-1" dirty="0">
              <a:solidFill>
                <a:srgbClr val="114954"/>
              </a:solidFill>
              <a:latin typeface="Eina01-Regular" panose="02000000000000000000" pitchFamily="2" charset="0"/>
            </a:endParaRPr>
          </a:p>
          <a:p>
            <a:pPr algn="ctr">
              <a:lnSpc>
                <a:spcPct val="100000"/>
              </a:lnSpc>
            </a:pPr>
            <a:r>
              <a:rPr lang="lt-LT" sz="3200" b="0" strike="noStrike" spc="-1" dirty="0">
                <a:solidFill>
                  <a:srgbClr val="C00000"/>
                </a:solidFill>
                <a:latin typeface="Eina01-Regular" panose="02000000000000000000" pitchFamily="2" charset="0"/>
                <a:ea typeface="DejaVu Sans"/>
              </a:rPr>
              <a:t>Mygtukai turi turėti tą patį vardą.</a:t>
            </a:r>
            <a:endParaRPr lang="lt-LT" sz="3200" b="0" strike="noStrike" spc="-1" dirty="0">
              <a:solidFill>
                <a:srgbClr val="C00000"/>
              </a:solidFill>
              <a:latin typeface="Eina01-Regular" panose="02000000000000000000" pitchFamily="2" charset="0"/>
            </a:endParaRPr>
          </a:p>
        </p:txBody>
      </p:sp>
      <p:pic>
        <p:nvPicPr>
          <p:cNvPr id="183" name="Picture 2"/>
          <p:cNvPicPr/>
          <p:nvPr/>
        </p:nvPicPr>
        <p:blipFill>
          <a:blip r:embed="rId2"/>
          <a:stretch/>
        </p:blipFill>
        <p:spPr>
          <a:xfrm>
            <a:off x="565440" y="3492720"/>
            <a:ext cx="5634720" cy="915480"/>
          </a:xfrm>
          <a:prstGeom prst="rect">
            <a:avLst/>
          </a:prstGeom>
          <a:ln>
            <a:noFill/>
          </a:ln>
        </p:spPr>
      </p:pic>
      <p:pic>
        <p:nvPicPr>
          <p:cNvPr id="184" name="Picture 3"/>
          <p:cNvPicPr/>
          <p:nvPr/>
        </p:nvPicPr>
        <p:blipFill>
          <a:blip r:embed="rId3"/>
          <a:stretch/>
        </p:blipFill>
        <p:spPr>
          <a:xfrm>
            <a:off x="6659650" y="3519180"/>
            <a:ext cx="1368350" cy="81067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916766" y="463858"/>
            <a:ext cx="7140034"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200" b="1" strike="noStrike" spc="-1" dirty="0">
                <a:solidFill>
                  <a:srgbClr val="114954"/>
                </a:solidFill>
                <a:latin typeface="Eina01-Regular" panose="02000000000000000000" pitchFamily="2" charset="0"/>
                <a:ea typeface="Souce Sans Pro"/>
              </a:rPr>
              <a:t>Password input </a:t>
            </a:r>
            <a:r>
              <a:rPr lang="en-US" sz="3200" b="1" strike="noStrike" spc="-1" dirty="0">
                <a:solidFill>
                  <a:srgbClr val="114954"/>
                </a:solidFill>
                <a:latin typeface="Eina01-Regular" panose="02000000000000000000" pitchFamily="2" charset="0"/>
                <a:ea typeface="Souce Sans Pro"/>
              </a:rPr>
              <a:t> </a:t>
            </a:r>
            <a:r>
              <a:rPr lang="lt-LT" sz="2400" b="1" strike="noStrike" spc="-1" dirty="0">
                <a:solidFill>
                  <a:srgbClr val="114954"/>
                </a:solidFill>
                <a:latin typeface="Eina01-Regular" panose="02000000000000000000" pitchFamily="2" charset="0"/>
                <a:ea typeface="Souce Sans Pro"/>
              </a:rPr>
              <a:t>&lt;input type="password"&gt;</a:t>
            </a:r>
            <a:endParaRPr lang="lt-LT" sz="3200" b="0" strike="noStrike" spc="-1" dirty="0">
              <a:solidFill>
                <a:srgbClr val="114954"/>
              </a:solidFill>
              <a:latin typeface="Eina01-Regular" panose="02000000000000000000" pitchFamily="2" charset="0"/>
            </a:endParaRPr>
          </a:p>
        </p:txBody>
      </p:sp>
      <p:pic>
        <p:nvPicPr>
          <p:cNvPr id="186" name="Picture 2"/>
          <p:cNvPicPr/>
          <p:nvPr/>
        </p:nvPicPr>
        <p:blipFill>
          <a:blip r:embed="rId2"/>
          <a:stretch/>
        </p:blipFill>
        <p:spPr>
          <a:xfrm>
            <a:off x="3345689" y="3825001"/>
            <a:ext cx="2913480" cy="1085040"/>
          </a:xfrm>
          <a:prstGeom prst="rect">
            <a:avLst/>
          </a:prstGeom>
          <a:ln>
            <a:noFill/>
          </a:ln>
        </p:spPr>
      </p:pic>
      <p:pic>
        <p:nvPicPr>
          <p:cNvPr id="187" name="Picture 3"/>
          <p:cNvPicPr/>
          <p:nvPr/>
        </p:nvPicPr>
        <p:blipFill>
          <a:blip r:embed="rId3"/>
          <a:stretch/>
        </p:blipFill>
        <p:spPr>
          <a:xfrm>
            <a:off x="1896884" y="2030475"/>
            <a:ext cx="4172040" cy="1533960"/>
          </a:xfrm>
          <a:prstGeom prst="rect">
            <a:avLst/>
          </a:prstGeom>
          <a:ln>
            <a:noFill/>
          </a:ln>
        </p:spPr>
      </p:pic>
      <p:sp>
        <p:nvSpPr>
          <p:cNvPr id="188" name="CustomShape 2"/>
          <p:cNvSpPr/>
          <p:nvPr/>
        </p:nvSpPr>
        <p:spPr>
          <a:xfrm>
            <a:off x="2435849" y="1183856"/>
            <a:ext cx="3722520" cy="586053"/>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3200" b="1" strike="noStrike" spc="-1" dirty="0">
                <a:solidFill>
                  <a:srgbClr val="114954"/>
                </a:solidFill>
                <a:latin typeface="Eina01-Regular" panose="02000000000000000000" pitchFamily="2" charset="0"/>
                <a:ea typeface="DejaVu Sans"/>
              </a:rPr>
              <a:t>Slaptažodžio laukas</a:t>
            </a:r>
            <a:endParaRPr lang="lt-LT" sz="3200" b="1" strike="noStrike" spc="-1"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38159" y="416645"/>
            <a:ext cx="2017041"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600" b="1" strike="noStrike" spc="-1" dirty="0">
                <a:solidFill>
                  <a:srgbClr val="114954"/>
                </a:solidFill>
                <a:latin typeface="Eina01-Regular" panose="02000000000000000000" pitchFamily="2" charset="0"/>
                <a:ea typeface="Souce Sans Pro"/>
              </a:rPr>
              <a:t>Lentelės</a:t>
            </a:r>
            <a:endParaRPr lang="lt-LT" sz="3600" b="0" strike="noStrike" spc="-1" dirty="0">
              <a:solidFill>
                <a:srgbClr val="114954"/>
              </a:solidFill>
              <a:latin typeface="Eina01-Regular" panose="02000000000000000000" pitchFamily="2" charset="0"/>
            </a:endParaRPr>
          </a:p>
        </p:txBody>
      </p:sp>
      <p:sp>
        <p:nvSpPr>
          <p:cNvPr id="131" name="CustomShape 2"/>
          <p:cNvSpPr/>
          <p:nvPr/>
        </p:nvSpPr>
        <p:spPr>
          <a:xfrm>
            <a:off x="610560" y="967171"/>
            <a:ext cx="7626240" cy="1043577"/>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spcBef>
                <a:spcPts val="799"/>
              </a:spcBef>
            </a:pPr>
            <a:r>
              <a:rPr lang="lt-LT" sz="1800" b="0" strike="noStrike" spc="-1" dirty="0">
                <a:solidFill>
                  <a:srgbClr val="114954"/>
                </a:solidFill>
                <a:latin typeface="Eina01-Regular" panose="02000000000000000000" pitchFamily="2" charset="0"/>
                <a:ea typeface="Source Sans Pro"/>
              </a:rPr>
              <a:t>Lentelė kuriama žyme </a:t>
            </a:r>
            <a:r>
              <a:rPr lang="lt-LT" sz="1800" b="1" strike="noStrike" spc="-1" dirty="0">
                <a:solidFill>
                  <a:srgbClr val="114954"/>
                </a:solidFill>
                <a:latin typeface="Eina01-Regular" panose="02000000000000000000" pitchFamily="2" charset="0"/>
                <a:ea typeface="Source Sans Pro"/>
              </a:rPr>
              <a:t>&lt;table&gt;, </a:t>
            </a:r>
            <a:r>
              <a:rPr lang="lt-LT" sz="1800" b="0" strike="noStrike" spc="-1" dirty="0">
                <a:solidFill>
                  <a:srgbClr val="114954"/>
                </a:solidFill>
                <a:latin typeface="Eina01-Regular" panose="02000000000000000000" pitchFamily="2" charset="0"/>
                <a:ea typeface="Source Sans Pro"/>
              </a:rPr>
              <a:t>eilutė </a:t>
            </a:r>
            <a:r>
              <a:rPr lang="lt-LT" sz="1800" b="1" strike="noStrike" spc="-1" dirty="0">
                <a:solidFill>
                  <a:srgbClr val="114954"/>
                </a:solidFill>
                <a:latin typeface="Eina01-Regular" panose="02000000000000000000" pitchFamily="2" charset="0"/>
                <a:ea typeface="Source Sans Pro"/>
              </a:rPr>
              <a:t>&lt;tr&gt;, </a:t>
            </a:r>
            <a:r>
              <a:rPr lang="lt-LT" sz="1800" b="0" strike="noStrike" spc="-1" dirty="0">
                <a:solidFill>
                  <a:srgbClr val="114954"/>
                </a:solidFill>
                <a:latin typeface="Eina01-Regular" panose="02000000000000000000" pitchFamily="2" charset="0"/>
                <a:ea typeface="Source Sans Pro"/>
              </a:rPr>
              <a:t>o langelis </a:t>
            </a:r>
            <a:r>
              <a:rPr lang="lt-LT" sz="1800" b="1" strike="noStrike" spc="-1" dirty="0">
                <a:solidFill>
                  <a:srgbClr val="114954"/>
                </a:solidFill>
                <a:latin typeface="Eina01-Regular" panose="02000000000000000000" pitchFamily="2" charset="0"/>
                <a:ea typeface="Source Sans Pro"/>
              </a:rPr>
              <a:t>&lt;td&gt;. </a:t>
            </a:r>
            <a:r>
              <a:rPr lang="lt-LT" sz="1800" b="0" strike="noStrike" spc="-1" dirty="0">
                <a:solidFill>
                  <a:srgbClr val="114954"/>
                </a:solidFill>
                <a:latin typeface="Eina01-Regular" panose="02000000000000000000" pitchFamily="2" charset="0"/>
                <a:ea typeface="Source Sans Pro"/>
              </a:rPr>
              <a:t>Lentelės antraštiniai langeliai aprašomi žyme &lt;th&gt;. Langeliuose talpinama visa lentelės informacija: tekstas, paveiksliukai, sąrašai, kitos lentelės.</a:t>
            </a:r>
            <a:endParaRPr lang="lt-LT" sz="1800" b="0" strike="noStrike" spc="-1" dirty="0">
              <a:solidFill>
                <a:srgbClr val="114954"/>
              </a:solidFill>
              <a:latin typeface="Eina01-Regular" panose="02000000000000000000" pitchFamily="2" charset="0"/>
            </a:endParaRPr>
          </a:p>
          <a:p>
            <a:pPr>
              <a:lnSpc>
                <a:spcPct val="100000"/>
              </a:lnSpc>
              <a:spcBef>
                <a:spcPts val="799"/>
              </a:spcBef>
            </a:pPr>
            <a:endParaRPr lang="lt-LT" sz="1800" b="0" strike="noStrike" spc="-1" dirty="0">
              <a:latin typeface="Arial"/>
            </a:endParaRPr>
          </a:p>
        </p:txBody>
      </p:sp>
      <p:pic>
        <p:nvPicPr>
          <p:cNvPr id="132" name="Picture 3"/>
          <p:cNvPicPr/>
          <p:nvPr/>
        </p:nvPicPr>
        <p:blipFill>
          <a:blip r:embed="rId2"/>
          <a:stretch/>
        </p:blipFill>
        <p:spPr>
          <a:xfrm>
            <a:off x="691234" y="2146917"/>
            <a:ext cx="2237664" cy="2683021"/>
          </a:xfrm>
          <a:prstGeom prst="rect">
            <a:avLst/>
          </a:prstGeom>
          <a:ln>
            <a:noFill/>
          </a:ln>
        </p:spPr>
      </p:pic>
      <p:pic>
        <p:nvPicPr>
          <p:cNvPr id="133" name="Picture 4"/>
          <p:cNvPicPr/>
          <p:nvPr/>
        </p:nvPicPr>
        <p:blipFill>
          <a:blip r:embed="rId3"/>
          <a:stretch/>
        </p:blipFill>
        <p:spPr>
          <a:xfrm>
            <a:off x="3023971" y="2867787"/>
            <a:ext cx="4724669" cy="620640"/>
          </a:xfrm>
          <a:prstGeom prst="rect">
            <a:avLst/>
          </a:prstGeom>
          <a:ln>
            <a:noFill/>
          </a:ln>
        </p:spPr>
      </p:pic>
    </p:spTree>
    <p:extLst>
      <p:ext uri="{BB962C8B-B14F-4D97-AF65-F5344CB8AC3E}">
        <p14:creationId xmlns:p14="http://schemas.microsoft.com/office/powerpoint/2010/main" val="11321410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1601263" y="493408"/>
            <a:ext cx="5490737" cy="10409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2800" b="1" strike="noStrike" spc="-1" dirty="0">
                <a:solidFill>
                  <a:srgbClr val="114954"/>
                </a:solidFill>
                <a:latin typeface="Eina01-Regular" panose="02000000000000000000" pitchFamily="2" charset="0"/>
                <a:ea typeface="Souce Sans Pro"/>
              </a:rPr>
              <a:t>Checkbox</a:t>
            </a:r>
            <a:r>
              <a:rPr lang="lt-LT" sz="4000" b="1" strike="noStrike" spc="-1" dirty="0">
                <a:solidFill>
                  <a:srgbClr val="114954"/>
                </a:solidFill>
                <a:latin typeface="Eina01-Regular" panose="02000000000000000000" pitchFamily="2" charset="0"/>
                <a:ea typeface="Souce Sans Pro"/>
              </a:rPr>
              <a:t> </a:t>
            </a:r>
            <a:r>
              <a:rPr lang="lt-LT" sz="2800" b="1" strike="noStrike" spc="-1" dirty="0">
                <a:solidFill>
                  <a:srgbClr val="114954"/>
                </a:solidFill>
                <a:latin typeface="Eina01-Regular" panose="02000000000000000000" pitchFamily="2" charset="0"/>
                <a:ea typeface="Souce Sans Pro"/>
              </a:rPr>
              <a:t>input </a:t>
            </a:r>
          </a:p>
          <a:p>
            <a:pPr algn="ctr">
              <a:lnSpc>
                <a:spcPct val="100000"/>
              </a:lnSpc>
            </a:pPr>
            <a:r>
              <a:rPr lang="lt-LT" sz="2800" b="1" strike="noStrike" spc="-1" dirty="0">
                <a:solidFill>
                  <a:srgbClr val="114954"/>
                </a:solidFill>
                <a:latin typeface="Eina01-Regular" panose="02000000000000000000" pitchFamily="2" charset="0"/>
                <a:ea typeface="Souce Sans Pro"/>
              </a:rPr>
              <a:t>&lt;input type="checkbox"&gt;</a:t>
            </a:r>
            <a:r>
              <a:rPr lang="lt-LT" sz="3600" b="1" strike="noStrike" spc="-1" dirty="0">
                <a:solidFill>
                  <a:srgbClr val="114954"/>
                </a:solidFill>
                <a:latin typeface="Eina01-Regular" panose="02000000000000000000" pitchFamily="2" charset="0"/>
                <a:ea typeface="Souce Sans Pro"/>
              </a:rPr>
              <a:t> </a:t>
            </a:r>
            <a:endParaRPr lang="lt-LT" sz="3600" b="1" strike="noStrike" spc="-1" dirty="0">
              <a:solidFill>
                <a:srgbClr val="114954"/>
              </a:solidFill>
              <a:latin typeface="Eina01-Regular" panose="02000000000000000000" pitchFamily="2" charset="0"/>
            </a:endParaRPr>
          </a:p>
        </p:txBody>
      </p:sp>
      <p:sp>
        <p:nvSpPr>
          <p:cNvPr id="190" name="CustomShape 2"/>
          <p:cNvSpPr/>
          <p:nvPr/>
        </p:nvSpPr>
        <p:spPr>
          <a:xfrm>
            <a:off x="1190907" y="1796580"/>
            <a:ext cx="6762185" cy="61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2400" b="0" strike="noStrike" spc="-1" dirty="0">
                <a:solidFill>
                  <a:srgbClr val="114954"/>
                </a:solidFill>
                <a:latin typeface="Eina01-Regular" panose="02000000000000000000" pitchFamily="2" charset="0"/>
                <a:ea typeface="DejaVu Sans"/>
              </a:rPr>
              <a:t>Mygtukas, leidžiantis pasirinkti keletą variantų</a:t>
            </a:r>
            <a:endParaRPr lang="lt-LT" sz="2400" b="0" strike="noStrike" spc="-1" dirty="0">
              <a:solidFill>
                <a:srgbClr val="114954"/>
              </a:solidFill>
              <a:latin typeface="Eina01-Regular" panose="02000000000000000000" pitchFamily="2" charset="0"/>
            </a:endParaRPr>
          </a:p>
        </p:txBody>
      </p:sp>
      <p:pic>
        <p:nvPicPr>
          <p:cNvPr id="191" name="Picture 3"/>
          <p:cNvPicPr/>
          <p:nvPr/>
        </p:nvPicPr>
        <p:blipFill>
          <a:blip r:embed="rId2"/>
          <a:stretch/>
        </p:blipFill>
        <p:spPr>
          <a:xfrm>
            <a:off x="904680" y="2628502"/>
            <a:ext cx="7334640" cy="897840"/>
          </a:xfrm>
          <a:prstGeom prst="rect">
            <a:avLst/>
          </a:prstGeom>
          <a:ln>
            <a:noFill/>
          </a:ln>
        </p:spPr>
      </p:pic>
      <p:pic>
        <p:nvPicPr>
          <p:cNvPr id="192" name="Picture 4"/>
          <p:cNvPicPr/>
          <p:nvPr/>
        </p:nvPicPr>
        <p:blipFill>
          <a:blip r:embed="rId3"/>
          <a:stretch/>
        </p:blipFill>
        <p:spPr>
          <a:xfrm>
            <a:off x="3483764" y="3788612"/>
            <a:ext cx="1969920" cy="861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287909" y="333387"/>
            <a:ext cx="4465691"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rPr>
              <a:t>HTML5 Input tipai</a:t>
            </a:r>
            <a:endParaRPr lang="lt-LT" sz="3600" b="0" strike="noStrike" spc="-1" dirty="0">
              <a:solidFill>
                <a:srgbClr val="114954"/>
              </a:solidFill>
              <a:latin typeface="Eina01-Regular" panose="02000000000000000000" pitchFamily="2" charset="0"/>
            </a:endParaRPr>
          </a:p>
        </p:txBody>
      </p:sp>
      <p:sp>
        <p:nvSpPr>
          <p:cNvPr id="194" name="CustomShape 2"/>
          <p:cNvSpPr/>
          <p:nvPr/>
        </p:nvSpPr>
        <p:spPr>
          <a:xfrm>
            <a:off x="2194309" y="1314449"/>
            <a:ext cx="1579506" cy="251460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color</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date</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datetime</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datetime-local</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email</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month</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number</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range</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search</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tel</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time</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url</a:t>
            </a:r>
            <a:endParaRPr lang="lt-LT" sz="1200" b="0" strike="noStrike" spc="-1" dirty="0">
              <a:solidFill>
                <a:srgbClr val="114954"/>
              </a:solidFill>
              <a:latin typeface="Eina01-Regular" panose="02000000000000000000" pitchFamily="2" charset="0"/>
            </a:endParaRPr>
          </a:p>
          <a:p>
            <a:pPr marL="343080" indent="-340200">
              <a:lnSpc>
                <a:spcPct val="100000"/>
              </a:lnSpc>
              <a:buClr>
                <a:srgbClr val="000000"/>
              </a:buClr>
              <a:buFont typeface="Arial"/>
              <a:buChar char="•"/>
            </a:pPr>
            <a:r>
              <a:rPr lang="lt-LT" sz="1200" b="1" strike="noStrike" spc="-1" dirty="0">
                <a:solidFill>
                  <a:srgbClr val="114954"/>
                </a:solidFill>
                <a:latin typeface="Eina01-Regular" panose="02000000000000000000" pitchFamily="2" charset="0"/>
                <a:ea typeface="DejaVu Sans"/>
              </a:rPr>
              <a:t>week</a:t>
            </a:r>
            <a:endParaRPr lang="lt-LT" sz="1600" b="0" strike="noStrike" spc="-1" dirty="0">
              <a:solidFill>
                <a:srgbClr val="114954"/>
              </a:solidFill>
              <a:latin typeface="Eina01-Regular" panose="02000000000000000000" pitchFamily="2" charset="0"/>
            </a:endParaRPr>
          </a:p>
        </p:txBody>
      </p:sp>
      <p:sp>
        <p:nvSpPr>
          <p:cNvPr id="195" name="CustomShape 3"/>
          <p:cNvSpPr/>
          <p:nvPr/>
        </p:nvSpPr>
        <p:spPr>
          <a:xfrm>
            <a:off x="4188529" y="1382629"/>
            <a:ext cx="3269160" cy="1848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2800" b="1" strike="noStrike" spc="-1" dirty="0">
                <a:solidFill>
                  <a:srgbClr val="114954"/>
                </a:solidFill>
                <a:latin typeface="Eina01-Regular" panose="02000000000000000000" pitchFamily="2" charset="0"/>
                <a:ea typeface="DejaVu Sans"/>
              </a:rPr>
              <a:t>Palaiko ne visos </a:t>
            </a:r>
            <a:endParaRPr lang="lt-LT" sz="2800" b="0" strike="noStrike" spc="-1" dirty="0">
              <a:solidFill>
                <a:srgbClr val="114954"/>
              </a:solidFill>
              <a:latin typeface="Eina01-Regular" panose="02000000000000000000" pitchFamily="2" charset="0"/>
            </a:endParaRPr>
          </a:p>
          <a:p>
            <a:pPr>
              <a:lnSpc>
                <a:spcPct val="100000"/>
              </a:lnSpc>
            </a:pPr>
            <a:r>
              <a:rPr lang="lt-LT" sz="2800" b="1" strike="noStrike" spc="-1" dirty="0">
                <a:solidFill>
                  <a:srgbClr val="114954"/>
                </a:solidFill>
                <a:latin typeface="Eina01-Regular" panose="02000000000000000000" pitchFamily="2" charset="0"/>
                <a:ea typeface="DejaVu Sans"/>
              </a:rPr>
              <a:t>naršyklės!!!!!</a:t>
            </a:r>
            <a:endParaRPr lang="lt-LT" sz="2800" b="0" strike="noStrike" spc="-1" dirty="0">
              <a:solidFill>
                <a:srgbClr val="114954"/>
              </a:solidFill>
              <a:latin typeface="Eina01-Regular" panose="02000000000000000000" pitchFamily="2" charset="0"/>
            </a:endParaRPr>
          </a:p>
          <a:p>
            <a:pPr>
              <a:lnSpc>
                <a:spcPct val="100000"/>
              </a:lnSpc>
            </a:pPr>
            <a:endParaRPr lang="lt-LT" sz="2800" b="0" strike="noStrike" spc="-1" dirty="0">
              <a:solidFill>
                <a:srgbClr val="114954"/>
              </a:solidFill>
              <a:latin typeface="Arial"/>
            </a:endParaRPr>
          </a:p>
          <a:p>
            <a:pPr>
              <a:lnSpc>
                <a:spcPct val="100000"/>
              </a:lnSpc>
            </a:pPr>
            <a:r>
              <a:rPr lang="lt-LT" b="1" strike="noStrike" spc="-1" dirty="0">
                <a:solidFill>
                  <a:srgbClr val="114954"/>
                </a:solidFill>
                <a:latin typeface="Eina01-Regular" panose="02000000000000000000" pitchFamily="2" charset="0"/>
                <a:ea typeface="DejaVu Sans"/>
              </a:rPr>
              <a:t>Rodo kaip paprastą</a:t>
            </a:r>
            <a:endParaRPr lang="lt-LT" b="1" strike="noStrike" spc="-1" dirty="0">
              <a:solidFill>
                <a:srgbClr val="114954"/>
              </a:solidFill>
              <a:latin typeface="Eina01-Regular" panose="02000000000000000000" pitchFamily="2" charset="0"/>
            </a:endParaRPr>
          </a:p>
          <a:p>
            <a:pPr>
              <a:lnSpc>
                <a:spcPct val="100000"/>
              </a:lnSpc>
            </a:pPr>
            <a:r>
              <a:rPr lang="lt-LT" b="1" strike="noStrike" spc="-1" dirty="0">
                <a:solidFill>
                  <a:srgbClr val="114954"/>
                </a:solidFill>
                <a:latin typeface="Eina01-Regular" panose="02000000000000000000" pitchFamily="2" charset="0"/>
                <a:ea typeface="DejaVu Sans"/>
              </a:rPr>
              <a:t>&lt;input type=“text”&gt;</a:t>
            </a:r>
            <a:endParaRPr lang="lt-LT" b="1" strike="noStrike" spc="-1" dirty="0">
              <a:solidFill>
                <a:srgbClr val="114954"/>
              </a:solidFill>
              <a:latin typeface="Eina01-Regular" panose="02000000000000000000" pitchFamily="2" charset="0"/>
            </a:endParaRPr>
          </a:p>
        </p:txBody>
      </p:sp>
      <p:sp>
        <p:nvSpPr>
          <p:cNvPr id="2" name="TextBox 1">
            <a:extLst>
              <a:ext uri="{FF2B5EF4-FFF2-40B4-BE49-F238E27FC236}">
                <a16:creationId xmlns:a16="http://schemas.microsoft.com/office/drawing/2014/main" id="{89848EB5-E9AE-AC5E-D8F9-B731BDDE3427}"/>
              </a:ext>
            </a:extLst>
          </p:cNvPr>
          <p:cNvSpPr txBox="1"/>
          <p:nvPr/>
        </p:nvSpPr>
        <p:spPr>
          <a:xfrm>
            <a:off x="972801" y="4023652"/>
            <a:ext cx="7744428" cy="369332"/>
          </a:xfrm>
          <a:prstGeom prst="rect">
            <a:avLst/>
          </a:prstGeom>
          <a:noFill/>
        </p:spPr>
        <p:txBody>
          <a:bodyPr wrap="none" rtlCol="0">
            <a:spAutoFit/>
          </a:bodyPr>
          <a:lstStyle/>
          <a:p>
            <a:r>
              <a:rPr lang="lt-LT" dirty="0">
                <a:solidFill>
                  <a:srgbClr val="114954"/>
                </a:solidFill>
                <a:latin typeface="Eina01-Regular" panose="02000000000000000000" pitchFamily="2" charset="0"/>
                <a:cs typeface="Arial" panose="020B0604020202020204" pitchFamily="34" charset="0"/>
              </a:rPr>
              <a:t>Patikrinti ar naršyklės palaiko HTML elementus:  </a:t>
            </a:r>
            <a:r>
              <a:rPr lang="lt-LT" dirty="0">
                <a:latin typeface="Eina01-Regular" panose="02000000000000000000" pitchFamily="2" charset="0"/>
                <a:hlinkClick r:id="rId2"/>
              </a:rPr>
              <a:t>https://caniuse.com/</a:t>
            </a:r>
            <a:r>
              <a:rPr lang="lt-LT" dirty="0">
                <a:latin typeface="Eina01-Regular" panose="02000000000000000000" pitchFamily="2" charset="0"/>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2305440" y="429840"/>
            <a:ext cx="3891600" cy="6822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200" b="1" strike="noStrike" spc="-1" dirty="0">
                <a:solidFill>
                  <a:srgbClr val="114954"/>
                </a:solidFill>
                <a:latin typeface="Eina01-Regular" panose="02000000000000000000" pitchFamily="2" charset="0"/>
                <a:ea typeface="Souce Sans Pro"/>
              </a:rPr>
              <a:t>Input Type: number</a:t>
            </a:r>
            <a:endParaRPr lang="lt-LT" sz="3200" b="0" strike="noStrike" spc="-1" dirty="0">
              <a:solidFill>
                <a:srgbClr val="114954"/>
              </a:solidFill>
              <a:latin typeface="Eina01-Regular" panose="02000000000000000000" pitchFamily="2" charset="0"/>
            </a:endParaRPr>
          </a:p>
        </p:txBody>
      </p:sp>
      <p:grpSp>
        <p:nvGrpSpPr>
          <p:cNvPr id="2" name="Group 1">
            <a:extLst>
              <a:ext uri="{FF2B5EF4-FFF2-40B4-BE49-F238E27FC236}">
                <a16:creationId xmlns:a16="http://schemas.microsoft.com/office/drawing/2014/main" id="{F9B89EB0-C928-AE04-7FCF-50745B63382F}"/>
              </a:ext>
            </a:extLst>
          </p:cNvPr>
          <p:cNvGrpSpPr/>
          <p:nvPr/>
        </p:nvGrpSpPr>
        <p:grpSpPr>
          <a:xfrm>
            <a:off x="457200" y="1386099"/>
            <a:ext cx="8226720" cy="3084567"/>
            <a:chOff x="457200" y="942753"/>
            <a:chExt cx="8226720" cy="3084567"/>
          </a:xfrm>
        </p:grpSpPr>
        <p:sp>
          <p:nvSpPr>
            <p:cNvPr id="197" name="CustomShape 2"/>
            <p:cNvSpPr/>
            <p:nvPr/>
          </p:nvSpPr>
          <p:spPr>
            <a:xfrm>
              <a:off x="457200" y="942753"/>
              <a:ext cx="8226720" cy="61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lt-LT" sz="3200" b="0" strike="noStrike" spc="-1" dirty="0">
                  <a:solidFill>
                    <a:srgbClr val="114954"/>
                  </a:solidFill>
                  <a:latin typeface="Eina01-Regular" panose="02000000000000000000" pitchFamily="2" charset="0"/>
                  <a:ea typeface="DejaVu Sans"/>
                </a:rPr>
                <a:t>Skaičių įvedimo laukas</a:t>
              </a:r>
              <a:endParaRPr lang="lt-LT" sz="3200" b="0" strike="noStrike" spc="-1" dirty="0">
                <a:solidFill>
                  <a:srgbClr val="114954"/>
                </a:solidFill>
                <a:latin typeface="Eina01-Regular" panose="02000000000000000000" pitchFamily="2" charset="0"/>
              </a:endParaRPr>
            </a:p>
          </p:txBody>
        </p:sp>
        <p:pic>
          <p:nvPicPr>
            <p:cNvPr id="198" name="Picture 2"/>
            <p:cNvPicPr/>
            <p:nvPr/>
          </p:nvPicPr>
          <p:blipFill>
            <a:blip r:embed="rId2"/>
            <a:srcRect b="6393"/>
            <a:stretch/>
          </p:blipFill>
          <p:spPr>
            <a:xfrm>
              <a:off x="971640" y="1625760"/>
              <a:ext cx="6997320" cy="973800"/>
            </a:xfrm>
            <a:prstGeom prst="rect">
              <a:avLst/>
            </a:prstGeom>
            <a:ln>
              <a:noFill/>
            </a:ln>
          </p:spPr>
        </p:pic>
        <p:sp>
          <p:nvSpPr>
            <p:cNvPr id="199" name="CustomShape 3"/>
            <p:cNvSpPr/>
            <p:nvPr/>
          </p:nvSpPr>
          <p:spPr>
            <a:xfrm>
              <a:off x="3573000" y="2873520"/>
              <a:ext cx="1356480" cy="33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2400" b="1" strike="noStrike" spc="-1" dirty="0">
                  <a:solidFill>
                    <a:srgbClr val="114954"/>
                  </a:solidFill>
                  <a:latin typeface="Eina01-Regular" panose="02000000000000000000" pitchFamily="2" charset="0"/>
                  <a:ea typeface="DejaVu Sans"/>
                </a:rPr>
                <a:t>Atributai</a:t>
              </a:r>
              <a:r>
                <a:rPr lang="lt-LT" sz="1800" b="0" strike="noStrike" spc="-1" dirty="0">
                  <a:solidFill>
                    <a:srgbClr val="000000"/>
                  </a:solidFill>
                  <a:latin typeface="Arial" panose="020B0604020202020204" pitchFamily="34" charset="0"/>
                  <a:ea typeface="DejaVu Sans"/>
                </a:rPr>
                <a:t>:</a:t>
              </a:r>
              <a:endParaRPr lang="lt-LT" sz="1800" b="0" strike="noStrike" spc="-1" dirty="0">
                <a:latin typeface="Arial"/>
              </a:endParaRPr>
            </a:p>
          </p:txBody>
        </p:sp>
        <p:sp>
          <p:nvSpPr>
            <p:cNvPr id="200" name="CustomShape 4"/>
            <p:cNvSpPr/>
            <p:nvPr/>
          </p:nvSpPr>
          <p:spPr>
            <a:xfrm flipV="1">
              <a:off x="4711320" y="2352960"/>
              <a:ext cx="295920" cy="515160"/>
            </a:xfrm>
            <a:custGeom>
              <a:avLst/>
              <a:gdLst/>
              <a:ahLst/>
              <a:cxnLst/>
              <a:rect l="l" t="t" r="r" b="b"/>
              <a:pathLst>
                <a:path w="21600" h="21600">
                  <a:moveTo>
                    <a:pt x="0" y="0"/>
                  </a:moveTo>
                  <a:lnTo>
                    <a:pt x="21600" y="21600"/>
                  </a:lnTo>
                </a:path>
              </a:pathLst>
            </a:custGeom>
            <a:noFill/>
            <a:ln w="19080">
              <a:solidFill>
                <a:srgbClr val="114954"/>
              </a:solidFill>
              <a:round/>
              <a:tailEnd type="triangle" w="med" len="med"/>
            </a:ln>
          </p:spPr>
          <p:style>
            <a:lnRef idx="1">
              <a:schemeClr val="accent1"/>
            </a:lnRef>
            <a:fillRef idx="0">
              <a:schemeClr val="accent1"/>
            </a:fillRef>
            <a:effectRef idx="0">
              <a:schemeClr val="accent1"/>
            </a:effectRef>
            <a:fontRef idx="minor"/>
          </p:style>
        </p:sp>
        <p:sp>
          <p:nvSpPr>
            <p:cNvPr id="201" name="CustomShape 5"/>
            <p:cNvSpPr/>
            <p:nvPr/>
          </p:nvSpPr>
          <p:spPr>
            <a:xfrm flipV="1">
              <a:off x="5010120" y="2352960"/>
              <a:ext cx="1042200" cy="630360"/>
            </a:xfrm>
            <a:custGeom>
              <a:avLst/>
              <a:gdLst/>
              <a:ahLst/>
              <a:cxnLst/>
              <a:rect l="l" t="t" r="r" b="b"/>
              <a:pathLst>
                <a:path w="21600" h="21600">
                  <a:moveTo>
                    <a:pt x="0" y="0"/>
                  </a:moveTo>
                  <a:lnTo>
                    <a:pt x="21600" y="21600"/>
                  </a:lnTo>
                </a:path>
              </a:pathLst>
            </a:custGeom>
            <a:noFill/>
            <a:ln w="19080">
              <a:solidFill>
                <a:srgbClr val="114954"/>
              </a:solidFill>
              <a:round/>
              <a:tailEnd type="triangle" w="med" len="med"/>
            </a:ln>
          </p:spPr>
          <p:style>
            <a:lnRef idx="1">
              <a:schemeClr val="accent1"/>
            </a:lnRef>
            <a:fillRef idx="0">
              <a:schemeClr val="accent1"/>
            </a:fillRef>
            <a:effectRef idx="0">
              <a:schemeClr val="accent1"/>
            </a:effectRef>
            <a:fontRef idx="minor"/>
          </p:style>
        </p:sp>
        <p:sp>
          <p:nvSpPr>
            <p:cNvPr id="202" name="CustomShape 6"/>
            <p:cNvSpPr/>
            <p:nvPr/>
          </p:nvSpPr>
          <p:spPr>
            <a:xfrm flipV="1">
              <a:off x="5162400" y="2352960"/>
              <a:ext cx="1782720" cy="744480"/>
            </a:xfrm>
            <a:custGeom>
              <a:avLst/>
              <a:gdLst/>
              <a:ahLst/>
              <a:cxnLst/>
              <a:rect l="l" t="t" r="r" b="b"/>
              <a:pathLst>
                <a:path w="21600" h="21600">
                  <a:moveTo>
                    <a:pt x="0" y="0"/>
                  </a:moveTo>
                  <a:lnTo>
                    <a:pt x="21600" y="21600"/>
                  </a:lnTo>
                </a:path>
              </a:pathLst>
            </a:custGeom>
            <a:noFill/>
            <a:ln w="19080">
              <a:solidFill>
                <a:srgbClr val="114954"/>
              </a:solidFill>
              <a:round/>
              <a:tailEnd type="triangle" w="med" len="med"/>
            </a:ln>
          </p:spPr>
          <p:style>
            <a:lnRef idx="1">
              <a:schemeClr val="accent1"/>
            </a:lnRef>
            <a:fillRef idx="0">
              <a:schemeClr val="accent1"/>
            </a:fillRef>
            <a:effectRef idx="0">
              <a:schemeClr val="accent1"/>
            </a:effectRef>
            <a:fontRef idx="minor"/>
          </p:style>
        </p:sp>
        <p:pic>
          <p:nvPicPr>
            <p:cNvPr id="203" name="Picture 3"/>
            <p:cNvPicPr/>
            <p:nvPr/>
          </p:nvPicPr>
          <p:blipFill>
            <a:blip r:embed="rId3"/>
            <a:stretch/>
          </p:blipFill>
          <p:spPr>
            <a:xfrm>
              <a:off x="2200320" y="3543840"/>
              <a:ext cx="5479560" cy="483480"/>
            </a:xfrm>
            <a:prstGeom prst="rect">
              <a:avLst/>
            </a:prstGeom>
            <a:ln>
              <a:noFill/>
            </a:ln>
          </p:spPr>
        </p:pic>
      </p:grpSp>
      <p:sp>
        <p:nvSpPr>
          <p:cNvPr id="204" name="CustomShape 7"/>
          <p:cNvSpPr/>
          <p:nvPr/>
        </p:nvSpPr>
        <p:spPr>
          <a:xfrm>
            <a:off x="6293520" y="3777480"/>
            <a:ext cx="69120" cy="51480"/>
          </a:xfrm>
          <a:prstGeom prst="triangle">
            <a:avLst>
              <a:gd name="adj" fmla="val 50000"/>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205" name="CustomShape 8"/>
          <p:cNvSpPr/>
          <p:nvPr/>
        </p:nvSpPr>
        <p:spPr>
          <a:xfrm flipV="1">
            <a:off x="6283800" y="3680640"/>
            <a:ext cx="69120" cy="51480"/>
          </a:xfrm>
          <a:prstGeom prst="triangle">
            <a:avLst>
              <a:gd name="adj" fmla="val 50000"/>
            </a:avLst>
          </a:prstGeom>
          <a:solidFill>
            <a:schemeClr val="tx1"/>
          </a:solidFill>
          <a:ln>
            <a:solidFill>
              <a:schemeClr val="tx1"/>
            </a:solidFill>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2347145" y="457309"/>
            <a:ext cx="3955473" cy="64633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rPr>
              <a:t>Input</a:t>
            </a:r>
            <a:r>
              <a:rPr lang="lt-LT" sz="5400" b="1" strike="noStrike" spc="-1" dirty="0">
                <a:solidFill>
                  <a:srgbClr val="114954"/>
                </a:solidFill>
                <a:latin typeface="Eina01-Regular" panose="02000000000000000000" pitchFamily="2" charset="0"/>
                <a:ea typeface="Souce Sans Pro"/>
              </a:rPr>
              <a:t> </a:t>
            </a:r>
            <a:r>
              <a:rPr lang="lt-LT" sz="3600" b="1" strike="noStrike" spc="-1" dirty="0">
                <a:solidFill>
                  <a:srgbClr val="114954"/>
                </a:solidFill>
                <a:latin typeface="Eina01-Regular" panose="02000000000000000000" pitchFamily="2" charset="0"/>
                <a:ea typeface="Souce Sans Pro"/>
              </a:rPr>
              <a:t>Type: date</a:t>
            </a:r>
            <a:endParaRPr lang="lt-LT" sz="3600" b="0" strike="noStrike" spc="-1" dirty="0">
              <a:solidFill>
                <a:srgbClr val="114954"/>
              </a:solidFill>
              <a:latin typeface="Eina01-Regular" panose="02000000000000000000" pitchFamily="2" charset="0"/>
            </a:endParaRPr>
          </a:p>
        </p:txBody>
      </p:sp>
      <p:sp>
        <p:nvSpPr>
          <p:cNvPr id="207" name="CustomShape 2"/>
          <p:cNvSpPr/>
          <p:nvPr/>
        </p:nvSpPr>
        <p:spPr>
          <a:xfrm>
            <a:off x="457200" y="2251364"/>
            <a:ext cx="8226720" cy="23407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lt-LT" sz="2000" b="0" strike="noStrike" spc="-1" dirty="0">
              <a:latin typeface="Arial"/>
            </a:endParaRPr>
          </a:p>
        </p:txBody>
      </p:sp>
      <p:pic>
        <p:nvPicPr>
          <p:cNvPr id="208" name="Picture 3"/>
          <p:cNvPicPr/>
          <p:nvPr/>
        </p:nvPicPr>
        <p:blipFill>
          <a:blip r:embed="rId2"/>
          <a:stretch/>
        </p:blipFill>
        <p:spPr>
          <a:xfrm>
            <a:off x="686520" y="2469404"/>
            <a:ext cx="4708440" cy="1293480"/>
          </a:xfrm>
          <a:prstGeom prst="rect">
            <a:avLst/>
          </a:prstGeom>
          <a:ln>
            <a:noFill/>
          </a:ln>
        </p:spPr>
      </p:pic>
      <p:pic>
        <p:nvPicPr>
          <p:cNvPr id="210" name="Picture 5"/>
          <p:cNvPicPr/>
          <p:nvPr/>
        </p:nvPicPr>
        <p:blipFill>
          <a:blip r:embed="rId3"/>
          <a:stretch/>
        </p:blipFill>
        <p:spPr>
          <a:xfrm>
            <a:off x="5394960" y="2121464"/>
            <a:ext cx="2578320" cy="2147760"/>
          </a:xfrm>
          <a:prstGeom prst="rect">
            <a:avLst/>
          </a:prstGeom>
          <a:ln>
            <a:noFill/>
          </a:ln>
        </p:spPr>
      </p:pic>
      <p:sp>
        <p:nvSpPr>
          <p:cNvPr id="2" name="TextBox 1">
            <a:extLst>
              <a:ext uri="{FF2B5EF4-FFF2-40B4-BE49-F238E27FC236}">
                <a16:creationId xmlns:a16="http://schemas.microsoft.com/office/drawing/2014/main" id="{775CB8ED-A650-0E34-6436-A147BB10CE01}"/>
              </a:ext>
            </a:extLst>
          </p:cNvPr>
          <p:cNvSpPr txBox="1"/>
          <p:nvPr/>
        </p:nvSpPr>
        <p:spPr>
          <a:xfrm>
            <a:off x="1059243" y="1649117"/>
            <a:ext cx="3306354" cy="738664"/>
          </a:xfrm>
          <a:prstGeom prst="rect">
            <a:avLst/>
          </a:prstGeom>
          <a:noFill/>
        </p:spPr>
        <p:txBody>
          <a:bodyPr wrap="none" rtlCol="0">
            <a:spAutoFit/>
          </a:bodyPr>
          <a:lstStyle/>
          <a:p>
            <a:r>
              <a:rPr lang="lt-LT" sz="2400" b="0" strike="noStrike" spc="-1" dirty="0">
                <a:solidFill>
                  <a:srgbClr val="114954"/>
                </a:solidFill>
                <a:latin typeface="Eina01-Regular" panose="02000000000000000000" pitchFamily="2" charset="0"/>
                <a:ea typeface="Souce Sans Pro"/>
              </a:rPr>
              <a:t>Datos įvedimo laukas</a:t>
            </a:r>
            <a:endParaRPr lang="lt-LT" sz="2400" b="0" strike="noStrike" spc="-1" dirty="0">
              <a:solidFill>
                <a:srgbClr val="114954"/>
              </a:solidFill>
              <a:latin typeface="Eina01-Regular" panose="02000000000000000000" pitchFamily="2" charset="0"/>
            </a:endParaRPr>
          </a:p>
          <a:p>
            <a:endParaRPr lang="lt-L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239560" y="247555"/>
            <a:ext cx="3822840" cy="741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rPr>
              <a:t>Input</a:t>
            </a:r>
            <a:r>
              <a:rPr lang="lt-LT" sz="5400" b="1" strike="noStrike" spc="-1" dirty="0">
                <a:solidFill>
                  <a:srgbClr val="114954"/>
                </a:solidFill>
                <a:latin typeface="Eina01-Regular" panose="02000000000000000000" pitchFamily="2" charset="0"/>
                <a:ea typeface="Souce Sans Pro"/>
              </a:rPr>
              <a:t> </a:t>
            </a:r>
            <a:r>
              <a:rPr lang="lt-LT" sz="3600" b="1" strike="noStrike" spc="-1" dirty="0">
                <a:solidFill>
                  <a:srgbClr val="114954"/>
                </a:solidFill>
                <a:latin typeface="Eina01-Regular" panose="02000000000000000000" pitchFamily="2" charset="0"/>
                <a:ea typeface="Souce Sans Pro"/>
              </a:rPr>
              <a:t>Type: color</a:t>
            </a:r>
            <a:endParaRPr lang="lt-LT" sz="3600" b="0" strike="noStrike" spc="-1" dirty="0">
              <a:solidFill>
                <a:srgbClr val="114954"/>
              </a:solidFill>
              <a:latin typeface="Eina01-Regular" panose="02000000000000000000" pitchFamily="2" charset="0"/>
            </a:endParaRPr>
          </a:p>
        </p:txBody>
      </p:sp>
      <p:pic>
        <p:nvPicPr>
          <p:cNvPr id="212" name="Picture 2"/>
          <p:cNvPicPr/>
          <p:nvPr/>
        </p:nvPicPr>
        <p:blipFill>
          <a:blip r:embed="rId2"/>
          <a:stretch/>
        </p:blipFill>
        <p:spPr>
          <a:xfrm>
            <a:off x="363960" y="2356660"/>
            <a:ext cx="4693320" cy="1134000"/>
          </a:xfrm>
          <a:prstGeom prst="rect">
            <a:avLst/>
          </a:prstGeom>
          <a:ln>
            <a:noFill/>
          </a:ln>
        </p:spPr>
      </p:pic>
      <p:pic>
        <p:nvPicPr>
          <p:cNvPr id="213" name="Picture 3"/>
          <p:cNvPicPr/>
          <p:nvPr/>
        </p:nvPicPr>
        <p:blipFill>
          <a:blip r:embed="rId3"/>
          <a:stretch/>
        </p:blipFill>
        <p:spPr>
          <a:xfrm>
            <a:off x="4964954" y="2015340"/>
            <a:ext cx="3279046" cy="2208903"/>
          </a:xfrm>
          <a:prstGeom prst="rect">
            <a:avLst/>
          </a:prstGeom>
          <a:ln>
            <a:noFill/>
          </a:ln>
        </p:spPr>
      </p:pic>
      <p:sp>
        <p:nvSpPr>
          <p:cNvPr id="2" name="TextBox 1">
            <a:extLst>
              <a:ext uri="{FF2B5EF4-FFF2-40B4-BE49-F238E27FC236}">
                <a16:creationId xmlns:a16="http://schemas.microsoft.com/office/drawing/2014/main" id="{740F5E89-27E4-A776-6E30-E1536CDD32AD}"/>
              </a:ext>
            </a:extLst>
          </p:cNvPr>
          <p:cNvSpPr txBox="1"/>
          <p:nvPr/>
        </p:nvSpPr>
        <p:spPr>
          <a:xfrm>
            <a:off x="985240" y="1196006"/>
            <a:ext cx="4171719" cy="954107"/>
          </a:xfrm>
          <a:prstGeom prst="rect">
            <a:avLst/>
          </a:prstGeom>
          <a:noFill/>
        </p:spPr>
        <p:txBody>
          <a:bodyPr wrap="none" rtlCol="0">
            <a:spAutoFit/>
          </a:bodyPr>
          <a:lstStyle/>
          <a:p>
            <a:r>
              <a:rPr lang="lt-LT" sz="2800" b="1" strike="noStrike" spc="-1" dirty="0">
                <a:solidFill>
                  <a:srgbClr val="114954"/>
                </a:solidFill>
                <a:latin typeface="Eina01-Regular" panose="02000000000000000000" pitchFamily="2" charset="0"/>
                <a:ea typeface="Souce Sans Pro"/>
              </a:rPr>
              <a:t>Spalvos įvedimo laukas</a:t>
            </a:r>
            <a:endParaRPr lang="lt-LT" sz="2800" b="1" strike="noStrike" spc="-1" dirty="0">
              <a:solidFill>
                <a:srgbClr val="114954"/>
              </a:solidFill>
              <a:latin typeface="Eina01-Regular" panose="02000000000000000000" pitchFamily="2" charset="0"/>
            </a:endParaRPr>
          </a:p>
          <a:p>
            <a:endParaRPr lang="lt-LT"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2518514" y="420322"/>
            <a:ext cx="428880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rPr>
              <a:t>Input Type: range</a:t>
            </a:r>
            <a:endParaRPr lang="lt-LT" sz="2800" b="0" strike="noStrike" spc="-1" dirty="0">
              <a:solidFill>
                <a:srgbClr val="114954"/>
              </a:solidFill>
              <a:latin typeface="Eina01-Regular" panose="02000000000000000000" pitchFamily="2" charset="0"/>
            </a:endParaRPr>
          </a:p>
        </p:txBody>
      </p:sp>
      <p:pic>
        <p:nvPicPr>
          <p:cNvPr id="216" name="Picture 2"/>
          <p:cNvPicPr/>
          <p:nvPr/>
        </p:nvPicPr>
        <p:blipFill>
          <a:blip r:embed="rId2"/>
          <a:stretch/>
        </p:blipFill>
        <p:spPr>
          <a:xfrm>
            <a:off x="1188914" y="2255904"/>
            <a:ext cx="6558286" cy="805426"/>
          </a:xfrm>
          <a:prstGeom prst="rect">
            <a:avLst/>
          </a:prstGeom>
          <a:ln>
            <a:noFill/>
          </a:ln>
        </p:spPr>
      </p:pic>
      <p:pic>
        <p:nvPicPr>
          <p:cNvPr id="217" name="Picture 3"/>
          <p:cNvPicPr/>
          <p:nvPr/>
        </p:nvPicPr>
        <p:blipFill>
          <a:blip r:embed="rId3"/>
          <a:stretch/>
        </p:blipFill>
        <p:spPr>
          <a:xfrm>
            <a:off x="2195640" y="3507840"/>
            <a:ext cx="5456160" cy="773640"/>
          </a:xfrm>
          <a:prstGeom prst="rect">
            <a:avLst/>
          </a:prstGeom>
          <a:ln>
            <a:noFill/>
          </a:ln>
        </p:spPr>
      </p:pic>
      <p:sp>
        <p:nvSpPr>
          <p:cNvPr id="2" name="TextBox 1">
            <a:extLst>
              <a:ext uri="{FF2B5EF4-FFF2-40B4-BE49-F238E27FC236}">
                <a16:creationId xmlns:a16="http://schemas.microsoft.com/office/drawing/2014/main" id="{A32B70DE-1FC6-94A0-DD1D-C1CFB3A5BCFA}"/>
              </a:ext>
            </a:extLst>
          </p:cNvPr>
          <p:cNvSpPr txBox="1"/>
          <p:nvPr/>
        </p:nvSpPr>
        <p:spPr>
          <a:xfrm>
            <a:off x="1991734" y="1437483"/>
            <a:ext cx="5342361" cy="523220"/>
          </a:xfrm>
          <a:prstGeom prst="rect">
            <a:avLst/>
          </a:prstGeom>
          <a:noFill/>
        </p:spPr>
        <p:txBody>
          <a:bodyPr wrap="none" rtlCol="0">
            <a:spAutoFit/>
          </a:bodyPr>
          <a:lstStyle/>
          <a:p>
            <a:pPr algn="ctr">
              <a:lnSpc>
                <a:spcPct val="100000"/>
              </a:lnSpc>
            </a:pPr>
            <a:r>
              <a:rPr lang="lt-LT" sz="2800" b="0" strike="noStrike" spc="-1" dirty="0">
                <a:solidFill>
                  <a:srgbClr val="114954"/>
                </a:solidFill>
                <a:latin typeface="Eina01-Regular" panose="02000000000000000000" pitchFamily="2" charset="0"/>
                <a:ea typeface="Souce Sans Pro"/>
              </a:rPr>
              <a:t>Skaičiaus iš intervalo įvedimas</a:t>
            </a:r>
            <a:endParaRPr lang="lt-LT" sz="2800" b="0" strike="noStrike" spc="-1"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2861413" y="350521"/>
            <a:ext cx="3421173"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200" b="1" strike="noStrike" spc="-1" dirty="0">
                <a:solidFill>
                  <a:srgbClr val="114954"/>
                </a:solidFill>
                <a:latin typeface="Eina01-Regular" panose="02000000000000000000" pitchFamily="2" charset="0"/>
                <a:ea typeface="Souce Sans Pro"/>
              </a:rPr>
              <a:t>Input Type: email</a:t>
            </a:r>
            <a:endParaRPr lang="lt-LT" sz="3200" b="0" strike="noStrike" spc="-1" dirty="0">
              <a:solidFill>
                <a:srgbClr val="114954"/>
              </a:solidFill>
              <a:latin typeface="Eina01-Regular" panose="02000000000000000000" pitchFamily="2" charset="0"/>
            </a:endParaRPr>
          </a:p>
        </p:txBody>
      </p:sp>
      <p:pic>
        <p:nvPicPr>
          <p:cNvPr id="219" name="Picture 2"/>
          <p:cNvPicPr/>
          <p:nvPr/>
        </p:nvPicPr>
        <p:blipFill>
          <a:blip r:embed="rId2"/>
          <a:stretch/>
        </p:blipFill>
        <p:spPr>
          <a:xfrm>
            <a:off x="1788386" y="2083860"/>
            <a:ext cx="5625436" cy="1347480"/>
          </a:xfrm>
          <a:prstGeom prst="rect">
            <a:avLst/>
          </a:prstGeom>
          <a:ln>
            <a:noFill/>
          </a:ln>
        </p:spPr>
      </p:pic>
      <p:pic>
        <p:nvPicPr>
          <p:cNvPr id="220" name="Picture 3"/>
          <p:cNvPicPr/>
          <p:nvPr/>
        </p:nvPicPr>
        <p:blipFill>
          <a:blip r:embed="rId3"/>
          <a:stretch/>
        </p:blipFill>
        <p:spPr>
          <a:xfrm>
            <a:off x="1934982" y="3765899"/>
            <a:ext cx="5478840" cy="969480"/>
          </a:xfrm>
          <a:prstGeom prst="rect">
            <a:avLst/>
          </a:prstGeom>
          <a:ln>
            <a:noFill/>
          </a:ln>
        </p:spPr>
      </p:pic>
      <p:sp>
        <p:nvSpPr>
          <p:cNvPr id="2" name="TextBox 1">
            <a:extLst>
              <a:ext uri="{FF2B5EF4-FFF2-40B4-BE49-F238E27FC236}">
                <a16:creationId xmlns:a16="http://schemas.microsoft.com/office/drawing/2014/main" id="{AF895DE1-4105-0281-1717-22A47C45946B}"/>
              </a:ext>
            </a:extLst>
          </p:cNvPr>
          <p:cNvSpPr txBox="1"/>
          <p:nvPr/>
        </p:nvSpPr>
        <p:spPr>
          <a:xfrm>
            <a:off x="2468084" y="1268819"/>
            <a:ext cx="4266040" cy="800219"/>
          </a:xfrm>
          <a:prstGeom prst="rect">
            <a:avLst/>
          </a:prstGeom>
          <a:noFill/>
        </p:spPr>
        <p:txBody>
          <a:bodyPr wrap="none" rtlCol="0">
            <a:spAutoFit/>
          </a:bodyPr>
          <a:lstStyle/>
          <a:p>
            <a:r>
              <a:rPr lang="lt-LT" sz="2800" b="0" strike="noStrike" spc="-1" dirty="0">
                <a:solidFill>
                  <a:srgbClr val="114954"/>
                </a:solidFill>
                <a:latin typeface="Eina01-Regular" panose="02000000000000000000" pitchFamily="2" charset="0"/>
                <a:ea typeface="Souce Sans Pro"/>
              </a:rPr>
              <a:t>El. pašto įvedimo laukas</a:t>
            </a:r>
            <a:endParaRPr lang="lt-LT" sz="2800" b="0" strike="noStrike" spc="-1" dirty="0">
              <a:solidFill>
                <a:srgbClr val="114954"/>
              </a:solidFill>
              <a:latin typeface="Eina01-Regular" panose="02000000000000000000" pitchFamily="2" charset="0"/>
            </a:endParaRPr>
          </a:p>
          <a:p>
            <a:endParaRPr lang="lt-LT"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205920"/>
            <a:ext cx="822672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200" b="1" strike="noStrike" spc="-1" dirty="0">
                <a:solidFill>
                  <a:srgbClr val="114954"/>
                </a:solidFill>
                <a:latin typeface="Eina01-Regular" panose="02000000000000000000" pitchFamily="2" charset="0"/>
                <a:ea typeface="Souce Sans Pro"/>
              </a:rPr>
              <a:t>Input elementų atributai (1)</a:t>
            </a:r>
            <a:endParaRPr lang="lt-LT" sz="3200" b="0" strike="noStrike" spc="-1" dirty="0">
              <a:solidFill>
                <a:srgbClr val="114954"/>
              </a:solidFill>
              <a:latin typeface="Eina01-Regular" panose="02000000000000000000" pitchFamily="2" charset="0"/>
            </a:endParaRPr>
          </a:p>
        </p:txBody>
      </p:sp>
      <p:sp>
        <p:nvSpPr>
          <p:cNvPr id="222" name="CustomShape 2"/>
          <p:cNvSpPr/>
          <p:nvPr/>
        </p:nvSpPr>
        <p:spPr>
          <a:xfrm>
            <a:off x="473760" y="1353600"/>
            <a:ext cx="8226720" cy="32385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2400" b="1" spc="-1" dirty="0">
                <a:solidFill>
                  <a:srgbClr val="C00000"/>
                </a:solidFill>
                <a:latin typeface="Eina01-Regular" panose="02000000000000000000" pitchFamily="2" charset="0"/>
                <a:ea typeface="DejaVu Sans"/>
              </a:rPr>
              <a:t>placeholder </a:t>
            </a:r>
            <a:r>
              <a:rPr lang="lt-LT" sz="2400" spc="-1" dirty="0">
                <a:solidFill>
                  <a:srgbClr val="114954"/>
                </a:solidFill>
                <a:latin typeface="Eina01-Regular" panose="02000000000000000000" pitchFamily="2" charset="0"/>
                <a:ea typeface="DejaVu Sans"/>
              </a:rPr>
              <a:t>atributas</a:t>
            </a:r>
            <a:r>
              <a:rPr lang="lt-LT" sz="2400" b="0" strike="noStrike" spc="-1" dirty="0">
                <a:solidFill>
                  <a:srgbClr val="114954"/>
                </a:solidFill>
                <a:latin typeface="Eina01-Regular" panose="02000000000000000000" pitchFamily="2" charset="0"/>
                <a:ea typeface="DejaVu Sans"/>
              </a:rPr>
              <a:t> – nurodo </a:t>
            </a:r>
            <a:r>
              <a:rPr lang="lt-LT" sz="2400" spc="-1" dirty="0">
                <a:solidFill>
                  <a:srgbClr val="114954"/>
                </a:solidFill>
                <a:latin typeface="Eina01-Regular" panose="02000000000000000000" pitchFamily="2" charset="0"/>
                <a:ea typeface="DejaVu Sans"/>
              </a:rPr>
              <a:t>lauke esančią informaciją, prieš lauką užpildant. </a:t>
            </a:r>
            <a:endParaRPr lang="lt-LT" sz="2400" b="0" strike="noStrike" spc="-1" dirty="0">
              <a:solidFill>
                <a:srgbClr val="114954"/>
              </a:solidFill>
              <a:latin typeface="Eina01-Regular" panose="02000000000000000000" pitchFamily="2" charset="0"/>
            </a:endParaRPr>
          </a:p>
        </p:txBody>
      </p:sp>
      <p:pic>
        <p:nvPicPr>
          <p:cNvPr id="2" name="Paveikslėlis 2" descr="Paveikslėlis, kuriame yra ekrano nuotrauka&#10;&#10;Sugeneruoto aprašo patikimumas didelis">
            <a:extLst>
              <a:ext uri="{FF2B5EF4-FFF2-40B4-BE49-F238E27FC236}">
                <a16:creationId xmlns:a16="http://schemas.microsoft.com/office/drawing/2014/main" id="{27E4D1C5-FF82-4514-94EE-DCF6A00DCADC}"/>
              </a:ext>
            </a:extLst>
          </p:cNvPr>
          <p:cNvPicPr>
            <a:picLocks noChangeAspect="1"/>
          </p:cNvPicPr>
          <p:nvPr/>
        </p:nvPicPr>
        <p:blipFill>
          <a:blip r:embed="rId2"/>
          <a:stretch>
            <a:fillRect/>
          </a:stretch>
        </p:blipFill>
        <p:spPr>
          <a:xfrm>
            <a:off x="443520" y="2468482"/>
            <a:ext cx="5191477" cy="1639802"/>
          </a:xfrm>
          <a:prstGeom prst="rect">
            <a:avLst/>
          </a:prstGeom>
        </p:spPr>
      </p:pic>
      <p:pic>
        <p:nvPicPr>
          <p:cNvPr id="6" name="Paveikslėlis 6" descr="Paveikslėlis, kuriame yra ekrano nuotrauka&#10;&#10;Sugeneruoto aprašo patikimumas labai didelis">
            <a:extLst>
              <a:ext uri="{FF2B5EF4-FFF2-40B4-BE49-F238E27FC236}">
                <a16:creationId xmlns:a16="http://schemas.microsoft.com/office/drawing/2014/main" id="{34BA7866-9C05-4AD6-BE9E-8A58AB2BC41F}"/>
              </a:ext>
            </a:extLst>
          </p:cNvPr>
          <p:cNvPicPr>
            <a:picLocks noChangeAspect="1"/>
          </p:cNvPicPr>
          <p:nvPr/>
        </p:nvPicPr>
        <p:blipFill>
          <a:blip r:embed="rId3"/>
          <a:stretch>
            <a:fillRect/>
          </a:stretch>
        </p:blipFill>
        <p:spPr>
          <a:xfrm>
            <a:off x="5754693" y="2372043"/>
            <a:ext cx="2535413" cy="183268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58160" y="452340"/>
            <a:ext cx="5282640" cy="702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lt-LT" sz="3200" b="1" strike="noStrike" spc="-1" dirty="0">
                <a:solidFill>
                  <a:srgbClr val="114954"/>
                </a:solidFill>
                <a:latin typeface="Eina01-Regular" panose="02000000000000000000" pitchFamily="2" charset="0"/>
                <a:ea typeface="Souce Sans Pro"/>
              </a:rPr>
              <a:t>Input elementų atributai (2)</a:t>
            </a:r>
            <a:endParaRPr lang="lt-LT" sz="3200" b="0" strike="noStrike" spc="-1" dirty="0">
              <a:solidFill>
                <a:srgbClr val="114954"/>
              </a:solidFill>
              <a:latin typeface="Eina01-Regular" panose="02000000000000000000" pitchFamily="2" charset="0"/>
            </a:endParaRPr>
          </a:p>
        </p:txBody>
      </p:sp>
      <p:sp>
        <p:nvSpPr>
          <p:cNvPr id="226" name="CustomShape 2"/>
          <p:cNvSpPr/>
          <p:nvPr/>
        </p:nvSpPr>
        <p:spPr>
          <a:xfrm>
            <a:off x="784800" y="4125600"/>
            <a:ext cx="7341480" cy="33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2000" b="1" strike="noStrike" spc="-1" dirty="0">
                <a:solidFill>
                  <a:srgbClr val="114954"/>
                </a:solidFill>
                <a:latin typeface="Eina01-Regular" panose="02000000000000000000" pitchFamily="2" charset="0"/>
                <a:ea typeface="DejaVu Sans"/>
              </a:rPr>
              <a:t>Užduotis: </a:t>
            </a:r>
            <a:r>
              <a:rPr lang="lt-LT" sz="2000" b="0" strike="noStrike" spc="-1" dirty="0">
                <a:solidFill>
                  <a:srgbClr val="114954"/>
                </a:solidFill>
                <a:latin typeface="Eina01-Regular" panose="02000000000000000000" pitchFamily="2" charset="0"/>
                <a:ea typeface="DejaVu Sans"/>
              </a:rPr>
              <a:t>savarankiškai susipažinti su input </a:t>
            </a:r>
            <a:r>
              <a:rPr lang="lt-LT" b="0" strike="noStrike" spc="-1" dirty="0">
                <a:solidFill>
                  <a:srgbClr val="114954"/>
                </a:solidFill>
                <a:latin typeface="Eina01-Regular" panose="02000000000000000000" pitchFamily="2" charset="0"/>
                <a:ea typeface="DejaVu Sans"/>
              </a:rPr>
              <a:t>elementų</a:t>
            </a:r>
            <a:r>
              <a:rPr lang="lt-LT" sz="2000" b="0" strike="noStrike" spc="-1" dirty="0">
                <a:solidFill>
                  <a:srgbClr val="114954"/>
                </a:solidFill>
                <a:latin typeface="Eina01-Regular" panose="02000000000000000000" pitchFamily="2" charset="0"/>
                <a:ea typeface="DejaVu Sans"/>
              </a:rPr>
              <a:t> atributais.</a:t>
            </a:r>
            <a:endParaRPr lang="lt-LT" sz="2000" b="0" strike="noStrike" spc="-1" dirty="0">
              <a:solidFill>
                <a:srgbClr val="114954"/>
              </a:solidFill>
              <a:latin typeface="Eina01-Regular" panose="02000000000000000000" pitchFamily="2" charset="0"/>
            </a:endParaRPr>
          </a:p>
        </p:txBody>
      </p:sp>
      <p:sp>
        <p:nvSpPr>
          <p:cNvPr id="227" name="CustomShape 3"/>
          <p:cNvSpPr/>
          <p:nvPr/>
        </p:nvSpPr>
        <p:spPr>
          <a:xfrm>
            <a:off x="564120" y="3616920"/>
            <a:ext cx="7007760" cy="2710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nchor="t"/>
          <a:lstStyle/>
          <a:p>
            <a:pPr>
              <a:lnSpc>
                <a:spcPct val="100000"/>
              </a:lnSpc>
            </a:pPr>
            <a:r>
              <a:rPr lang="lt-LT" sz="1800" b="0" strike="noStrike" spc="-1" dirty="0">
                <a:solidFill>
                  <a:srgbClr val="C00000"/>
                </a:solidFill>
                <a:latin typeface="Eina01-Regular" panose="02000000000000000000" pitchFamily="2" charset="0"/>
                <a:ea typeface="DejaVu Sans"/>
              </a:rPr>
              <a:t>Kiti atributai: </a:t>
            </a:r>
            <a:r>
              <a:rPr lang="lt-LT" sz="1800" b="0" strike="noStrike" spc="-1" dirty="0">
                <a:solidFill>
                  <a:srgbClr val="114954"/>
                </a:solidFill>
                <a:latin typeface="Eina01-Regular" panose="02000000000000000000" pitchFamily="2" charset="0"/>
                <a:ea typeface="DejaVu Sans"/>
              </a:rPr>
              <a:t>http://www.w3schools.com/html/html_form_attributes.asp</a:t>
            </a:r>
            <a:endParaRPr lang="lt-LT" sz="1800" b="0" strike="noStrike" spc="-1" dirty="0">
              <a:solidFill>
                <a:srgbClr val="114954"/>
              </a:solidFill>
              <a:latin typeface="Eina01-Regular" panose="02000000000000000000" pitchFamily="2" charset="0"/>
            </a:endParaRPr>
          </a:p>
        </p:txBody>
      </p:sp>
      <p:sp>
        <p:nvSpPr>
          <p:cNvPr id="228" name="CustomShape 4"/>
          <p:cNvSpPr/>
          <p:nvPr/>
        </p:nvSpPr>
        <p:spPr>
          <a:xfrm>
            <a:off x="1584000" y="1166760"/>
            <a:ext cx="6117480" cy="113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00000"/>
              </a:lnSpc>
            </a:pPr>
            <a:r>
              <a:rPr lang="lt-LT" sz="2400" b="0" strike="noStrike" spc="-1" dirty="0">
                <a:solidFill>
                  <a:srgbClr val="114954"/>
                </a:solidFill>
                <a:latin typeface="Eina01-Regular" panose="02000000000000000000" pitchFamily="2" charset="0"/>
                <a:ea typeface="DejaVu Sans"/>
              </a:rPr>
              <a:t>Jeigu laukas būtinai turi būti užpildytas, formos lauke nurodome atributą </a:t>
            </a:r>
            <a:r>
              <a:rPr lang="lt-LT" sz="2400" b="1" strike="noStrike" spc="-1" dirty="0">
                <a:solidFill>
                  <a:srgbClr val="114954"/>
                </a:solidFill>
                <a:latin typeface="Eina01-Regular" panose="02000000000000000000" pitchFamily="2" charset="0"/>
                <a:ea typeface="DejaVu Sans"/>
              </a:rPr>
              <a:t>required</a:t>
            </a:r>
            <a:r>
              <a:rPr lang="lt-LT" sz="2400" b="0" strike="noStrike" spc="-1" dirty="0">
                <a:solidFill>
                  <a:srgbClr val="114954"/>
                </a:solidFill>
                <a:latin typeface="Eina01-Regular" panose="02000000000000000000" pitchFamily="2" charset="0"/>
                <a:ea typeface="DejaVu Sans"/>
              </a:rPr>
              <a:t>.</a:t>
            </a:r>
            <a:endParaRPr lang="lt-LT" sz="2400" b="0" strike="noStrike" spc="-1" dirty="0">
              <a:solidFill>
                <a:srgbClr val="114954"/>
              </a:solidFill>
              <a:latin typeface="Eina01-Regular" panose="02000000000000000000" pitchFamily="2" charset="0"/>
            </a:endParaRPr>
          </a:p>
        </p:txBody>
      </p:sp>
      <p:pic>
        <p:nvPicPr>
          <p:cNvPr id="229" name="Picture 146"/>
          <p:cNvPicPr/>
          <p:nvPr/>
        </p:nvPicPr>
        <p:blipFill>
          <a:blip r:embed="rId2"/>
          <a:stretch/>
        </p:blipFill>
        <p:spPr>
          <a:xfrm>
            <a:off x="1658160" y="2378700"/>
            <a:ext cx="5398560" cy="1085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1959520" y="498799"/>
            <a:ext cx="5224960" cy="83753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rPr>
              <a:t>Išsiskleidžiantis sąrašas </a:t>
            </a:r>
            <a:r>
              <a:rPr lang="lt-LT" sz="2400" b="1" strike="noStrike" spc="-1" dirty="0">
                <a:solidFill>
                  <a:srgbClr val="114954"/>
                </a:solidFill>
                <a:latin typeface="Eina01-Regular" panose="02000000000000000000" pitchFamily="2" charset="0"/>
                <a:ea typeface="Souce Sans Pro"/>
              </a:rPr>
              <a:t>(drop down list)</a:t>
            </a:r>
            <a:endParaRPr lang="lt-LT" sz="3600" b="0" strike="noStrike" spc="-1" dirty="0">
              <a:solidFill>
                <a:srgbClr val="114954"/>
              </a:solidFill>
              <a:latin typeface="Eina01-Regular" panose="02000000000000000000" pitchFamily="2" charset="0"/>
            </a:endParaRPr>
          </a:p>
        </p:txBody>
      </p:sp>
      <p:pic>
        <p:nvPicPr>
          <p:cNvPr id="231" name="Picture 2"/>
          <p:cNvPicPr/>
          <p:nvPr/>
        </p:nvPicPr>
        <p:blipFill>
          <a:blip r:embed="rId2"/>
          <a:stretch/>
        </p:blipFill>
        <p:spPr>
          <a:xfrm>
            <a:off x="1833480" y="2269080"/>
            <a:ext cx="5477040" cy="1833480"/>
          </a:xfrm>
          <a:prstGeom prst="rect">
            <a:avLst/>
          </a:prstGeom>
          <a:ln>
            <a:noFill/>
          </a:ln>
        </p:spPr>
      </p:pic>
      <p:sp>
        <p:nvSpPr>
          <p:cNvPr id="232" name="CustomShape 2"/>
          <p:cNvSpPr/>
          <p:nvPr/>
        </p:nvSpPr>
        <p:spPr>
          <a:xfrm>
            <a:off x="2200679" y="4259501"/>
            <a:ext cx="5200921" cy="385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2000" b="0" strike="noStrike" spc="-1" dirty="0">
                <a:solidFill>
                  <a:srgbClr val="114954"/>
                </a:solidFill>
                <a:latin typeface="Eina01-Regular" panose="02000000000000000000" pitchFamily="2" charset="0"/>
                <a:ea typeface="DejaVu Sans"/>
              </a:rPr>
              <a:t>&lt;option&gt; žymė sukuria pasirinkimų sąrašą</a:t>
            </a:r>
            <a:endParaRPr lang="lt-LT" sz="2000" b="0" strike="noStrike" spc="-1" dirty="0">
              <a:solidFill>
                <a:srgbClr val="114954"/>
              </a:solidFill>
              <a:latin typeface="Eina01-Regular" panose="02000000000000000000" pitchFamily="2" charset="0"/>
            </a:endParaRPr>
          </a:p>
        </p:txBody>
      </p:sp>
      <p:sp>
        <p:nvSpPr>
          <p:cNvPr id="2" name="TextBox 1">
            <a:extLst>
              <a:ext uri="{FF2B5EF4-FFF2-40B4-BE49-F238E27FC236}">
                <a16:creationId xmlns:a16="http://schemas.microsoft.com/office/drawing/2014/main" id="{898D2006-DF08-17A4-BF3B-CD6685A216A0}"/>
              </a:ext>
            </a:extLst>
          </p:cNvPr>
          <p:cNvSpPr txBox="1"/>
          <p:nvPr/>
        </p:nvSpPr>
        <p:spPr>
          <a:xfrm>
            <a:off x="2335160" y="1546672"/>
            <a:ext cx="4089040" cy="461665"/>
          </a:xfrm>
          <a:prstGeom prst="rect">
            <a:avLst/>
          </a:prstGeom>
          <a:noFill/>
        </p:spPr>
        <p:txBody>
          <a:bodyPr wrap="square" rtlCol="0">
            <a:spAutoFit/>
          </a:bodyPr>
          <a:lstStyle/>
          <a:p>
            <a:pPr algn="ctr">
              <a:lnSpc>
                <a:spcPct val="100000"/>
              </a:lnSpc>
            </a:pPr>
            <a:r>
              <a:rPr lang="lt-LT" sz="2400" b="0" strike="noStrike" spc="-1" dirty="0">
                <a:solidFill>
                  <a:srgbClr val="114954"/>
                </a:solidFill>
                <a:latin typeface="Eina01-Regular" panose="02000000000000000000" pitchFamily="2" charset="0"/>
                <a:ea typeface="Souce Sans Pro"/>
              </a:rPr>
              <a:t>&lt;select&gt; elementas</a:t>
            </a:r>
            <a:endParaRPr lang="lt-LT" sz="2400"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251926" y="312480"/>
            <a:ext cx="3796074" cy="524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600" b="1" dirty="0">
                <a:solidFill>
                  <a:srgbClr val="114954"/>
                </a:solidFill>
                <a:latin typeface="Eina01-Regular" panose="02000000000000000000" pitchFamily="2" charset="0"/>
              </a:rPr>
              <a:t>Lentelės rėmeliai</a:t>
            </a:r>
          </a:p>
        </p:txBody>
      </p:sp>
      <p:pic>
        <p:nvPicPr>
          <p:cNvPr id="135" name="Picture 2"/>
          <p:cNvPicPr/>
          <p:nvPr/>
        </p:nvPicPr>
        <p:blipFill>
          <a:blip r:embed="rId3"/>
          <a:stretch/>
        </p:blipFill>
        <p:spPr>
          <a:xfrm>
            <a:off x="1180334" y="967140"/>
            <a:ext cx="1953272" cy="4003560"/>
          </a:xfrm>
          <a:prstGeom prst="rect">
            <a:avLst/>
          </a:prstGeom>
          <a:ln>
            <a:noFill/>
          </a:ln>
        </p:spPr>
      </p:pic>
      <p:pic>
        <p:nvPicPr>
          <p:cNvPr id="136" name="Picture 5"/>
          <p:cNvPicPr/>
          <p:nvPr/>
        </p:nvPicPr>
        <p:blipFill>
          <a:blip r:embed="rId4"/>
          <a:stretch/>
        </p:blipFill>
        <p:spPr>
          <a:xfrm>
            <a:off x="3588491" y="1299227"/>
            <a:ext cx="3965040" cy="912240"/>
          </a:xfrm>
          <a:prstGeom prst="rect">
            <a:avLst/>
          </a:prstGeom>
          <a:ln>
            <a:noFill/>
          </a:ln>
        </p:spPr>
      </p:pic>
      <p:sp>
        <p:nvSpPr>
          <p:cNvPr id="137" name="CustomShape 2"/>
          <p:cNvSpPr/>
          <p:nvPr/>
        </p:nvSpPr>
        <p:spPr>
          <a:xfrm>
            <a:off x="4070520" y="2625840"/>
            <a:ext cx="3742200" cy="91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1800" b="0" strike="noStrike" spc="-1" dirty="0">
                <a:solidFill>
                  <a:srgbClr val="114954"/>
                </a:solidFill>
                <a:latin typeface="Eina01-Regular" panose="02000000000000000000" pitchFamily="2" charset="0"/>
                <a:ea typeface="DejaVu Sans"/>
              </a:rPr>
              <a:t>Tarpus tarp langelių galime panaikinti pridėję savybę:</a:t>
            </a:r>
            <a:endParaRPr lang="lt-LT" sz="1800" b="0" strike="noStrike" spc="-1" dirty="0">
              <a:solidFill>
                <a:srgbClr val="114954"/>
              </a:solidFill>
              <a:latin typeface="Eina01-Regular" panose="02000000000000000000" pitchFamily="2" charset="0"/>
            </a:endParaRPr>
          </a:p>
          <a:p>
            <a:pPr>
              <a:lnSpc>
                <a:spcPct val="100000"/>
              </a:lnSpc>
            </a:pPr>
            <a:endParaRPr lang="lt-LT" sz="1800" b="0" strike="noStrike" spc="-1" dirty="0">
              <a:latin typeface="Arial"/>
            </a:endParaRPr>
          </a:p>
        </p:txBody>
      </p:sp>
      <p:pic>
        <p:nvPicPr>
          <p:cNvPr id="138" name="Picture 3"/>
          <p:cNvPicPr/>
          <p:nvPr/>
        </p:nvPicPr>
        <p:blipFill>
          <a:blip r:embed="rId5"/>
          <a:stretch/>
        </p:blipFill>
        <p:spPr>
          <a:xfrm>
            <a:off x="4149963" y="3454587"/>
            <a:ext cx="3158897" cy="826865"/>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559980" y="1602509"/>
            <a:ext cx="7410420" cy="5697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lt-LT" sz="2400" strike="noStrike" spc="-1" dirty="0">
                <a:solidFill>
                  <a:srgbClr val="114954"/>
                </a:solidFill>
                <a:latin typeface="Eina01-Regular" panose="02000000000000000000" pitchFamily="2" charset="0"/>
                <a:ea typeface="Souce Sans Pro"/>
              </a:rPr>
              <a:t>Išsiskleidžiantis sąrašas</a:t>
            </a:r>
            <a:r>
              <a:rPr lang="lt-LT" sz="2400" spc="-1" dirty="0">
                <a:solidFill>
                  <a:srgbClr val="114954"/>
                </a:solidFill>
                <a:latin typeface="Eina01-Regular" panose="02000000000000000000" pitchFamily="2" charset="0"/>
                <a:ea typeface="Souce Sans Pro"/>
              </a:rPr>
              <a:t> - galimybė pasirinkti kelis </a:t>
            </a:r>
            <a:endParaRPr lang="lt-LT" sz="2400" strike="noStrike" spc="-1" dirty="0">
              <a:solidFill>
                <a:srgbClr val="114954"/>
              </a:solidFill>
              <a:latin typeface="Eina01-Regular" panose="02000000000000000000" pitchFamily="2" charset="0"/>
            </a:endParaRPr>
          </a:p>
        </p:txBody>
      </p:sp>
      <p:pic>
        <p:nvPicPr>
          <p:cNvPr id="4" name="Paveikslėlis 4">
            <a:extLst>
              <a:ext uri="{FF2B5EF4-FFF2-40B4-BE49-F238E27FC236}">
                <a16:creationId xmlns:a16="http://schemas.microsoft.com/office/drawing/2014/main" id="{47A4E444-B81A-47CF-803B-16647B808064}"/>
              </a:ext>
            </a:extLst>
          </p:cNvPr>
          <p:cNvPicPr>
            <a:picLocks noChangeAspect="1"/>
          </p:cNvPicPr>
          <p:nvPr/>
        </p:nvPicPr>
        <p:blipFill>
          <a:blip r:embed="rId2"/>
          <a:stretch>
            <a:fillRect/>
          </a:stretch>
        </p:blipFill>
        <p:spPr>
          <a:xfrm>
            <a:off x="1825270" y="2410787"/>
            <a:ext cx="5297311" cy="2250820"/>
          </a:xfrm>
          <a:prstGeom prst="rect">
            <a:avLst/>
          </a:prstGeom>
        </p:spPr>
      </p:pic>
      <p:sp>
        <p:nvSpPr>
          <p:cNvPr id="3" name="TextBox 2">
            <a:extLst>
              <a:ext uri="{FF2B5EF4-FFF2-40B4-BE49-F238E27FC236}">
                <a16:creationId xmlns:a16="http://schemas.microsoft.com/office/drawing/2014/main" id="{A76240D0-BB20-7FE3-7DB1-4026875A8BC7}"/>
              </a:ext>
            </a:extLst>
          </p:cNvPr>
          <p:cNvSpPr txBox="1"/>
          <p:nvPr/>
        </p:nvSpPr>
        <p:spPr>
          <a:xfrm>
            <a:off x="2019600" y="481893"/>
            <a:ext cx="5382000" cy="954107"/>
          </a:xfrm>
          <a:prstGeom prst="rect">
            <a:avLst/>
          </a:prstGeom>
          <a:noFill/>
        </p:spPr>
        <p:txBody>
          <a:bodyPr wrap="square">
            <a:spAutoFit/>
          </a:bodyPr>
          <a:lstStyle/>
          <a:p>
            <a:pPr>
              <a:lnSpc>
                <a:spcPct val="100000"/>
              </a:lnSpc>
            </a:pPr>
            <a:r>
              <a:rPr lang="lt-LT" sz="3600" b="1" strike="noStrike" spc="-1" dirty="0">
                <a:solidFill>
                  <a:srgbClr val="114954"/>
                </a:solidFill>
                <a:latin typeface="Eina01-Regular" panose="02000000000000000000" pitchFamily="2" charset="0"/>
                <a:ea typeface="Souce Sans Pro"/>
              </a:rPr>
              <a:t>Išsiskleidžiantis sąrašas</a:t>
            </a:r>
            <a:r>
              <a:rPr lang="lt-LT" sz="2800" b="1" strike="noStrike" spc="-1" dirty="0">
                <a:solidFill>
                  <a:srgbClr val="114954"/>
                </a:solidFill>
                <a:latin typeface="Eina01-Regular" panose="02000000000000000000" pitchFamily="2" charset="0"/>
                <a:ea typeface="Souce Sans Pro"/>
              </a:rPr>
              <a:t> </a:t>
            </a:r>
            <a:r>
              <a:rPr lang="lt-LT" sz="2000" b="1" strike="noStrike" spc="-1" dirty="0">
                <a:solidFill>
                  <a:srgbClr val="114954"/>
                </a:solidFill>
                <a:latin typeface="Eina01-Regular" panose="02000000000000000000" pitchFamily="2" charset="0"/>
                <a:ea typeface="Souce Sans Pro"/>
              </a:rPr>
              <a:t>(drop down list)</a:t>
            </a:r>
            <a:endParaRPr lang="lt-LT" sz="3200" b="0" strike="noStrike" spc="-1" dirty="0">
              <a:solidFill>
                <a:srgbClr val="114954"/>
              </a:solidFill>
              <a:latin typeface="Eina01-Regular" panose="02000000000000000000" pitchFamily="2" charset="0"/>
            </a:endParaRPr>
          </a:p>
        </p:txBody>
      </p:sp>
    </p:spTree>
    <p:extLst>
      <p:ext uri="{BB962C8B-B14F-4D97-AF65-F5344CB8AC3E}">
        <p14:creationId xmlns:p14="http://schemas.microsoft.com/office/powerpoint/2010/main" val="28172424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508705" y="432703"/>
            <a:ext cx="6123709"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200" b="1" strike="noStrike" spc="-1" dirty="0">
                <a:solidFill>
                  <a:srgbClr val="114954"/>
                </a:solidFill>
                <a:latin typeface="Eina01-Regular" panose="02000000000000000000" pitchFamily="2" charset="0"/>
                <a:ea typeface="Souce Sans Pro"/>
              </a:rPr>
              <a:t>Teksto laukas (kelių eilučių)</a:t>
            </a:r>
            <a:endParaRPr lang="lt-LT" sz="3200" b="0" strike="noStrike" spc="-1" dirty="0">
              <a:solidFill>
                <a:srgbClr val="114954"/>
              </a:solidFill>
              <a:latin typeface="Eina01-Regular" panose="02000000000000000000" pitchFamily="2" charset="0"/>
            </a:endParaRPr>
          </a:p>
        </p:txBody>
      </p:sp>
      <p:pic>
        <p:nvPicPr>
          <p:cNvPr id="234" name="Picture 2"/>
          <p:cNvPicPr/>
          <p:nvPr/>
        </p:nvPicPr>
        <p:blipFill>
          <a:blip r:embed="rId2"/>
          <a:stretch/>
        </p:blipFill>
        <p:spPr>
          <a:xfrm>
            <a:off x="1763071" y="2105205"/>
            <a:ext cx="5753520" cy="861480"/>
          </a:xfrm>
          <a:prstGeom prst="rect">
            <a:avLst/>
          </a:prstGeom>
          <a:ln>
            <a:noFill/>
          </a:ln>
        </p:spPr>
      </p:pic>
      <p:pic>
        <p:nvPicPr>
          <p:cNvPr id="235" name="Picture 3"/>
          <p:cNvPicPr/>
          <p:nvPr/>
        </p:nvPicPr>
        <p:blipFill>
          <a:blip r:embed="rId3"/>
          <a:stretch/>
        </p:blipFill>
        <p:spPr>
          <a:xfrm>
            <a:off x="3051900" y="3168841"/>
            <a:ext cx="3037320" cy="1778040"/>
          </a:xfrm>
          <a:prstGeom prst="rect">
            <a:avLst/>
          </a:prstGeom>
          <a:ln>
            <a:noFill/>
          </a:ln>
        </p:spPr>
      </p:pic>
      <p:sp>
        <p:nvSpPr>
          <p:cNvPr id="2" name="TextBox 1">
            <a:extLst>
              <a:ext uri="{FF2B5EF4-FFF2-40B4-BE49-F238E27FC236}">
                <a16:creationId xmlns:a16="http://schemas.microsoft.com/office/drawing/2014/main" id="{6C45DA09-250D-5D1F-158E-5358CFBB67E0}"/>
              </a:ext>
            </a:extLst>
          </p:cNvPr>
          <p:cNvSpPr txBox="1"/>
          <p:nvPr/>
        </p:nvSpPr>
        <p:spPr>
          <a:xfrm>
            <a:off x="2708533" y="1332407"/>
            <a:ext cx="3862596" cy="523220"/>
          </a:xfrm>
          <a:prstGeom prst="rect">
            <a:avLst/>
          </a:prstGeom>
          <a:noFill/>
        </p:spPr>
        <p:txBody>
          <a:bodyPr wrap="none" rtlCol="0">
            <a:spAutoFit/>
          </a:bodyPr>
          <a:lstStyle/>
          <a:p>
            <a:r>
              <a:rPr lang="lt-LT" sz="2800" b="0" strike="noStrike" spc="-1" dirty="0">
                <a:solidFill>
                  <a:srgbClr val="114954"/>
                </a:solidFill>
                <a:latin typeface="Eina01-Regular" panose="02000000000000000000" pitchFamily="2" charset="0"/>
                <a:ea typeface="Souce Sans Pro"/>
              </a:rPr>
              <a:t>&lt;textarea&gt; elementas</a:t>
            </a:r>
            <a:endParaRPr lang="lt-LT" sz="2800"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3105195" y="367176"/>
            <a:ext cx="2270967" cy="59962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rPr>
              <a:t>Mygtukas</a:t>
            </a:r>
            <a:endParaRPr lang="lt-LT" sz="3600" b="0" strike="noStrike" spc="-1" dirty="0">
              <a:solidFill>
                <a:srgbClr val="114954"/>
              </a:solidFill>
              <a:latin typeface="Eina01-Regular" panose="02000000000000000000" pitchFamily="2" charset="0"/>
            </a:endParaRPr>
          </a:p>
        </p:txBody>
      </p:sp>
      <p:pic>
        <p:nvPicPr>
          <p:cNvPr id="237" name="Picture 3"/>
          <p:cNvPicPr/>
          <p:nvPr/>
        </p:nvPicPr>
        <p:blipFill>
          <a:blip r:embed="rId2"/>
          <a:stretch/>
        </p:blipFill>
        <p:spPr>
          <a:xfrm>
            <a:off x="1654276" y="3629051"/>
            <a:ext cx="987840" cy="311760"/>
          </a:xfrm>
          <a:prstGeom prst="rect">
            <a:avLst/>
          </a:prstGeom>
          <a:ln>
            <a:noFill/>
          </a:ln>
        </p:spPr>
      </p:pic>
      <p:pic>
        <p:nvPicPr>
          <p:cNvPr id="238" name="Picture 4"/>
          <p:cNvPicPr/>
          <p:nvPr/>
        </p:nvPicPr>
        <p:blipFill>
          <a:blip r:embed="rId3"/>
          <a:stretch/>
        </p:blipFill>
        <p:spPr>
          <a:xfrm>
            <a:off x="3029716" y="3629051"/>
            <a:ext cx="3378600" cy="1011600"/>
          </a:xfrm>
          <a:prstGeom prst="rect">
            <a:avLst/>
          </a:prstGeom>
          <a:ln w="9360">
            <a:solidFill>
              <a:schemeClr val="tx1"/>
            </a:solidFill>
            <a:miter/>
          </a:ln>
        </p:spPr>
      </p:pic>
      <p:pic>
        <p:nvPicPr>
          <p:cNvPr id="239" name="Picture 5"/>
          <p:cNvPicPr/>
          <p:nvPr/>
        </p:nvPicPr>
        <p:blipFill>
          <a:blip r:embed="rId4"/>
          <a:srcRect b="26111"/>
          <a:stretch/>
        </p:blipFill>
        <p:spPr>
          <a:xfrm>
            <a:off x="338312" y="1990312"/>
            <a:ext cx="8350200" cy="241560"/>
          </a:xfrm>
          <a:prstGeom prst="rect">
            <a:avLst/>
          </a:prstGeom>
          <a:ln>
            <a:noFill/>
          </a:ln>
        </p:spPr>
      </p:pic>
      <p:sp>
        <p:nvSpPr>
          <p:cNvPr id="2" name="TextBox 1">
            <a:extLst>
              <a:ext uri="{FF2B5EF4-FFF2-40B4-BE49-F238E27FC236}">
                <a16:creationId xmlns:a16="http://schemas.microsoft.com/office/drawing/2014/main" id="{5C3EAC82-E12A-FE88-53BB-9B962FFD90A5}"/>
              </a:ext>
            </a:extLst>
          </p:cNvPr>
          <p:cNvSpPr txBox="1"/>
          <p:nvPr/>
        </p:nvSpPr>
        <p:spPr>
          <a:xfrm>
            <a:off x="2464717" y="1196912"/>
            <a:ext cx="3580724" cy="523220"/>
          </a:xfrm>
          <a:prstGeom prst="rect">
            <a:avLst/>
          </a:prstGeom>
          <a:noFill/>
        </p:spPr>
        <p:txBody>
          <a:bodyPr wrap="none" rtlCol="0">
            <a:spAutoFit/>
          </a:bodyPr>
          <a:lstStyle/>
          <a:p>
            <a:r>
              <a:rPr lang="lt-LT" sz="2800" b="0" strike="noStrike" spc="-1" dirty="0">
                <a:solidFill>
                  <a:srgbClr val="114954"/>
                </a:solidFill>
                <a:latin typeface="Eina01-Regular" panose="02000000000000000000" pitchFamily="2" charset="0"/>
                <a:ea typeface="Souce Sans Pro"/>
              </a:rPr>
              <a:t>&lt;button&gt; elementas</a:t>
            </a:r>
            <a:endParaRPr lang="lt-LT" dirty="0"/>
          </a:p>
        </p:txBody>
      </p:sp>
      <p:sp>
        <p:nvSpPr>
          <p:cNvPr id="3" name="CustomShape 3">
            <a:extLst>
              <a:ext uri="{FF2B5EF4-FFF2-40B4-BE49-F238E27FC236}">
                <a16:creationId xmlns:a16="http://schemas.microsoft.com/office/drawing/2014/main" id="{FABB1BFA-5DCD-4703-3AF7-51F78F7BB8BD}"/>
              </a:ext>
            </a:extLst>
          </p:cNvPr>
          <p:cNvSpPr/>
          <p:nvPr/>
        </p:nvSpPr>
        <p:spPr>
          <a:xfrm>
            <a:off x="1304196" y="2940902"/>
            <a:ext cx="4571182" cy="311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1200" b="0" strike="noStrike" spc="-1" dirty="0">
                <a:solidFill>
                  <a:srgbClr val="114954"/>
                </a:solidFill>
                <a:latin typeface="Eina01-Regular" panose="02000000000000000000" pitchFamily="2" charset="0"/>
                <a:ea typeface="DejaVu Sans"/>
              </a:rPr>
              <a:t>Kreipinys į funkciją, kuri bus įvykdyta nuspaudus mygtuką</a:t>
            </a:r>
            <a:endParaRPr lang="lt-LT" sz="1200" b="0" strike="noStrike" spc="-1" dirty="0">
              <a:solidFill>
                <a:srgbClr val="114954"/>
              </a:solidFill>
              <a:latin typeface="Eina01-Regular" panose="02000000000000000000" pitchFamily="2" charset="0"/>
            </a:endParaRPr>
          </a:p>
        </p:txBody>
      </p:sp>
      <p:pic>
        <p:nvPicPr>
          <p:cNvPr id="5" name="Picture 4">
            <a:extLst>
              <a:ext uri="{FF2B5EF4-FFF2-40B4-BE49-F238E27FC236}">
                <a16:creationId xmlns:a16="http://schemas.microsoft.com/office/drawing/2014/main" id="{576DCAC9-0FCC-03A4-DBE1-B39E0525F0E9}"/>
              </a:ext>
            </a:extLst>
          </p:cNvPr>
          <p:cNvPicPr>
            <a:picLocks noChangeAspect="1"/>
          </p:cNvPicPr>
          <p:nvPr/>
        </p:nvPicPr>
        <p:blipFill>
          <a:blip r:embed="rId5"/>
          <a:stretch>
            <a:fillRect/>
          </a:stretch>
        </p:blipFill>
        <p:spPr>
          <a:xfrm>
            <a:off x="591445" y="2403128"/>
            <a:ext cx="5742611" cy="424331"/>
          </a:xfrm>
          <a:prstGeom prst="rect">
            <a:avLst/>
          </a:prstGeom>
        </p:spPr>
      </p:pic>
      <p:cxnSp>
        <p:nvCxnSpPr>
          <p:cNvPr id="7" name="Straight Arrow Connector 6">
            <a:extLst>
              <a:ext uri="{FF2B5EF4-FFF2-40B4-BE49-F238E27FC236}">
                <a16:creationId xmlns:a16="http://schemas.microsoft.com/office/drawing/2014/main" id="{42E0951C-2BD1-1322-2A42-68B66B34E703}"/>
              </a:ext>
            </a:extLst>
          </p:cNvPr>
          <p:cNvCxnSpPr>
            <a:cxnSpLocks/>
          </p:cNvCxnSpPr>
          <p:nvPr/>
        </p:nvCxnSpPr>
        <p:spPr>
          <a:xfrm flipV="1">
            <a:off x="2791691" y="2745641"/>
            <a:ext cx="0" cy="302359"/>
          </a:xfrm>
          <a:prstGeom prst="straightConnector1">
            <a:avLst/>
          </a:prstGeom>
          <a:ln>
            <a:solidFill>
              <a:srgbClr val="11495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2584609" y="309911"/>
            <a:ext cx="3974782"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3600" b="1" strike="noStrike" spc="-1" dirty="0">
                <a:solidFill>
                  <a:srgbClr val="114954"/>
                </a:solidFill>
                <a:latin typeface="Eina01-Regular" panose="02000000000000000000" pitchFamily="2" charset="0"/>
                <a:ea typeface="Souce Sans Pro"/>
              </a:rPr>
              <a:t>Submit mygtukas</a:t>
            </a:r>
            <a:endParaRPr lang="lt-LT" sz="3600" b="0" strike="noStrike" spc="-1" dirty="0">
              <a:solidFill>
                <a:srgbClr val="114954"/>
              </a:solidFill>
              <a:latin typeface="Eina01-Regular" panose="02000000000000000000" pitchFamily="2" charset="0"/>
            </a:endParaRPr>
          </a:p>
        </p:txBody>
      </p:sp>
      <p:sp>
        <p:nvSpPr>
          <p:cNvPr id="243" name="CustomShape 2"/>
          <p:cNvSpPr/>
          <p:nvPr/>
        </p:nvSpPr>
        <p:spPr>
          <a:xfrm>
            <a:off x="905422" y="1233180"/>
            <a:ext cx="7208978" cy="13385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2000" b="0" strike="noStrike" spc="-1" dirty="0">
                <a:solidFill>
                  <a:srgbClr val="114954"/>
                </a:solidFill>
                <a:latin typeface="Eina01-Regular" panose="02000000000000000000" pitchFamily="2" charset="0"/>
                <a:ea typeface="DejaVu Sans"/>
              </a:rPr>
              <a:t>Mygtukas, patvirtinantis formą ir perduodantis duomenis apdorojimui. Formas apdorojantis skriptas (form-handler) atskira byla su pvz. PHP skriptu. Ši byla formai nurodoma formos </a:t>
            </a:r>
            <a:r>
              <a:rPr lang="lt-LT" sz="2000" b="0" i="1" strike="noStrike" spc="-1" dirty="0">
                <a:solidFill>
                  <a:srgbClr val="C00000"/>
                </a:solidFill>
                <a:latin typeface="Eina01-Regular" panose="02000000000000000000" pitchFamily="2" charset="0"/>
                <a:ea typeface="DejaVu Sans"/>
              </a:rPr>
              <a:t>action </a:t>
            </a:r>
            <a:r>
              <a:rPr lang="lt-LT" sz="2000" b="0" strike="noStrike" spc="-1" dirty="0">
                <a:solidFill>
                  <a:srgbClr val="114954"/>
                </a:solidFill>
                <a:latin typeface="Eina01-Regular" panose="02000000000000000000" pitchFamily="2" charset="0"/>
                <a:ea typeface="DejaVu Sans"/>
              </a:rPr>
              <a:t>atributu</a:t>
            </a:r>
            <a:r>
              <a:rPr lang="lt-LT" sz="2000" b="0" strike="noStrike" spc="-1" dirty="0">
                <a:solidFill>
                  <a:srgbClr val="000000"/>
                </a:solidFill>
                <a:latin typeface="Eina01-Regular" panose="02000000000000000000" pitchFamily="2" charset="0"/>
                <a:ea typeface="DejaVu Sans"/>
              </a:rPr>
              <a:t>.</a:t>
            </a:r>
            <a:endParaRPr lang="lt-LT" sz="2000" b="0" strike="noStrike" spc="-1" dirty="0">
              <a:latin typeface="Eina01-Regular" panose="02000000000000000000" pitchFamily="2" charset="0"/>
            </a:endParaRPr>
          </a:p>
        </p:txBody>
      </p:sp>
      <p:pic>
        <p:nvPicPr>
          <p:cNvPr id="244" name="Picture 2"/>
          <p:cNvPicPr/>
          <p:nvPr/>
        </p:nvPicPr>
        <p:blipFill>
          <a:blip r:embed="rId2"/>
          <a:srcRect b="5156"/>
          <a:stretch/>
        </p:blipFill>
        <p:spPr>
          <a:xfrm>
            <a:off x="524880" y="2936367"/>
            <a:ext cx="5078160" cy="1560240"/>
          </a:xfrm>
          <a:prstGeom prst="rect">
            <a:avLst/>
          </a:prstGeom>
          <a:ln>
            <a:noFill/>
          </a:ln>
        </p:spPr>
      </p:pic>
      <p:pic>
        <p:nvPicPr>
          <p:cNvPr id="245" name="Picture 3"/>
          <p:cNvPicPr/>
          <p:nvPr/>
        </p:nvPicPr>
        <p:blipFill>
          <a:blip r:embed="rId3"/>
          <a:stretch/>
        </p:blipFill>
        <p:spPr>
          <a:xfrm>
            <a:off x="5807520" y="3063267"/>
            <a:ext cx="2552400" cy="1306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1588369" y="290544"/>
            <a:ext cx="5964382"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2800" b="1" strike="noStrike" spc="-1" dirty="0">
                <a:solidFill>
                  <a:srgbClr val="114954"/>
                </a:solidFill>
                <a:latin typeface="Eina01-Regular" panose="02000000000000000000" pitchFamily="2" charset="0"/>
                <a:ea typeface="Souce Sans Pro"/>
              </a:rPr>
              <a:t>Formos elementų atributas </a:t>
            </a:r>
            <a:r>
              <a:rPr lang="lt-LT" sz="3200" b="1" strike="noStrike" spc="-1" dirty="0">
                <a:solidFill>
                  <a:srgbClr val="114954"/>
                </a:solidFill>
                <a:uFill>
                  <a:solidFill>
                    <a:srgbClr val="FFFFFF"/>
                  </a:solidFill>
                </a:uFill>
                <a:latin typeface="Eina01-Regular" panose="02000000000000000000" pitchFamily="2" charset="0"/>
                <a:ea typeface="Souce Sans Pro"/>
              </a:rPr>
              <a:t>name</a:t>
            </a:r>
            <a:endParaRPr lang="lt-LT" sz="4000" b="0" strike="noStrike" spc="-1" dirty="0">
              <a:solidFill>
                <a:srgbClr val="114954"/>
              </a:solidFill>
              <a:latin typeface="Eina01-Regular" panose="02000000000000000000" pitchFamily="2" charset="0"/>
            </a:endParaRPr>
          </a:p>
        </p:txBody>
      </p:sp>
      <p:sp>
        <p:nvSpPr>
          <p:cNvPr id="247" name="CustomShape 2"/>
          <p:cNvSpPr/>
          <p:nvPr/>
        </p:nvSpPr>
        <p:spPr>
          <a:xfrm>
            <a:off x="514232" y="1150484"/>
            <a:ext cx="8226720" cy="33628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2000" b="0" strike="noStrike" spc="-1" dirty="0">
                <a:solidFill>
                  <a:srgbClr val="114954"/>
                </a:solidFill>
                <a:latin typeface="Eina01-Regular" panose="02000000000000000000" pitchFamily="2" charset="0"/>
                <a:ea typeface="DejaVu Sans"/>
              </a:rPr>
              <a:t>Kad formos elementų duomenys būtų nuskaityti, </a:t>
            </a:r>
            <a:r>
              <a:rPr lang="lt-LT" sz="2000" b="0" u="sng" strike="noStrike" spc="-1" dirty="0">
                <a:solidFill>
                  <a:srgbClr val="C00000"/>
                </a:solidFill>
                <a:uFill>
                  <a:solidFill>
                    <a:srgbClr val="FFFFFF"/>
                  </a:solidFill>
                </a:uFill>
                <a:latin typeface="Eina01-Regular" panose="02000000000000000000" pitchFamily="2" charset="0"/>
                <a:ea typeface="DejaVu Sans"/>
              </a:rPr>
              <a:t>privaloma</a:t>
            </a:r>
            <a:r>
              <a:rPr lang="lt-LT" sz="2000" b="1" strike="noStrike" spc="-1" dirty="0">
                <a:solidFill>
                  <a:srgbClr val="C00000"/>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nurodyti</a:t>
            </a:r>
            <a:r>
              <a:rPr lang="lt-LT" sz="2000" b="0" strike="noStrike" spc="-1" dirty="0">
                <a:solidFill>
                  <a:srgbClr val="000000"/>
                </a:solidFill>
                <a:latin typeface="Eina01-Regular" panose="02000000000000000000" pitchFamily="2" charset="0"/>
                <a:ea typeface="DejaVu Sans"/>
              </a:rPr>
              <a:t> </a:t>
            </a:r>
            <a:r>
              <a:rPr lang="lt-LT" sz="2000" b="0" strike="noStrike" spc="-1" dirty="0">
                <a:solidFill>
                  <a:srgbClr val="C00000"/>
                </a:solidFill>
                <a:latin typeface="Eina01-Regular" panose="02000000000000000000" pitchFamily="2" charset="0"/>
                <a:ea typeface="DejaVu Sans"/>
              </a:rPr>
              <a:t>name</a:t>
            </a:r>
            <a:r>
              <a:rPr lang="lt-LT" sz="2000" b="0" strike="noStrike" spc="-1" dirty="0">
                <a:solidFill>
                  <a:srgbClr val="000000"/>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atributą</a:t>
            </a:r>
            <a:r>
              <a:rPr lang="lt-LT" sz="2000" b="0" strike="noStrike" spc="-1" dirty="0">
                <a:solidFill>
                  <a:srgbClr val="000000"/>
                </a:solidFill>
                <a:latin typeface="Eina01-Regular" panose="02000000000000000000" pitchFamily="2" charset="0"/>
                <a:ea typeface="DejaVu Sans"/>
              </a:rPr>
              <a:t>.</a:t>
            </a:r>
            <a:endParaRPr lang="lt-LT" sz="2000" b="0" strike="noStrike" spc="-1" dirty="0">
              <a:latin typeface="Eina01-Regular" panose="02000000000000000000" pitchFamily="2" charset="0"/>
            </a:endParaRPr>
          </a:p>
          <a:p>
            <a:pPr>
              <a:lnSpc>
                <a:spcPct val="100000"/>
              </a:lnSpc>
            </a:pPr>
            <a:endParaRPr lang="lt-LT" sz="2000" b="0" strike="noStrike" spc="-1" dirty="0">
              <a:latin typeface="Arial"/>
            </a:endParaRPr>
          </a:p>
        </p:txBody>
      </p:sp>
      <p:pic>
        <p:nvPicPr>
          <p:cNvPr id="248" name="Picture 3"/>
          <p:cNvPicPr/>
          <p:nvPr/>
        </p:nvPicPr>
        <p:blipFill>
          <a:blip r:embed="rId2"/>
          <a:srcRect l="-453" r="453" b="5226"/>
          <a:stretch/>
        </p:blipFill>
        <p:spPr>
          <a:xfrm>
            <a:off x="2004785" y="2026720"/>
            <a:ext cx="5245615" cy="1887480"/>
          </a:xfrm>
          <a:prstGeom prst="rect">
            <a:avLst/>
          </a:prstGeom>
          <a:ln>
            <a:noFill/>
          </a:ln>
        </p:spPr>
      </p:pic>
      <p:sp>
        <p:nvSpPr>
          <p:cNvPr id="249" name="CustomShape 3"/>
          <p:cNvSpPr/>
          <p:nvPr/>
        </p:nvSpPr>
        <p:spPr>
          <a:xfrm>
            <a:off x="581748" y="4094836"/>
            <a:ext cx="7053840" cy="52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1800" b="0" strike="noStrike" spc="-1" dirty="0">
                <a:solidFill>
                  <a:srgbClr val="114954"/>
                </a:solidFill>
                <a:latin typeface="Eina01-Regular" panose="02000000000000000000" pitchFamily="2" charset="0"/>
                <a:ea typeface="DejaVu Sans"/>
              </a:rPr>
              <a:t>Bus nuskaityta tik tekstinio lauko „Last name“ reikšmė, nes kiti elementai  neturi atributo name.</a:t>
            </a:r>
            <a:endParaRPr lang="lt-LT" sz="1800" b="0" strike="noStrike" spc="-1"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1143273" y="322882"/>
            <a:ext cx="7040052"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2800" b="1" strike="noStrike" spc="-1" dirty="0">
                <a:solidFill>
                  <a:srgbClr val="114954"/>
                </a:solidFill>
                <a:latin typeface="Eina01-Regular" panose="02000000000000000000" pitchFamily="2" charset="0"/>
                <a:ea typeface="Souce Sans Pro"/>
              </a:rPr>
              <a:t>Formos elementų grupavimas &lt;fieldset&gt;</a:t>
            </a:r>
            <a:endParaRPr lang="lt-LT" sz="2800" b="1" strike="noStrike" spc="-1" dirty="0">
              <a:solidFill>
                <a:srgbClr val="114954"/>
              </a:solidFill>
              <a:latin typeface="Eina01-Regular" panose="02000000000000000000" pitchFamily="2" charset="0"/>
            </a:endParaRPr>
          </a:p>
        </p:txBody>
      </p:sp>
      <p:sp>
        <p:nvSpPr>
          <p:cNvPr id="251" name="CustomShape 2"/>
          <p:cNvSpPr/>
          <p:nvPr/>
        </p:nvSpPr>
        <p:spPr>
          <a:xfrm>
            <a:off x="5205207" y="1250978"/>
            <a:ext cx="2714793" cy="18882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2000" b="0" strike="noStrike" spc="-1" dirty="0">
                <a:solidFill>
                  <a:srgbClr val="114954"/>
                </a:solidFill>
                <a:latin typeface="Eina01-Regular" panose="02000000000000000000" pitchFamily="2" charset="0"/>
                <a:ea typeface="DejaVu Sans"/>
              </a:rPr>
              <a:t>&lt;fieldset&gt; - sugrupuoja susijusiu formos laukus</a:t>
            </a:r>
            <a:endParaRPr lang="lt-LT" sz="2000" b="0" strike="noStrike" spc="-1" dirty="0">
              <a:solidFill>
                <a:srgbClr val="114954"/>
              </a:solidFill>
              <a:latin typeface="Eina01-Regular" panose="02000000000000000000" pitchFamily="2" charset="0"/>
            </a:endParaRPr>
          </a:p>
          <a:p>
            <a:pPr>
              <a:lnSpc>
                <a:spcPct val="100000"/>
              </a:lnSpc>
            </a:pPr>
            <a:endParaRPr lang="lt-LT" sz="2000" b="0" strike="noStrike" spc="-1" dirty="0">
              <a:solidFill>
                <a:srgbClr val="114954"/>
              </a:solidFill>
              <a:latin typeface="Eina01-Regular" panose="02000000000000000000" pitchFamily="2" charset="0"/>
              <a:ea typeface="DejaVu Sans"/>
            </a:endParaRPr>
          </a:p>
          <a:p>
            <a:pPr>
              <a:lnSpc>
                <a:spcPct val="100000"/>
              </a:lnSpc>
            </a:pPr>
            <a:r>
              <a:rPr lang="lt-LT" sz="2000" b="0" strike="noStrike" spc="-1" dirty="0">
                <a:solidFill>
                  <a:srgbClr val="114954"/>
                </a:solidFill>
                <a:latin typeface="Eina01-Regular" panose="02000000000000000000" pitchFamily="2" charset="0"/>
                <a:ea typeface="DejaVu Sans"/>
              </a:rPr>
              <a:t>&lt;legend&gt; - priskiria grupei pavadinimą</a:t>
            </a:r>
            <a:endParaRPr lang="lt-LT" sz="2000" b="0" strike="noStrike" spc="-1" dirty="0">
              <a:solidFill>
                <a:srgbClr val="114954"/>
              </a:solidFill>
              <a:latin typeface="Eina01-Regular" panose="02000000000000000000" pitchFamily="2" charset="0"/>
            </a:endParaRPr>
          </a:p>
          <a:p>
            <a:pPr>
              <a:lnSpc>
                <a:spcPct val="100000"/>
              </a:lnSpc>
            </a:pPr>
            <a:endParaRPr lang="lt-LT" sz="2000" b="0" strike="noStrike" spc="-1" dirty="0">
              <a:latin typeface="Arial"/>
            </a:endParaRPr>
          </a:p>
        </p:txBody>
      </p:sp>
      <p:pic>
        <p:nvPicPr>
          <p:cNvPr id="252" name="Picture 3"/>
          <p:cNvPicPr/>
          <p:nvPr/>
        </p:nvPicPr>
        <p:blipFill>
          <a:blip r:embed="rId2"/>
          <a:stretch/>
        </p:blipFill>
        <p:spPr>
          <a:xfrm>
            <a:off x="806477" y="3472045"/>
            <a:ext cx="7040052" cy="1465535"/>
          </a:xfrm>
          <a:prstGeom prst="rect">
            <a:avLst/>
          </a:prstGeom>
          <a:ln>
            <a:noFill/>
          </a:ln>
        </p:spPr>
      </p:pic>
      <p:pic>
        <p:nvPicPr>
          <p:cNvPr id="253" name="Picture 4"/>
          <p:cNvPicPr/>
          <p:nvPr/>
        </p:nvPicPr>
        <p:blipFill>
          <a:blip r:embed="rId3"/>
          <a:stretch/>
        </p:blipFill>
        <p:spPr>
          <a:xfrm>
            <a:off x="681720" y="1314355"/>
            <a:ext cx="4221480" cy="19404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1183712" y="795927"/>
            <a:ext cx="6589375" cy="523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lt-LT" sz="2800" b="1" strike="noStrike" spc="-1" dirty="0">
                <a:solidFill>
                  <a:srgbClr val="114954"/>
                </a:solidFill>
                <a:latin typeface="Eina01-Regular" panose="02000000000000000000" pitchFamily="2" charset="0"/>
                <a:ea typeface="Souce Sans Pro"/>
              </a:rPr>
              <a:t>Formos duomenų siuntimas el. paštu</a:t>
            </a:r>
            <a:endParaRPr lang="lt-LT" sz="2800" b="0" strike="noStrike" spc="-1" dirty="0">
              <a:solidFill>
                <a:srgbClr val="114954"/>
              </a:solidFill>
              <a:latin typeface="Eina01-Regular" panose="02000000000000000000" pitchFamily="2" charset="0"/>
            </a:endParaRPr>
          </a:p>
        </p:txBody>
      </p:sp>
      <p:sp>
        <p:nvSpPr>
          <p:cNvPr id="255" name="CustomShape 2"/>
          <p:cNvSpPr/>
          <p:nvPr/>
        </p:nvSpPr>
        <p:spPr>
          <a:xfrm>
            <a:off x="1108615" y="1611349"/>
            <a:ext cx="7341480" cy="218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15000"/>
              </a:lnSpc>
            </a:pPr>
            <a:r>
              <a:rPr lang="lt-LT" sz="1800" b="0" strike="noStrike" spc="-1" dirty="0">
                <a:solidFill>
                  <a:srgbClr val="000000"/>
                </a:solidFill>
                <a:latin typeface="Eina01-Regular" panose="02000000000000000000" pitchFamily="2" charset="0"/>
                <a:ea typeface="DejaVu Sans"/>
              </a:rPr>
              <a:t>&lt;form </a:t>
            </a:r>
            <a:r>
              <a:rPr lang="lt-LT" sz="1800" b="1" strike="noStrike" spc="-1" dirty="0">
                <a:solidFill>
                  <a:srgbClr val="CC0000"/>
                </a:solidFill>
                <a:uFill>
                  <a:solidFill>
                    <a:srgbClr val="FFFFFF"/>
                  </a:solidFill>
                </a:uFill>
                <a:latin typeface="Eina01-Regular" panose="02000000000000000000" pitchFamily="2" charset="0"/>
                <a:ea typeface="DejaVu Sans"/>
              </a:rPr>
              <a:t>action="MAILTO:someone@example.com</a:t>
            </a:r>
            <a:r>
              <a:rPr lang="lt-LT" sz="1800" b="1" strike="noStrike" spc="-1" dirty="0">
                <a:solidFill>
                  <a:srgbClr val="C00000"/>
                </a:solidFill>
                <a:latin typeface="Eina01-Regular" panose="02000000000000000000" pitchFamily="2" charset="0"/>
                <a:ea typeface="DejaVu Sans"/>
              </a:rPr>
              <a:t>"</a:t>
            </a:r>
            <a:r>
              <a:rPr lang="lt-LT" sz="1800" b="0" strike="noStrike" spc="-1" dirty="0">
                <a:solidFill>
                  <a:srgbClr val="0D0D0D"/>
                </a:solidFill>
                <a:latin typeface="Eina01-Regular" panose="02000000000000000000" pitchFamily="2" charset="0"/>
                <a:ea typeface="DejaVu Sans"/>
              </a:rPr>
              <a:t> method="post" </a:t>
            </a:r>
            <a:r>
              <a:rPr lang="lt-LT" sz="1800" b="1" strike="noStrike" spc="-1" dirty="0">
                <a:solidFill>
                  <a:srgbClr val="0D0D0D"/>
                </a:solidFill>
                <a:latin typeface="Eina01-Regular" panose="02000000000000000000" pitchFamily="2" charset="0"/>
                <a:ea typeface="DejaVu Sans"/>
              </a:rPr>
              <a:t>enctype="text/plain"</a:t>
            </a:r>
            <a:r>
              <a:rPr lang="lt-LT" sz="1800" b="0" strike="noStrike" spc="-1" dirty="0">
                <a:solidFill>
                  <a:srgbClr val="0D0D0D"/>
                </a:solidFill>
                <a:latin typeface="Eina01-Regular" panose="02000000000000000000" pitchFamily="2" charset="0"/>
                <a:ea typeface="DejaVu Sans"/>
              </a:rPr>
              <a:t>&gt;</a:t>
            </a:r>
            <a:endParaRPr lang="lt-LT" sz="1800" b="0" strike="noStrike" spc="-1" dirty="0">
              <a:latin typeface="Eina01-Regular" panose="02000000000000000000" pitchFamily="2" charset="0"/>
            </a:endParaRPr>
          </a:p>
          <a:p>
            <a:pPr>
              <a:lnSpc>
                <a:spcPct val="115000"/>
              </a:lnSpc>
            </a:pPr>
            <a:r>
              <a:rPr lang="lt-LT" sz="1800" b="0" strike="noStrike" spc="-1" dirty="0">
                <a:solidFill>
                  <a:srgbClr val="0D0D0D"/>
                </a:solidFill>
                <a:latin typeface="Eina01-Regular" panose="02000000000000000000" pitchFamily="2" charset="0"/>
                <a:ea typeface="DejaVu Sans"/>
              </a:rPr>
              <a:t>Name:&lt;br&gt;</a:t>
            </a:r>
            <a:endParaRPr lang="lt-LT" sz="1800" b="0" strike="noStrike" spc="-1" dirty="0">
              <a:latin typeface="Eina01-Regular" panose="02000000000000000000" pitchFamily="2" charset="0"/>
            </a:endParaRPr>
          </a:p>
          <a:p>
            <a:pPr>
              <a:lnSpc>
                <a:spcPct val="115000"/>
              </a:lnSpc>
            </a:pPr>
            <a:r>
              <a:rPr lang="lt-LT" sz="1800" b="0" strike="noStrike" spc="-1" dirty="0">
                <a:solidFill>
                  <a:srgbClr val="0D0D0D"/>
                </a:solidFill>
                <a:latin typeface="Eina01-Regular" panose="02000000000000000000" pitchFamily="2" charset="0"/>
                <a:ea typeface="DejaVu Sans"/>
              </a:rPr>
              <a:t>&lt;input type="text" name="name" value="your name"&gt;&lt;br&gt;</a:t>
            </a:r>
            <a:endParaRPr lang="lt-LT" sz="1800" b="0" strike="noStrike" spc="-1" dirty="0">
              <a:latin typeface="Eina01-Regular" panose="02000000000000000000" pitchFamily="2" charset="0"/>
            </a:endParaRPr>
          </a:p>
          <a:p>
            <a:pPr>
              <a:lnSpc>
                <a:spcPct val="115000"/>
              </a:lnSpc>
            </a:pPr>
            <a:r>
              <a:rPr lang="lt-LT" sz="1800" b="0" strike="noStrike" spc="-1" dirty="0">
                <a:solidFill>
                  <a:srgbClr val="0D0D0D"/>
                </a:solidFill>
                <a:latin typeface="Eina01-Regular" panose="02000000000000000000" pitchFamily="2" charset="0"/>
                <a:ea typeface="DejaVu Sans"/>
              </a:rPr>
              <a:t>&lt;input type="submit" value="Send"&gt;</a:t>
            </a:r>
            <a:endParaRPr lang="lt-LT" sz="1800" b="0" strike="noStrike" spc="-1" dirty="0">
              <a:latin typeface="Eina01-Regular" panose="02000000000000000000" pitchFamily="2" charset="0"/>
            </a:endParaRPr>
          </a:p>
          <a:p>
            <a:pPr>
              <a:lnSpc>
                <a:spcPct val="115000"/>
              </a:lnSpc>
            </a:pPr>
            <a:r>
              <a:rPr lang="lt-LT" sz="1800" b="0" strike="noStrike" spc="-1" dirty="0">
                <a:solidFill>
                  <a:srgbClr val="0D0D0D"/>
                </a:solidFill>
                <a:latin typeface="Eina01-Regular" panose="02000000000000000000" pitchFamily="2" charset="0"/>
                <a:ea typeface="DejaVu Sans"/>
              </a:rPr>
              <a:t>&lt;input type="reset" value="Reset"&gt;</a:t>
            </a:r>
            <a:endParaRPr lang="lt-LT" sz="1800" b="0" strike="noStrike" spc="-1" dirty="0">
              <a:latin typeface="Eina01-Regular" panose="02000000000000000000" pitchFamily="2" charset="0"/>
            </a:endParaRPr>
          </a:p>
          <a:p>
            <a:pPr>
              <a:lnSpc>
                <a:spcPct val="115000"/>
              </a:lnSpc>
            </a:pPr>
            <a:r>
              <a:rPr lang="lt-LT" sz="1800" b="0" strike="noStrike" spc="-1" dirty="0">
                <a:solidFill>
                  <a:srgbClr val="0D0D0D"/>
                </a:solidFill>
                <a:latin typeface="Eina01-Regular" panose="02000000000000000000" pitchFamily="2" charset="0"/>
                <a:ea typeface="DejaVu Sans"/>
              </a:rPr>
              <a:t>&lt;/form&gt;</a:t>
            </a:r>
            <a:endParaRPr lang="lt-LT" sz="1800" b="0" strike="noStrike" spc="-1" dirty="0">
              <a:latin typeface="Eina01-Regular" panose="02000000000000000000" pitchFamily="2" charset="0"/>
            </a:endParaRPr>
          </a:p>
          <a:p>
            <a:pPr>
              <a:lnSpc>
                <a:spcPct val="115000"/>
              </a:lnSpc>
            </a:pPr>
            <a:endParaRPr lang="lt-LT" sz="1800" b="0" strike="noStrike" spc="-1" dirty="0">
              <a:latin typeface="Arial"/>
            </a:endParaRPr>
          </a:p>
          <a:p>
            <a:pPr>
              <a:lnSpc>
                <a:spcPct val="115000"/>
              </a:lnSpc>
            </a:pPr>
            <a:endParaRPr lang="lt-LT"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812520" y="1289608"/>
            <a:ext cx="7518960"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3080" indent="-340920">
              <a:lnSpc>
                <a:spcPct val="100000"/>
              </a:lnSpc>
              <a:spcBef>
                <a:spcPts val="799"/>
              </a:spcBef>
            </a:pPr>
            <a:endParaRPr lang="lt-LT" sz="1600" b="0" strike="noStrike" spc="-1" dirty="0">
              <a:latin typeface="Arial"/>
            </a:endParaRPr>
          </a:p>
        </p:txBody>
      </p:sp>
      <p:pic>
        <p:nvPicPr>
          <p:cNvPr id="258" name="Paveikslėlis 3"/>
          <p:cNvPicPr/>
          <p:nvPr/>
        </p:nvPicPr>
        <p:blipFill>
          <a:blip r:embed="rId3"/>
          <a:stretch/>
        </p:blipFill>
        <p:spPr>
          <a:xfrm>
            <a:off x="398160" y="1665448"/>
            <a:ext cx="7933320" cy="2122200"/>
          </a:xfrm>
          <a:prstGeom prst="rect">
            <a:avLst/>
          </a:prstGeom>
          <a:ln>
            <a:noFill/>
          </a:ln>
        </p:spPr>
      </p:pic>
      <p:sp>
        <p:nvSpPr>
          <p:cNvPr id="259" name="CustomShape 3"/>
          <p:cNvSpPr/>
          <p:nvPr/>
        </p:nvSpPr>
        <p:spPr>
          <a:xfrm>
            <a:off x="1073160" y="3922953"/>
            <a:ext cx="1230840" cy="637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lt-LT" sz="1800" b="0" strike="noStrike" spc="-1" dirty="0">
                <a:solidFill>
                  <a:srgbClr val="114954"/>
                </a:solidFill>
                <a:latin typeface="Eina01-Regular" panose="02000000000000000000" pitchFamily="2" charset="0"/>
                <a:ea typeface="DejaVu Sans"/>
              </a:rPr>
              <a:t>Nuorodos:</a:t>
            </a:r>
            <a:endParaRPr lang="lt-LT" sz="1800" b="0" strike="noStrike" spc="-1" dirty="0">
              <a:solidFill>
                <a:srgbClr val="114954"/>
              </a:solidFill>
              <a:latin typeface="Eina01-Regular" panose="02000000000000000000" pitchFamily="2" charset="0"/>
            </a:endParaRPr>
          </a:p>
          <a:p>
            <a:pPr>
              <a:lnSpc>
                <a:spcPct val="100000"/>
              </a:lnSpc>
            </a:pPr>
            <a:endParaRPr lang="lt-LT" sz="1800" b="0" strike="noStrike" spc="-1" dirty="0">
              <a:latin typeface="Arial"/>
            </a:endParaRPr>
          </a:p>
        </p:txBody>
      </p:sp>
      <p:pic>
        <p:nvPicPr>
          <p:cNvPr id="260" name="Paveikslėlis 5"/>
          <p:cNvPicPr/>
          <p:nvPr/>
        </p:nvPicPr>
        <p:blipFill>
          <a:blip r:embed="rId4"/>
          <a:stretch/>
        </p:blipFill>
        <p:spPr>
          <a:xfrm>
            <a:off x="2491200" y="3922953"/>
            <a:ext cx="4741920" cy="902880"/>
          </a:xfrm>
          <a:prstGeom prst="rect">
            <a:avLst/>
          </a:prstGeom>
          <a:ln>
            <a:noFill/>
          </a:ln>
        </p:spPr>
      </p:pic>
      <p:sp>
        <p:nvSpPr>
          <p:cNvPr id="3" name="TextBox 2">
            <a:extLst>
              <a:ext uri="{FF2B5EF4-FFF2-40B4-BE49-F238E27FC236}">
                <a16:creationId xmlns:a16="http://schemas.microsoft.com/office/drawing/2014/main" id="{9B6D66B4-1557-2096-4F18-B0423B399AFA}"/>
              </a:ext>
            </a:extLst>
          </p:cNvPr>
          <p:cNvSpPr txBox="1"/>
          <p:nvPr/>
        </p:nvSpPr>
        <p:spPr>
          <a:xfrm>
            <a:off x="1267560" y="374330"/>
            <a:ext cx="6045741" cy="1077218"/>
          </a:xfrm>
          <a:prstGeom prst="rect">
            <a:avLst/>
          </a:prstGeom>
          <a:noFill/>
        </p:spPr>
        <p:txBody>
          <a:bodyPr wrap="square">
            <a:spAutoFit/>
          </a:bodyPr>
          <a:lstStyle/>
          <a:p>
            <a:pPr marL="343080" indent="-340920">
              <a:lnSpc>
                <a:spcPct val="100000"/>
              </a:lnSpc>
              <a:spcBef>
                <a:spcPts val="799"/>
              </a:spcBef>
            </a:pPr>
            <a:r>
              <a:rPr lang="lt-LT" sz="3200" b="1" strike="noStrike" spc="-1" dirty="0">
                <a:solidFill>
                  <a:srgbClr val="114954"/>
                </a:solidFill>
                <a:latin typeface="Eina01-Regular" panose="02000000000000000000" pitchFamily="2" charset="0"/>
                <a:ea typeface="Source Sans Pro"/>
                <a:cs typeface="Arial" panose="020B0604020202020204" pitchFamily="34" charset="0"/>
              </a:rPr>
              <a:t>Naudojamas atvaizduoti vieną html dokumentą kitame</a:t>
            </a:r>
            <a:endParaRPr lang="lt-LT" sz="3200" b="1" strike="noStrike" spc="-1" dirty="0">
              <a:solidFill>
                <a:srgbClr val="114954"/>
              </a:solidFill>
              <a:latin typeface="Eina01-Regular" panose="02000000000000000000" pitchFamily="2"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3362290" y="351762"/>
            <a:ext cx="4690768"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spcBef>
                <a:spcPts val="799"/>
              </a:spcBef>
            </a:pPr>
            <a:r>
              <a:rPr lang="lt-LT" b="1" dirty="0"/>
              <a:t>Paveikslėliai  lazy loading </a:t>
            </a:r>
            <a:endParaRPr lang="lt-LT" dirty="0"/>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312549"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sp>
        <p:nvSpPr>
          <p:cNvPr id="2" name="TextBox 1">
            <a:extLst>
              <a:ext uri="{FF2B5EF4-FFF2-40B4-BE49-F238E27FC236}">
                <a16:creationId xmlns:a16="http://schemas.microsoft.com/office/drawing/2014/main" id="{55B65C3D-DB25-4FEC-AEF7-A93E190E357F}"/>
              </a:ext>
            </a:extLst>
          </p:cNvPr>
          <p:cNvSpPr txBox="1"/>
          <p:nvPr/>
        </p:nvSpPr>
        <p:spPr>
          <a:xfrm>
            <a:off x="842598" y="1256542"/>
            <a:ext cx="68389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solidFill>
                  <a:srgbClr val="114954"/>
                </a:solidFill>
                <a:latin typeface="Eina01-Regular"/>
                <a:cs typeface="Calibri"/>
              </a:rPr>
              <a:t>Elemento &lt;img&gt; įkėlimo atributas (arba &lt;iframe&gt; įkėlimo atributas) gali būti naudojamas norint nurodyti naršyklei atidėti vaizdų / „iframe“, kurie yra už ekrano ribų, įkėlimą, kol vartotojas pradeda jų peržiūrą, pasislenka link jų. </a:t>
            </a:r>
            <a:r>
              <a:rPr lang="lt-LT" i="1" dirty="0">
                <a:solidFill>
                  <a:srgbClr val="114954"/>
                </a:solidFill>
                <a:latin typeface="Eina01-Regular"/>
                <a:cs typeface="Calibri"/>
              </a:rPr>
              <a:t>Šio atributo naudojimas labai pagreitina puslapio krovimą.</a:t>
            </a:r>
          </a:p>
        </p:txBody>
      </p:sp>
      <p:pic>
        <p:nvPicPr>
          <p:cNvPr id="10" name="Picture 9">
            <a:extLst>
              <a:ext uri="{FF2B5EF4-FFF2-40B4-BE49-F238E27FC236}">
                <a16:creationId xmlns:a16="http://schemas.microsoft.com/office/drawing/2014/main" id="{A4114DA0-A269-0DDE-366A-BC9FBBB97C94}"/>
              </a:ext>
            </a:extLst>
          </p:cNvPr>
          <p:cNvPicPr>
            <a:picLocks noChangeAspect="1"/>
          </p:cNvPicPr>
          <p:nvPr/>
        </p:nvPicPr>
        <p:blipFill>
          <a:blip r:embed="rId3"/>
          <a:stretch>
            <a:fillRect/>
          </a:stretch>
        </p:blipFill>
        <p:spPr>
          <a:xfrm>
            <a:off x="445231" y="2828762"/>
            <a:ext cx="7521060" cy="868095"/>
          </a:xfrm>
          <a:prstGeom prst="rect">
            <a:avLst/>
          </a:prstGeom>
        </p:spPr>
      </p:pic>
    </p:spTree>
    <p:extLst>
      <p:ext uri="{BB962C8B-B14F-4D97-AF65-F5344CB8AC3E}">
        <p14:creationId xmlns:p14="http://schemas.microsoft.com/office/powerpoint/2010/main" val="32153422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3362290" y="351762"/>
            <a:ext cx="4690768"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spcBef>
                <a:spcPts val="799"/>
              </a:spcBef>
            </a:pPr>
            <a:r>
              <a:rPr lang="lt-LT" b="1" dirty="0"/>
              <a:t>Paveikslėliai</a:t>
            </a:r>
            <a:r>
              <a:rPr lang="lt-LT" dirty="0"/>
              <a:t>, prisitaikantys prie ekrano</a:t>
            </a:r>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312549"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sp>
        <p:nvSpPr>
          <p:cNvPr id="2" name="TextBox 1">
            <a:extLst>
              <a:ext uri="{FF2B5EF4-FFF2-40B4-BE49-F238E27FC236}">
                <a16:creationId xmlns:a16="http://schemas.microsoft.com/office/drawing/2014/main" id="{55B65C3D-DB25-4FEC-AEF7-A93E190E357F}"/>
              </a:ext>
            </a:extLst>
          </p:cNvPr>
          <p:cNvSpPr txBox="1"/>
          <p:nvPr/>
        </p:nvSpPr>
        <p:spPr>
          <a:xfrm>
            <a:off x="901211" y="930518"/>
            <a:ext cx="68389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solidFill>
                  <a:srgbClr val="114954"/>
                </a:solidFill>
                <a:latin typeface="Eina01-Regular"/>
                <a:cs typeface="Calibri"/>
              </a:rPr>
              <a:t>Kad paveikslėliai būtų priklausomi nuo tėvinio elemento dydžio ir keistųsi priklausomai nuo tėvinio elemento, reikia rašyti:</a:t>
            </a:r>
          </a:p>
        </p:txBody>
      </p:sp>
      <p:pic>
        <p:nvPicPr>
          <p:cNvPr id="4" name="Paveikslėlis 3" descr="Paveikslėlis, kuriame yra tekstas, ekrano kopija, Šriftas, linija&#10;&#10;Automatiškai sugeneruotas aprašymas">
            <a:extLst>
              <a:ext uri="{FF2B5EF4-FFF2-40B4-BE49-F238E27FC236}">
                <a16:creationId xmlns:a16="http://schemas.microsoft.com/office/drawing/2014/main" id="{C3E7C91A-203B-7761-8E46-50582EDC9578}"/>
              </a:ext>
            </a:extLst>
          </p:cNvPr>
          <p:cNvPicPr>
            <a:picLocks noChangeAspect="1"/>
          </p:cNvPicPr>
          <p:nvPr/>
        </p:nvPicPr>
        <p:blipFill rotWithShape="1">
          <a:blip r:embed="rId3"/>
          <a:srcRect l="873" r="174" b="310"/>
          <a:stretch/>
        </p:blipFill>
        <p:spPr>
          <a:xfrm>
            <a:off x="416170" y="1682879"/>
            <a:ext cx="4018132" cy="2283310"/>
          </a:xfrm>
          <a:prstGeom prst="rect">
            <a:avLst/>
          </a:prstGeom>
        </p:spPr>
      </p:pic>
      <p:sp>
        <p:nvSpPr>
          <p:cNvPr id="5" name="TextBox 4">
            <a:extLst>
              <a:ext uri="{FF2B5EF4-FFF2-40B4-BE49-F238E27FC236}">
                <a16:creationId xmlns:a16="http://schemas.microsoft.com/office/drawing/2014/main" id="{6BCEB7C0-4F2A-1365-5E2B-3F367CF6CECB}"/>
              </a:ext>
            </a:extLst>
          </p:cNvPr>
          <p:cNvSpPr txBox="1"/>
          <p:nvPr/>
        </p:nvSpPr>
        <p:spPr>
          <a:xfrm>
            <a:off x="417634" y="4198326"/>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1400" dirty="0">
                <a:cs typeface="Calibri"/>
              </a:rPr>
              <a:t>Gali padidėti daugiau, nei originalus paveikslėlio dydis.</a:t>
            </a:r>
            <a:endParaRPr lang="lt-LT" dirty="0">
              <a:cs typeface="Calibri" panose="020F0502020204030204"/>
            </a:endParaRPr>
          </a:p>
        </p:txBody>
      </p:sp>
      <p:pic>
        <p:nvPicPr>
          <p:cNvPr id="7" name="Paveikslėlis 6" descr="Paveikslėlis, kuriame yra tekstas, ekrano kopija, Šriftas, linija&#10;&#10;Automatiškai sugeneruotas aprašymas">
            <a:extLst>
              <a:ext uri="{FF2B5EF4-FFF2-40B4-BE49-F238E27FC236}">
                <a16:creationId xmlns:a16="http://schemas.microsoft.com/office/drawing/2014/main" id="{28F81D94-2CE7-BF59-4F44-87AA506FC514}"/>
              </a:ext>
            </a:extLst>
          </p:cNvPr>
          <p:cNvPicPr>
            <a:picLocks noChangeAspect="1"/>
          </p:cNvPicPr>
          <p:nvPr/>
        </p:nvPicPr>
        <p:blipFill>
          <a:blip r:embed="rId4"/>
          <a:stretch>
            <a:fillRect/>
          </a:stretch>
        </p:blipFill>
        <p:spPr>
          <a:xfrm>
            <a:off x="4570535" y="1791297"/>
            <a:ext cx="3688373" cy="2161711"/>
          </a:xfrm>
          <a:prstGeom prst="rect">
            <a:avLst/>
          </a:prstGeom>
        </p:spPr>
      </p:pic>
      <p:sp>
        <p:nvSpPr>
          <p:cNvPr id="8" name="TextBox 7">
            <a:extLst>
              <a:ext uri="{FF2B5EF4-FFF2-40B4-BE49-F238E27FC236}">
                <a16:creationId xmlns:a16="http://schemas.microsoft.com/office/drawing/2014/main" id="{395F2BA4-9432-56F5-7A20-36069A28172C}"/>
              </a:ext>
            </a:extLst>
          </p:cNvPr>
          <p:cNvSpPr txBox="1"/>
          <p:nvPr/>
        </p:nvSpPr>
        <p:spPr>
          <a:xfrm>
            <a:off x="4601306" y="4286249"/>
            <a:ext cx="33440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1400" dirty="0">
                <a:cs typeface="Calibri"/>
              </a:rPr>
              <a:t>Paveikslėlis didės iki savo maksimalaus originalaus dydžio. Tai geroji praktika.</a:t>
            </a:r>
            <a:endParaRPr lang="lt-LT" dirty="0"/>
          </a:p>
        </p:txBody>
      </p:sp>
    </p:spTree>
    <p:extLst>
      <p:ext uri="{BB962C8B-B14F-4D97-AF65-F5344CB8AC3E}">
        <p14:creationId xmlns:p14="http://schemas.microsoft.com/office/powerpoint/2010/main" val="2886046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314167" y="176760"/>
            <a:ext cx="6515665" cy="743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lt-LT" sz="3600" b="1" strike="noStrike" spc="-1" dirty="0">
                <a:solidFill>
                  <a:srgbClr val="114954"/>
                </a:solidFill>
                <a:latin typeface="Eina01-Regular" panose="02000000000000000000" pitchFamily="2" charset="0"/>
                <a:ea typeface="Souce Sans Pro"/>
              </a:rPr>
              <a:t>Lentelės stulpelių sujungimas</a:t>
            </a:r>
            <a:endParaRPr lang="lt-LT" sz="3600" b="0" strike="noStrike" spc="-1" dirty="0">
              <a:solidFill>
                <a:srgbClr val="114954"/>
              </a:solidFill>
              <a:latin typeface="Eina01-Regular" panose="02000000000000000000" pitchFamily="2" charset="0"/>
            </a:endParaRPr>
          </a:p>
        </p:txBody>
      </p:sp>
      <p:grpSp>
        <p:nvGrpSpPr>
          <p:cNvPr id="2" name="Group 1">
            <a:extLst>
              <a:ext uri="{FF2B5EF4-FFF2-40B4-BE49-F238E27FC236}">
                <a16:creationId xmlns:a16="http://schemas.microsoft.com/office/drawing/2014/main" id="{92B6FBB6-C8EF-C4C9-5796-57F799875DD6}"/>
              </a:ext>
            </a:extLst>
          </p:cNvPr>
          <p:cNvGrpSpPr/>
          <p:nvPr/>
        </p:nvGrpSpPr>
        <p:grpSpPr>
          <a:xfrm>
            <a:off x="1432800" y="949320"/>
            <a:ext cx="6363000" cy="4112640"/>
            <a:chOff x="1907640" y="878760"/>
            <a:chExt cx="6694560" cy="4112640"/>
          </a:xfrm>
        </p:grpSpPr>
        <p:pic>
          <p:nvPicPr>
            <p:cNvPr id="140" name="Picture 2"/>
            <p:cNvPicPr/>
            <p:nvPr/>
          </p:nvPicPr>
          <p:blipFill>
            <a:blip r:embed="rId2"/>
            <a:stretch/>
          </p:blipFill>
          <p:spPr>
            <a:xfrm>
              <a:off x="1907640" y="878760"/>
              <a:ext cx="3226680" cy="4112640"/>
            </a:xfrm>
            <a:prstGeom prst="rect">
              <a:avLst/>
            </a:prstGeom>
            <a:ln>
              <a:noFill/>
            </a:ln>
          </p:spPr>
        </p:pic>
        <p:pic>
          <p:nvPicPr>
            <p:cNvPr id="141" name="Picture 5"/>
            <p:cNvPicPr/>
            <p:nvPr/>
          </p:nvPicPr>
          <p:blipFill>
            <a:blip r:embed="rId3"/>
            <a:stretch/>
          </p:blipFill>
          <p:spPr>
            <a:xfrm>
              <a:off x="4644000" y="2193840"/>
              <a:ext cx="3958200" cy="519120"/>
            </a:xfrm>
            <a:prstGeom prst="rect">
              <a:avLst/>
            </a:prstGeom>
            <a:ln>
              <a:noFill/>
            </a:ln>
          </p:spPr>
        </p:pic>
        <p:sp>
          <p:nvSpPr>
            <p:cNvPr id="142" name="CustomShape 2"/>
            <p:cNvSpPr/>
            <p:nvPr/>
          </p:nvSpPr>
          <p:spPr>
            <a:xfrm flipV="1">
              <a:off x="3420000" y="2407680"/>
              <a:ext cx="3670200" cy="107784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3362290" y="351762"/>
            <a:ext cx="4690768"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spcBef>
                <a:spcPts val="799"/>
              </a:spcBef>
            </a:pPr>
            <a:r>
              <a:rPr lang="lt-LT" b="1" dirty="0"/>
              <a:t>Paveikslėliai</a:t>
            </a:r>
            <a:r>
              <a:rPr lang="lt-LT" dirty="0"/>
              <a:t>, prisitaikantys prie ekrano 1 būdas</a:t>
            </a:r>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297895"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pic>
        <p:nvPicPr>
          <p:cNvPr id="6" name="Paveikslėlis 5" descr="Paveikslėlis, kuriame yra tekstas, ekrano kopija, Šriftas, linija&#10;&#10;Automatiškai sugeneruotas aprašymas">
            <a:extLst>
              <a:ext uri="{FF2B5EF4-FFF2-40B4-BE49-F238E27FC236}">
                <a16:creationId xmlns:a16="http://schemas.microsoft.com/office/drawing/2014/main" id="{729785D6-A409-0155-63F2-0B80CE095E38}"/>
              </a:ext>
            </a:extLst>
          </p:cNvPr>
          <p:cNvPicPr>
            <a:picLocks noChangeAspect="1"/>
          </p:cNvPicPr>
          <p:nvPr/>
        </p:nvPicPr>
        <p:blipFill>
          <a:blip r:embed="rId3"/>
          <a:stretch>
            <a:fillRect/>
          </a:stretch>
        </p:blipFill>
        <p:spPr>
          <a:xfrm>
            <a:off x="394190" y="1723960"/>
            <a:ext cx="7784122" cy="1409826"/>
          </a:xfrm>
          <a:prstGeom prst="rect">
            <a:avLst/>
          </a:prstGeom>
        </p:spPr>
      </p:pic>
    </p:spTree>
    <p:extLst>
      <p:ext uri="{BB962C8B-B14F-4D97-AF65-F5344CB8AC3E}">
        <p14:creationId xmlns:p14="http://schemas.microsoft.com/office/powerpoint/2010/main" val="41381973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3362290" y="351762"/>
            <a:ext cx="4690768"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spcBef>
                <a:spcPts val="799"/>
              </a:spcBef>
            </a:pPr>
            <a:r>
              <a:rPr lang="lt-LT" b="1" dirty="0"/>
              <a:t>Paveikslėliai</a:t>
            </a:r>
            <a:r>
              <a:rPr lang="lt-LT" dirty="0"/>
              <a:t>, prisitaikantys prie ekrano 2 būdas</a:t>
            </a:r>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349184"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pic>
        <p:nvPicPr>
          <p:cNvPr id="2" name="Paveikslėlis 1" descr="Paveikslėlis, kuriame yra tekstas, ekrano kopija, Šriftas&#10;&#10;Automatiškai sugeneruotas aprašymas">
            <a:extLst>
              <a:ext uri="{FF2B5EF4-FFF2-40B4-BE49-F238E27FC236}">
                <a16:creationId xmlns:a16="http://schemas.microsoft.com/office/drawing/2014/main" id="{C01C01BB-2EEC-EB62-E5D6-8B7F122F87B7}"/>
              </a:ext>
            </a:extLst>
          </p:cNvPr>
          <p:cNvPicPr>
            <a:picLocks noChangeAspect="1"/>
          </p:cNvPicPr>
          <p:nvPr/>
        </p:nvPicPr>
        <p:blipFill>
          <a:blip r:embed="rId3"/>
          <a:stretch>
            <a:fillRect/>
          </a:stretch>
        </p:blipFill>
        <p:spPr>
          <a:xfrm>
            <a:off x="738553" y="907321"/>
            <a:ext cx="7315198" cy="1724262"/>
          </a:xfrm>
          <a:prstGeom prst="rect">
            <a:avLst/>
          </a:prstGeom>
        </p:spPr>
      </p:pic>
      <p:pic>
        <p:nvPicPr>
          <p:cNvPr id="4" name="Paveikslėlis 3" descr="Paveikslėlis, kuriame yra tekstas, Šriftas, ekrano kopija, linija&#10;&#10;Automatiškai sugeneruotas aprašymas">
            <a:extLst>
              <a:ext uri="{FF2B5EF4-FFF2-40B4-BE49-F238E27FC236}">
                <a16:creationId xmlns:a16="http://schemas.microsoft.com/office/drawing/2014/main" id="{4A30313F-AB44-E710-5308-D357216BF13D}"/>
              </a:ext>
            </a:extLst>
          </p:cNvPr>
          <p:cNvPicPr>
            <a:picLocks noChangeAspect="1"/>
          </p:cNvPicPr>
          <p:nvPr/>
        </p:nvPicPr>
        <p:blipFill rotWithShape="1">
          <a:blip r:embed="rId4"/>
          <a:srcRect t="34058" r="150" b="-725"/>
          <a:stretch/>
        </p:blipFill>
        <p:spPr>
          <a:xfrm>
            <a:off x="738554" y="3129819"/>
            <a:ext cx="4875341" cy="677332"/>
          </a:xfrm>
          <a:prstGeom prst="rect">
            <a:avLst/>
          </a:prstGeom>
        </p:spPr>
      </p:pic>
      <p:sp>
        <p:nvSpPr>
          <p:cNvPr id="5" name="TextBox 4">
            <a:extLst>
              <a:ext uri="{FF2B5EF4-FFF2-40B4-BE49-F238E27FC236}">
                <a16:creationId xmlns:a16="http://schemas.microsoft.com/office/drawing/2014/main" id="{01D31EB0-AAA7-D284-4A44-118512D5C295}"/>
              </a:ext>
            </a:extLst>
          </p:cNvPr>
          <p:cNvSpPr txBox="1"/>
          <p:nvPr/>
        </p:nvSpPr>
        <p:spPr>
          <a:xfrm>
            <a:off x="886558" y="2850173"/>
            <a:ext cx="40254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b="1" dirty="0" err="1">
                <a:cs typeface="Calibri"/>
              </a:rPr>
              <a:t>src</a:t>
            </a:r>
            <a:r>
              <a:rPr lang="lt-LT" dirty="0">
                <a:cs typeface="Calibri"/>
              </a:rPr>
              <a:t> atributu sakome naršyklei:</a:t>
            </a:r>
            <a:endParaRPr lang="lt-LT" dirty="0"/>
          </a:p>
        </p:txBody>
      </p:sp>
      <p:sp>
        <p:nvSpPr>
          <p:cNvPr id="7" name="TextBox 6">
            <a:extLst>
              <a:ext uri="{FF2B5EF4-FFF2-40B4-BE49-F238E27FC236}">
                <a16:creationId xmlns:a16="http://schemas.microsoft.com/office/drawing/2014/main" id="{0B8A86AF-2943-3208-9EA6-6EC9045FF913}"/>
              </a:ext>
            </a:extLst>
          </p:cNvPr>
          <p:cNvSpPr txBox="1"/>
          <p:nvPr/>
        </p:nvSpPr>
        <p:spPr>
          <a:xfrm>
            <a:off x="915865" y="3919904"/>
            <a:ext cx="40254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b="1" dirty="0" err="1">
                <a:cs typeface="Calibri"/>
              </a:rPr>
              <a:t>sizes</a:t>
            </a:r>
            <a:r>
              <a:rPr lang="lt-LT" dirty="0">
                <a:cs typeface="Calibri"/>
              </a:rPr>
              <a:t> atributu sakome naršyklei:</a:t>
            </a:r>
            <a:endParaRPr lang="lt-LT" dirty="0"/>
          </a:p>
        </p:txBody>
      </p:sp>
      <p:pic>
        <p:nvPicPr>
          <p:cNvPr id="8" name="Paveikslėlis 7" descr="Paveikslėlis, kuriame yra tekstas, Šriftas, linija, ekrano kopija&#10;&#10;Automatiškai sugeneruotas aprašymas">
            <a:extLst>
              <a:ext uri="{FF2B5EF4-FFF2-40B4-BE49-F238E27FC236}">
                <a16:creationId xmlns:a16="http://schemas.microsoft.com/office/drawing/2014/main" id="{EC3F0D44-FD21-2DE3-389D-ABF23F4FE998}"/>
              </a:ext>
            </a:extLst>
          </p:cNvPr>
          <p:cNvPicPr>
            <a:picLocks noChangeAspect="1"/>
          </p:cNvPicPr>
          <p:nvPr/>
        </p:nvPicPr>
        <p:blipFill>
          <a:blip r:embed="rId5"/>
          <a:stretch>
            <a:fillRect/>
          </a:stretch>
        </p:blipFill>
        <p:spPr>
          <a:xfrm>
            <a:off x="885093" y="4242280"/>
            <a:ext cx="4846026" cy="593497"/>
          </a:xfrm>
          <a:prstGeom prst="rect">
            <a:avLst/>
          </a:prstGeom>
        </p:spPr>
      </p:pic>
    </p:spTree>
    <p:extLst>
      <p:ext uri="{BB962C8B-B14F-4D97-AF65-F5344CB8AC3E}">
        <p14:creationId xmlns:p14="http://schemas.microsoft.com/office/powerpoint/2010/main" val="15972927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2387809" y="351762"/>
            <a:ext cx="829481"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lgn="r">
              <a:spcBef>
                <a:spcPts val="799"/>
              </a:spcBef>
            </a:pPr>
            <a:r>
              <a:rPr lang="lt-LT" b="1" err="1"/>
              <a:t>Video</a:t>
            </a:r>
            <a:endParaRPr lang="lt-LT" err="1">
              <a:cs typeface="Calibri" panose="020F0502020204030204"/>
            </a:endParaRPr>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349184"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pic>
        <p:nvPicPr>
          <p:cNvPr id="6" name="Paveikslėlis 5" descr="Paveikslėlis, kuriame yra tekstas, ekrano kopija, Šriftas&#10;&#10;Automatiškai sugeneruotas aprašymas">
            <a:extLst>
              <a:ext uri="{FF2B5EF4-FFF2-40B4-BE49-F238E27FC236}">
                <a16:creationId xmlns:a16="http://schemas.microsoft.com/office/drawing/2014/main" id="{208B57C3-252B-8907-BB65-2B6C73596B74}"/>
              </a:ext>
            </a:extLst>
          </p:cNvPr>
          <p:cNvPicPr>
            <a:picLocks noChangeAspect="1"/>
          </p:cNvPicPr>
          <p:nvPr/>
        </p:nvPicPr>
        <p:blipFill>
          <a:blip r:embed="rId3"/>
          <a:stretch>
            <a:fillRect/>
          </a:stretch>
        </p:blipFill>
        <p:spPr>
          <a:xfrm>
            <a:off x="885092" y="1107743"/>
            <a:ext cx="6501910" cy="2949993"/>
          </a:xfrm>
          <a:prstGeom prst="rect">
            <a:avLst/>
          </a:prstGeom>
        </p:spPr>
      </p:pic>
    </p:spTree>
    <p:extLst>
      <p:ext uri="{BB962C8B-B14F-4D97-AF65-F5344CB8AC3E}">
        <p14:creationId xmlns:p14="http://schemas.microsoft.com/office/powerpoint/2010/main" val="2145566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96678" y="317667"/>
            <a:ext cx="2529840"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chemeClr val="bg1"/>
                </a:solidFill>
                <a:latin typeface="Arial"/>
                <a:ea typeface="Souce Sans Pro"/>
              </a:rPr>
              <a:t>Inline frame</a:t>
            </a:r>
            <a:endParaRPr lang="lt-LT" sz="3200" b="0" strike="noStrike" spc="-1" dirty="0">
              <a:solidFill>
                <a:schemeClr val="bg1"/>
              </a:solidFill>
              <a:latin typeface="Arial"/>
            </a:endParaRPr>
          </a:p>
        </p:txBody>
      </p:sp>
      <p:sp>
        <p:nvSpPr>
          <p:cNvPr id="257" name="CustomShape 2"/>
          <p:cNvSpPr/>
          <p:nvPr/>
        </p:nvSpPr>
        <p:spPr>
          <a:xfrm>
            <a:off x="2387809" y="351762"/>
            <a:ext cx="829481" cy="37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342900" indent="-340360" algn="r">
              <a:spcBef>
                <a:spcPts val="799"/>
              </a:spcBef>
            </a:pPr>
            <a:r>
              <a:rPr lang="lt-LT" b="1" dirty="0" err="1"/>
              <a:t>Audio</a:t>
            </a:r>
            <a:endParaRPr lang="lt-LT" dirty="0" err="1">
              <a:cs typeface="Calibri" panose="020F0502020204030204"/>
            </a:endParaRPr>
          </a:p>
        </p:txBody>
      </p:sp>
      <p:sp>
        <p:nvSpPr>
          <p:cNvPr id="3" name="TextBox 2">
            <a:extLst>
              <a:ext uri="{FF2B5EF4-FFF2-40B4-BE49-F238E27FC236}">
                <a16:creationId xmlns:a16="http://schemas.microsoft.com/office/drawing/2014/main" id="{9B6D66B4-1557-2096-4F18-B0423B399AFA}"/>
              </a:ext>
            </a:extLst>
          </p:cNvPr>
          <p:cNvSpPr txBox="1"/>
          <p:nvPr/>
        </p:nvSpPr>
        <p:spPr>
          <a:xfrm>
            <a:off x="842598" y="279080"/>
            <a:ext cx="1349184" cy="584775"/>
          </a:xfrm>
          <a:prstGeom prst="rect">
            <a:avLst/>
          </a:prstGeom>
          <a:noFill/>
        </p:spPr>
        <p:txBody>
          <a:bodyPr wrap="square" lIns="91440" tIns="45720" rIns="91440" bIns="45720" anchor="t">
            <a:spAutoFit/>
          </a:bodyPr>
          <a:lstStyle/>
          <a:p>
            <a:pPr marL="342900" indent="-340360">
              <a:lnSpc>
                <a:spcPct val="100000"/>
              </a:lnSpc>
              <a:spcBef>
                <a:spcPts val="799"/>
              </a:spcBef>
            </a:pPr>
            <a:r>
              <a:rPr lang="lt-LT" sz="3200" b="1" spc="-1" dirty="0" err="1">
                <a:solidFill>
                  <a:srgbClr val="114954"/>
                </a:solidFill>
                <a:ea typeface="Source Sans Pro"/>
                <a:cs typeface="Arial"/>
              </a:rPr>
              <a:t>Media</a:t>
            </a:r>
            <a:endParaRPr lang="lt-LT" dirty="0" err="1"/>
          </a:p>
        </p:txBody>
      </p:sp>
      <p:sp>
        <p:nvSpPr>
          <p:cNvPr id="2" name="TextBox 1">
            <a:extLst>
              <a:ext uri="{FF2B5EF4-FFF2-40B4-BE49-F238E27FC236}">
                <a16:creationId xmlns:a16="http://schemas.microsoft.com/office/drawing/2014/main" id="{DA32421B-4138-C6E0-7568-9A41B284EFF5}"/>
              </a:ext>
            </a:extLst>
          </p:cNvPr>
          <p:cNvSpPr txBox="1"/>
          <p:nvPr/>
        </p:nvSpPr>
        <p:spPr>
          <a:xfrm>
            <a:off x="901211" y="1011116"/>
            <a:ext cx="47874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dirty="0">
                <a:cs typeface="Calibri"/>
              </a:rPr>
              <a:t>Palaikomi šie garso formatai: mp3, </a:t>
            </a:r>
            <a:r>
              <a:rPr lang="lt-LT" dirty="0" err="1">
                <a:cs typeface="Calibri"/>
              </a:rPr>
              <a:t>ogg</a:t>
            </a:r>
            <a:r>
              <a:rPr lang="lt-LT" dirty="0">
                <a:cs typeface="Calibri"/>
              </a:rPr>
              <a:t> ir  </a:t>
            </a:r>
            <a:r>
              <a:rPr lang="lt-LT" dirty="0" err="1">
                <a:cs typeface="Calibri"/>
              </a:rPr>
              <a:t>wav</a:t>
            </a:r>
            <a:r>
              <a:rPr lang="lt-LT" dirty="0">
                <a:cs typeface="Calibri"/>
              </a:rPr>
              <a:t>.</a:t>
            </a:r>
          </a:p>
        </p:txBody>
      </p:sp>
      <p:pic>
        <p:nvPicPr>
          <p:cNvPr id="5" name="Paveikslėlis 4" descr="Paveikslėlis, kuriame yra tekstas, Šriftas, ekrano kopija&#10;&#10;Automatiškai sugeneruotas aprašymas">
            <a:extLst>
              <a:ext uri="{FF2B5EF4-FFF2-40B4-BE49-F238E27FC236}">
                <a16:creationId xmlns:a16="http://schemas.microsoft.com/office/drawing/2014/main" id="{F080DD87-1DEE-CE9A-39C9-E062B1DED279}"/>
              </a:ext>
            </a:extLst>
          </p:cNvPr>
          <p:cNvPicPr>
            <a:picLocks noChangeAspect="1"/>
          </p:cNvPicPr>
          <p:nvPr/>
        </p:nvPicPr>
        <p:blipFill>
          <a:blip r:embed="rId3"/>
          <a:stretch>
            <a:fillRect/>
          </a:stretch>
        </p:blipFill>
        <p:spPr>
          <a:xfrm>
            <a:off x="1332035" y="1659146"/>
            <a:ext cx="5600699" cy="2924247"/>
          </a:xfrm>
          <a:prstGeom prst="rect">
            <a:avLst/>
          </a:prstGeom>
        </p:spPr>
      </p:pic>
    </p:spTree>
    <p:extLst>
      <p:ext uri="{BB962C8B-B14F-4D97-AF65-F5344CB8AC3E}">
        <p14:creationId xmlns:p14="http://schemas.microsoft.com/office/powerpoint/2010/main" val="16215016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82760" y="709200"/>
            <a:ext cx="8226720" cy="854640"/>
          </a:xfrm>
          <a:prstGeom prst="rect">
            <a:avLst/>
          </a:prstGeom>
          <a:noFill/>
          <a:ln>
            <a:noFill/>
          </a:ln>
        </p:spPr>
        <p:style>
          <a:lnRef idx="0">
            <a:scrgbClr r="0" g="0" b="0"/>
          </a:lnRef>
          <a:fillRef idx="0">
            <a:scrgbClr r="0" g="0" b="0"/>
          </a:fillRef>
          <a:effectRef idx="0">
            <a:scrgbClr r="0" g="0" b="0"/>
          </a:effectRef>
          <a:fontRef idx="minor"/>
        </p:style>
      </p:sp>
      <p:sp>
        <p:nvSpPr>
          <p:cNvPr id="268" name="CustomShape 2"/>
          <p:cNvSpPr/>
          <p:nvPr/>
        </p:nvSpPr>
        <p:spPr>
          <a:xfrm>
            <a:off x="1094760" y="2040840"/>
            <a:ext cx="7341480" cy="218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endParaRPr lang="lt-LT" sz="1800" b="0" strike="noStrike" spc="-1">
              <a:latin typeface="Arial"/>
            </a:endParaRPr>
          </a:p>
          <a:p>
            <a:pPr>
              <a:lnSpc>
                <a:spcPct val="115000"/>
              </a:lnSpc>
            </a:pPr>
            <a:endParaRPr lang="lt-LT" sz="1800" b="0" strike="noStrike" spc="-1">
              <a:latin typeface="Arial"/>
            </a:endParaRPr>
          </a:p>
          <a:p>
            <a:pPr>
              <a:lnSpc>
                <a:spcPct val="115000"/>
              </a:lnSpc>
            </a:pPr>
            <a:endParaRPr lang="lt-LT" sz="1800" b="0" strike="noStrike" spc="-1">
              <a:latin typeface="Arial"/>
            </a:endParaRPr>
          </a:p>
        </p:txBody>
      </p:sp>
      <p:sp>
        <p:nvSpPr>
          <p:cNvPr id="269" name="CustomShape 3"/>
          <p:cNvSpPr/>
          <p:nvPr/>
        </p:nvSpPr>
        <p:spPr>
          <a:xfrm>
            <a:off x="2078280" y="917460"/>
            <a:ext cx="239292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3600" b="1" strike="noStrike" spc="-1" dirty="0">
                <a:solidFill>
                  <a:srgbClr val="114954"/>
                </a:solidFill>
                <a:latin typeface="Eina01-Regular" panose="02000000000000000000" pitchFamily="2" charset="0"/>
                <a:ea typeface="Souce Sans Pro"/>
              </a:rPr>
              <a:t>Inline CSS</a:t>
            </a:r>
            <a:endParaRPr lang="lt-LT" sz="3600" b="0" strike="noStrike" spc="-1" dirty="0">
              <a:solidFill>
                <a:srgbClr val="114954"/>
              </a:solidFill>
              <a:latin typeface="Eina01-Regular" panose="02000000000000000000" pitchFamily="2" charset="0"/>
            </a:endParaRPr>
          </a:p>
        </p:txBody>
      </p:sp>
      <p:sp>
        <p:nvSpPr>
          <p:cNvPr id="270" name="CustomShape 4"/>
          <p:cNvSpPr/>
          <p:nvPr/>
        </p:nvSpPr>
        <p:spPr>
          <a:xfrm>
            <a:off x="741688" y="2310501"/>
            <a:ext cx="7222320" cy="7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400" b="0" strike="noStrike" spc="-1" dirty="0">
                <a:solidFill>
                  <a:srgbClr val="000000"/>
                </a:solidFill>
                <a:latin typeface="Arial"/>
                <a:ea typeface="DejaVu Sans"/>
              </a:rPr>
              <a:t>&lt;h1 </a:t>
            </a:r>
            <a:r>
              <a:rPr lang="lt-LT" sz="2400" b="0" strike="noStrike" spc="-1" dirty="0">
                <a:solidFill>
                  <a:srgbClr val="CE181E"/>
                </a:solidFill>
                <a:latin typeface="Arial"/>
                <a:ea typeface="DejaVu Sans"/>
              </a:rPr>
              <a:t>style="color:blue;"</a:t>
            </a:r>
            <a:r>
              <a:rPr lang="lt-LT" sz="2400" b="0" strike="noStrike" spc="-1" dirty="0">
                <a:solidFill>
                  <a:srgbClr val="000000"/>
                </a:solidFill>
                <a:latin typeface="Arial"/>
                <a:ea typeface="DejaVu Sans"/>
              </a:rPr>
              <a:t>&gt;This is a Blue Heading&lt;/h1&gt;</a:t>
            </a:r>
            <a:endParaRPr lang="lt-LT"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82760" y="709200"/>
            <a:ext cx="8226720" cy="854640"/>
          </a:xfrm>
          <a:prstGeom prst="rect">
            <a:avLst/>
          </a:prstGeom>
          <a:noFill/>
          <a:ln>
            <a:noFill/>
          </a:ln>
        </p:spPr>
        <p:style>
          <a:lnRef idx="0">
            <a:scrgbClr r="0" g="0" b="0"/>
          </a:lnRef>
          <a:fillRef idx="0">
            <a:scrgbClr r="0" g="0" b="0"/>
          </a:fillRef>
          <a:effectRef idx="0">
            <a:scrgbClr r="0" g="0" b="0"/>
          </a:effectRef>
          <a:fontRef idx="minor"/>
        </p:style>
      </p:sp>
      <p:sp>
        <p:nvSpPr>
          <p:cNvPr id="272" name="CustomShape 2"/>
          <p:cNvSpPr/>
          <p:nvPr/>
        </p:nvSpPr>
        <p:spPr>
          <a:xfrm>
            <a:off x="1094760" y="2040840"/>
            <a:ext cx="7341480" cy="218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endParaRPr lang="lt-LT" sz="1800" b="0" strike="noStrike" spc="-1">
              <a:latin typeface="Arial"/>
            </a:endParaRPr>
          </a:p>
          <a:p>
            <a:pPr>
              <a:lnSpc>
                <a:spcPct val="115000"/>
              </a:lnSpc>
            </a:pPr>
            <a:endParaRPr lang="lt-LT" sz="1800" b="0" strike="noStrike" spc="-1">
              <a:latin typeface="Arial"/>
            </a:endParaRPr>
          </a:p>
          <a:p>
            <a:pPr>
              <a:lnSpc>
                <a:spcPct val="115000"/>
              </a:lnSpc>
            </a:pPr>
            <a:endParaRPr lang="lt-LT" sz="1800" b="0" strike="noStrike" spc="-1">
              <a:latin typeface="Arial"/>
            </a:endParaRPr>
          </a:p>
        </p:txBody>
      </p:sp>
      <p:sp>
        <p:nvSpPr>
          <p:cNvPr id="273" name="CustomShape 3"/>
          <p:cNvSpPr/>
          <p:nvPr/>
        </p:nvSpPr>
        <p:spPr>
          <a:xfrm>
            <a:off x="1335030" y="706696"/>
            <a:ext cx="240912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3200" b="1" strike="noStrike" spc="-1" dirty="0">
                <a:solidFill>
                  <a:srgbClr val="114954"/>
                </a:solidFill>
                <a:latin typeface="Eina01-Regular" panose="02000000000000000000" pitchFamily="2" charset="0"/>
                <a:ea typeface="Souce Sans Pro"/>
              </a:rPr>
              <a:t>Intenal CSS</a:t>
            </a:r>
            <a:endParaRPr lang="lt-LT" sz="3200" b="0" strike="noStrike" spc="-1" dirty="0">
              <a:solidFill>
                <a:srgbClr val="114954"/>
              </a:solidFill>
              <a:latin typeface="Eina01-Regular" panose="02000000000000000000" pitchFamily="2" charset="0"/>
            </a:endParaRPr>
          </a:p>
        </p:txBody>
      </p:sp>
      <p:pic>
        <p:nvPicPr>
          <p:cNvPr id="274" name="Paveikslėlis 273"/>
          <p:cNvPicPr/>
          <p:nvPr/>
        </p:nvPicPr>
        <p:blipFill>
          <a:blip r:embed="rId2"/>
          <a:stretch/>
        </p:blipFill>
        <p:spPr>
          <a:xfrm>
            <a:off x="3948207" y="626285"/>
            <a:ext cx="3259440" cy="37245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82760" y="709200"/>
            <a:ext cx="8226720" cy="854640"/>
          </a:xfrm>
          <a:prstGeom prst="rect">
            <a:avLst/>
          </a:prstGeom>
          <a:noFill/>
          <a:ln>
            <a:noFill/>
          </a:ln>
        </p:spPr>
        <p:style>
          <a:lnRef idx="0">
            <a:scrgbClr r="0" g="0" b="0"/>
          </a:lnRef>
          <a:fillRef idx="0">
            <a:scrgbClr r="0" g="0" b="0"/>
          </a:fillRef>
          <a:effectRef idx="0">
            <a:scrgbClr r="0" g="0" b="0"/>
          </a:effectRef>
          <a:fontRef idx="minor"/>
        </p:style>
      </p:sp>
      <p:sp>
        <p:nvSpPr>
          <p:cNvPr id="322" name="CustomShape 2"/>
          <p:cNvSpPr/>
          <p:nvPr/>
        </p:nvSpPr>
        <p:spPr>
          <a:xfrm>
            <a:off x="749160" y="314280"/>
            <a:ext cx="5398560" cy="85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800" b="1" strike="noStrike" spc="-1" dirty="0">
                <a:solidFill>
                  <a:srgbClr val="114954"/>
                </a:solidFill>
                <a:latin typeface="Eina01-Regular" panose="02000000000000000000" pitchFamily="2" charset="0"/>
                <a:ea typeface="Souce Sans Pro"/>
              </a:rPr>
              <a:t>Kaip nurodyti HTML elementą, kuriam bus rašomas stilius?</a:t>
            </a:r>
            <a:endParaRPr lang="lt-LT" sz="2800" b="0" strike="noStrike" spc="-1" dirty="0">
              <a:solidFill>
                <a:srgbClr val="114954"/>
              </a:solidFill>
              <a:latin typeface="Eina01-Regular" panose="02000000000000000000" pitchFamily="2" charset="0"/>
            </a:endParaRPr>
          </a:p>
        </p:txBody>
      </p:sp>
      <p:sp>
        <p:nvSpPr>
          <p:cNvPr id="323" name="CustomShape 3"/>
          <p:cNvSpPr/>
          <p:nvPr/>
        </p:nvSpPr>
        <p:spPr>
          <a:xfrm>
            <a:off x="1944720" y="1567170"/>
            <a:ext cx="25264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600" b="0" strike="noStrike" spc="-1" dirty="0">
                <a:solidFill>
                  <a:srgbClr val="114954"/>
                </a:solidFill>
                <a:latin typeface="Eina01-Regular" panose="02000000000000000000" pitchFamily="2" charset="0"/>
                <a:ea typeface="DejaVu Sans"/>
              </a:rPr>
              <a:t>ID atributas</a:t>
            </a:r>
            <a:endParaRPr lang="lt-LT" sz="2600" b="0" strike="noStrike" spc="-1" dirty="0">
              <a:solidFill>
                <a:srgbClr val="114954"/>
              </a:solidFill>
              <a:latin typeface="Eina01-Regular" panose="02000000000000000000" pitchFamily="2" charset="0"/>
            </a:endParaRPr>
          </a:p>
        </p:txBody>
      </p:sp>
      <p:pic>
        <p:nvPicPr>
          <p:cNvPr id="324" name="Paveikslėlis 323"/>
          <p:cNvPicPr/>
          <p:nvPr/>
        </p:nvPicPr>
        <p:blipFill>
          <a:blip r:embed="rId2"/>
          <a:stretch/>
        </p:blipFill>
        <p:spPr>
          <a:xfrm>
            <a:off x="5240742" y="1691435"/>
            <a:ext cx="2748960" cy="2970000"/>
          </a:xfrm>
          <a:prstGeom prst="rect">
            <a:avLst/>
          </a:prstGeom>
          <a:ln>
            <a:noFill/>
          </a:ln>
        </p:spPr>
      </p:pic>
      <p:sp>
        <p:nvSpPr>
          <p:cNvPr id="325" name="CustomShape 4"/>
          <p:cNvSpPr/>
          <p:nvPr/>
        </p:nvSpPr>
        <p:spPr>
          <a:xfrm>
            <a:off x="547560" y="2421900"/>
            <a:ext cx="4722840" cy="17541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1800" b="0" strike="noStrike" spc="-1" dirty="0">
                <a:solidFill>
                  <a:srgbClr val="114954"/>
                </a:solidFill>
                <a:latin typeface="Eina01-Regular" panose="02000000000000000000" pitchFamily="2" charset="0"/>
                <a:ea typeface="DejaVu Sans"/>
              </a:rPr>
              <a:t>ID turi būti unikalus, t. y. negali būti keleto</a:t>
            </a:r>
            <a:endParaRPr lang="lt-LT" sz="1800" b="0" strike="noStrike" spc="-1" dirty="0">
              <a:solidFill>
                <a:srgbClr val="114954"/>
              </a:solidFill>
              <a:latin typeface="Eina01-Regular" panose="02000000000000000000" pitchFamily="2" charset="0"/>
            </a:endParaRPr>
          </a:p>
          <a:p>
            <a:r>
              <a:rPr lang="lt-LT" sz="1800" b="0" strike="noStrike" spc="-1" dirty="0">
                <a:solidFill>
                  <a:srgbClr val="114954"/>
                </a:solidFill>
                <a:latin typeface="Eina01-Regular" panose="02000000000000000000" pitchFamily="2" charset="0"/>
                <a:ea typeface="DejaVu Sans"/>
              </a:rPr>
              <a:t>žymių, turinčių tą patį ID viename puslapyje.</a:t>
            </a:r>
            <a:endParaRPr lang="lt-LT" sz="1800" b="0" strike="noStrike" spc="-1" dirty="0">
              <a:solidFill>
                <a:srgbClr val="114954"/>
              </a:solidFill>
              <a:latin typeface="Eina01-Regular" panose="02000000000000000000" pitchFamily="2" charset="0"/>
            </a:endParaRPr>
          </a:p>
          <a:p>
            <a:endParaRPr lang="lt-LT" sz="1800" b="0" strike="noStrike" spc="-1" dirty="0">
              <a:latin typeface="Eina01-Regular" panose="02000000000000000000" pitchFamily="2" charset="0"/>
            </a:endParaRPr>
          </a:p>
          <a:p>
            <a:r>
              <a:rPr lang="lt-LT" sz="1800" b="0" strike="noStrike" spc="-1" dirty="0">
                <a:solidFill>
                  <a:srgbClr val="CE181E"/>
                </a:solidFill>
                <a:latin typeface="Eina01-Regular" panose="02000000000000000000" pitchFamily="2" charset="0"/>
                <a:ea typeface="DejaVu Sans"/>
              </a:rPr>
              <a:t>ID atributas skirti nurodyti vieną, unikalų HTML elementą.</a:t>
            </a:r>
            <a:endParaRPr lang="lt-LT" sz="1800" b="0" strike="noStrike" spc="-1" dirty="0">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2"/>
          <p:cNvSpPr/>
          <p:nvPr/>
        </p:nvSpPr>
        <p:spPr>
          <a:xfrm>
            <a:off x="2051858" y="222436"/>
            <a:ext cx="5356941" cy="9799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800" b="1" strike="noStrike" spc="-1" dirty="0">
                <a:solidFill>
                  <a:srgbClr val="114954"/>
                </a:solidFill>
                <a:latin typeface="Eina01-Regular" panose="02000000000000000000" pitchFamily="2" charset="0"/>
                <a:ea typeface="Souce Sans Pro"/>
              </a:rPr>
              <a:t>Kaip nurodyti HTML elementą, </a:t>
            </a:r>
          </a:p>
          <a:p>
            <a:r>
              <a:rPr lang="lt-LT" sz="2800" b="1" strike="noStrike" spc="-1" dirty="0">
                <a:solidFill>
                  <a:srgbClr val="114954"/>
                </a:solidFill>
                <a:latin typeface="Eina01-Regular" panose="02000000000000000000" pitchFamily="2" charset="0"/>
                <a:ea typeface="Souce Sans Pro"/>
              </a:rPr>
              <a:t>kuriam bus rašomas stilius?</a:t>
            </a:r>
            <a:endParaRPr lang="lt-LT" sz="2800" b="0" strike="noStrike" spc="-1" dirty="0">
              <a:solidFill>
                <a:srgbClr val="114954"/>
              </a:solidFill>
              <a:latin typeface="Eina01-Regular" panose="02000000000000000000" pitchFamily="2" charset="0"/>
            </a:endParaRPr>
          </a:p>
        </p:txBody>
      </p:sp>
      <p:sp>
        <p:nvSpPr>
          <p:cNvPr id="328" name="CustomShape 3"/>
          <p:cNvSpPr/>
          <p:nvPr/>
        </p:nvSpPr>
        <p:spPr>
          <a:xfrm>
            <a:off x="1580748" y="1658835"/>
            <a:ext cx="2775251"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600" b="0" strike="noStrike" spc="-1" dirty="0">
                <a:solidFill>
                  <a:srgbClr val="114954"/>
                </a:solidFill>
                <a:latin typeface="Eina01-Regular" panose="02000000000000000000" pitchFamily="2" charset="0"/>
                <a:ea typeface="DejaVu Sans"/>
              </a:rPr>
              <a:t>class atributas</a:t>
            </a:r>
            <a:endParaRPr lang="lt-LT" sz="2600" b="0" strike="noStrike" spc="-1" dirty="0">
              <a:solidFill>
                <a:srgbClr val="114954"/>
              </a:solidFill>
              <a:latin typeface="Eina01-Regular" panose="02000000000000000000" pitchFamily="2" charset="0"/>
            </a:endParaRPr>
          </a:p>
        </p:txBody>
      </p:sp>
      <p:pic>
        <p:nvPicPr>
          <p:cNvPr id="329" name="Paveikslėlis 328"/>
          <p:cNvPicPr/>
          <p:nvPr/>
        </p:nvPicPr>
        <p:blipFill>
          <a:blip r:embed="rId2"/>
          <a:stretch/>
        </p:blipFill>
        <p:spPr>
          <a:xfrm>
            <a:off x="4835715" y="1707372"/>
            <a:ext cx="3328200" cy="3282480"/>
          </a:xfrm>
          <a:prstGeom prst="rect">
            <a:avLst/>
          </a:prstGeom>
          <a:ln>
            <a:noFill/>
          </a:ln>
        </p:spPr>
      </p:pic>
      <p:sp>
        <p:nvSpPr>
          <p:cNvPr id="330" name="CustomShape 4"/>
          <p:cNvSpPr/>
          <p:nvPr/>
        </p:nvSpPr>
        <p:spPr>
          <a:xfrm>
            <a:off x="701989" y="2571750"/>
            <a:ext cx="4330800" cy="13810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lt-LT" sz="2000" b="0" strike="noStrike" spc="-1" dirty="0">
                <a:solidFill>
                  <a:srgbClr val="114954"/>
                </a:solidFill>
                <a:latin typeface="Eina01-Regular" panose="02000000000000000000" pitchFamily="2" charset="0"/>
                <a:ea typeface="DejaVu Sans"/>
              </a:rPr>
              <a:t>Jei css rašysime tik </a:t>
            </a:r>
            <a:r>
              <a:rPr lang="lt-LT" sz="2000" b="1" strike="noStrike" spc="-1" dirty="0">
                <a:solidFill>
                  <a:srgbClr val="114954"/>
                </a:solidFill>
                <a:latin typeface="Eina01-Regular" panose="02000000000000000000" pitchFamily="2" charset="0"/>
                <a:ea typeface="DejaVu Sans"/>
              </a:rPr>
              <a:t>.error</a:t>
            </a:r>
            <a:r>
              <a:rPr lang="lt-LT" sz="2000" b="0" strike="noStrike" spc="-1" dirty="0">
                <a:solidFill>
                  <a:srgbClr val="114954"/>
                </a:solidFill>
                <a:latin typeface="Eina01-Regular" panose="02000000000000000000" pitchFamily="2" charset="0"/>
                <a:ea typeface="DejaVu Sans"/>
              </a:rPr>
              <a:t>, ši klasė </a:t>
            </a:r>
            <a:endParaRPr lang="lt-LT" sz="2000" b="0" strike="noStrike" spc="-1" dirty="0">
              <a:solidFill>
                <a:srgbClr val="114954"/>
              </a:solidFill>
              <a:latin typeface="Eina01-Regular" panose="02000000000000000000" pitchFamily="2" charset="0"/>
            </a:endParaRPr>
          </a:p>
          <a:p>
            <a:r>
              <a:rPr lang="lt-LT" sz="2000" b="0" strike="noStrike" spc="-1" dirty="0">
                <a:solidFill>
                  <a:srgbClr val="114954"/>
                </a:solidFill>
                <a:latin typeface="Eina01-Regular" panose="02000000000000000000" pitchFamily="2" charset="0"/>
                <a:ea typeface="DejaVu Sans"/>
              </a:rPr>
              <a:t>veiks VISAS žymes, turinčias klasę error,</a:t>
            </a:r>
            <a:r>
              <a:rPr lang="en-US" sz="2000" b="0" strike="noStrike" spc="-1" dirty="0">
                <a:solidFill>
                  <a:srgbClr val="114954"/>
                </a:solidFill>
                <a:latin typeface="Eina01-Regular" panose="02000000000000000000" pitchFamily="2" charset="0"/>
                <a:ea typeface="DejaVu Sans"/>
              </a:rPr>
              <a:t> </a:t>
            </a:r>
            <a:r>
              <a:rPr lang="lt-LT" sz="2000" b="0" strike="noStrike" spc="-1" dirty="0">
                <a:solidFill>
                  <a:srgbClr val="114954"/>
                </a:solidFill>
                <a:latin typeface="Eina01-Regular" panose="02000000000000000000" pitchFamily="2" charset="0"/>
                <a:ea typeface="DejaVu Sans"/>
              </a:rPr>
              <a:t>ne tik žymę &lt;p&gt;</a:t>
            </a:r>
            <a:endParaRPr lang="lt-LT" sz="2000" b="0" strike="noStrike" spc="-1" dirty="0">
              <a:solidFill>
                <a:srgbClr val="114954"/>
              </a:solidFill>
              <a:latin typeface="Eina01-Regular" panose="02000000000000000000" pitchFamily="2"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2"/>
          <p:cNvSpPr/>
          <p:nvPr/>
        </p:nvSpPr>
        <p:spPr>
          <a:xfrm>
            <a:off x="2195945" y="322465"/>
            <a:ext cx="6258044"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600" b="1" spc="-1" dirty="0">
                <a:solidFill>
                  <a:srgbClr val="114954"/>
                </a:solidFill>
                <a:latin typeface="Eina01-Regular" panose="02000000000000000000" pitchFamily="2" charset="0"/>
              </a:rPr>
              <a:t>BEM konvencija</a:t>
            </a:r>
            <a:endParaRPr lang="lt-LT" sz="2000" dirty="0">
              <a:solidFill>
                <a:srgbClr val="114954"/>
              </a:solidFill>
              <a:latin typeface="Eina01-Regular" panose="02000000000000000000" pitchFamily="2" charset="0"/>
            </a:endParaRPr>
          </a:p>
        </p:txBody>
      </p:sp>
      <p:sp>
        <p:nvSpPr>
          <p:cNvPr id="3" name="TextBox 2">
            <a:extLst>
              <a:ext uri="{FF2B5EF4-FFF2-40B4-BE49-F238E27FC236}">
                <a16:creationId xmlns:a16="http://schemas.microsoft.com/office/drawing/2014/main" id="{3360B730-CB88-4176-9930-A69751995DE7}"/>
              </a:ext>
            </a:extLst>
          </p:cNvPr>
          <p:cNvSpPr txBox="1"/>
          <p:nvPr/>
        </p:nvSpPr>
        <p:spPr>
          <a:xfrm>
            <a:off x="1003360" y="1125351"/>
            <a:ext cx="74445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000" dirty="0">
                <a:solidFill>
                  <a:srgbClr val="114954"/>
                </a:solidFill>
                <a:latin typeface="Eina01-Regular" panose="02000000000000000000" pitchFamily="2" charset="0"/>
                <a:cs typeface="Arial" panose="020B0604020202020204" pitchFamily="34" charset="0"/>
              </a:rPr>
              <a:t>Klasių ir </a:t>
            </a:r>
            <a:r>
              <a:rPr lang="lt-LT" sz="2000" dirty="0" err="1">
                <a:solidFill>
                  <a:srgbClr val="114954"/>
                </a:solidFill>
                <a:latin typeface="Eina01-Regular" panose="02000000000000000000" pitchFamily="2" charset="0"/>
                <a:cs typeface="Arial" panose="020B0604020202020204" pitchFamily="34" charset="0"/>
              </a:rPr>
              <a:t>id</a:t>
            </a:r>
            <a:r>
              <a:rPr lang="lt-LT" sz="2000" dirty="0">
                <a:solidFill>
                  <a:srgbClr val="114954"/>
                </a:solidFill>
                <a:latin typeface="Eina01-Regular" panose="02000000000000000000" pitchFamily="2" charset="0"/>
                <a:cs typeface="Arial" panose="020B0604020202020204" pitchFamily="34" charset="0"/>
              </a:rPr>
              <a:t> pavadinimai, sudaryti iš kelių žodžių, rašomi per brūkšnelį.</a:t>
            </a:r>
          </a:p>
        </p:txBody>
      </p:sp>
      <p:pic>
        <p:nvPicPr>
          <p:cNvPr id="4" name="Paveikslėlis 4" descr="Paveikslėlis, kuriame yra objektas, laikrodis&#10;&#10;Automatiškai sugeneruotas aprašymas">
            <a:extLst>
              <a:ext uri="{FF2B5EF4-FFF2-40B4-BE49-F238E27FC236}">
                <a16:creationId xmlns:a16="http://schemas.microsoft.com/office/drawing/2014/main" id="{6DFAB26D-F6CA-41F1-A8B1-1BC707588B36}"/>
              </a:ext>
            </a:extLst>
          </p:cNvPr>
          <p:cNvPicPr>
            <a:picLocks noChangeAspect="1"/>
          </p:cNvPicPr>
          <p:nvPr/>
        </p:nvPicPr>
        <p:blipFill>
          <a:blip r:embed="rId2"/>
          <a:stretch>
            <a:fillRect/>
          </a:stretch>
        </p:blipFill>
        <p:spPr>
          <a:xfrm>
            <a:off x="1118220" y="2027964"/>
            <a:ext cx="3896983" cy="466986"/>
          </a:xfrm>
          <a:prstGeom prst="rect">
            <a:avLst/>
          </a:prstGeom>
        </p:spPr>
      </p:pic>
      <p:sp>
        <p:nvSpPr>
          <p:cNvPr id="5" name="TextBox 4">
            <a:extLst>
              <a:ext uri="{FF2B5EF4-FFF2-40B4-BE49-F238E27FC236}">
                <a16:creationId xmlns:a16="http://schemas.microsoft.com/office/drawing/2014/main" id="{61FFA7E9-0EF9-44D2-A0B7-5D49843BBF88}"/>
              </a:ext>
            </a:extLst>
          </p:cNvPr>
          <p:cNvSpPr txBox="1"/>
          <p:nvPr/>
        </p:nvSpPr>
        <p:spPr>
          <a:xfrm>
            <a:off x="938661" y="2802843"/>
            <a:ext cx="757399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000" dirty="0">
                <a:latin typeface="Arial" panose="020B0604020202020204" pitchFamily="34" charset="0"/>
              </a:rPr>
              <a:t> </a:t>
            </a:r>
            <a:r>
              <a:rPr lang="lt-LT" sz="2000" b="1" dirty="0">
                <a:solidFill>
                  <a:srgbClr val="114954"/>
                </a:solidFill>
                <a:latin typeface="Eina01-Regular" panose="02000000000000000000" pitchFamily="2" charset="0"/>
              </a:rPr>
              <a:t>BEM vardų rašymo konvencija:</a:t>
            </a:r>
          </a:p>
          <a:p>
            <a:r>
              <a:rPr lang="lt-LT" dirty="0">
                <a:solidFill>
                  <a:srgbClr val="114954"/>
                </a:solidFill>
                <a:latin typeface="Eina01-Regular" panose="02000000000000000000" pitchFamily="2" charset="0"/>
                <a:cs typeface="Arial" panose="020B0604020202020204" pitchFamily="34" charset="0"/>
              </a:rPr>
              <a:t>1. Pažiūrėję į selektorių turėtume žinoti, kokiam elementui jis yra skirtas ir ką daro.</a:t>
            </a:r>
          </a:p>
          <a:p>
            <a:r>
              <a:rPr lang="lt-LT" dirty="0">
                <a:solidFill>
                  <a:srgbClr val="114954"/>
                </a:solidFill>
                <a:latin typeface="Eina01-Regular" panose="02000000000000000000" pitchFamily="2" charset="0"/>
                <a:cs typeface="Arial" panose="020B0604020202020204" pitchFamily="34" charset="0"/>
              </a:rPr>
              <a:t>2. Pažiūrėjus į selektorių turėtume numanyti, kur jį panaudoti.</a:t>
            </a:r>
          </a:p>
          <a:p>
            <a:r>
              <a:rPr lang="lt-LT" dirty="0">
                <a:solidFill>
                  <a:srgbClr val="114954"/>
                </a:solidFill>
                <a:latin typeface="Eina01-Regular" panose="02000000000000000000" pitchFamily="2" charset="0"/>
                <a:cs typeface="Arial" panose="020B0604020202020204" pitchFamily="34" charset="0"/>
              </a:rPr>
              <a:t>3. Žiūrint į selektorių turėtų būti aiški klasių struktūra ir sąryšiai.</a:t>
            </a:r>
          </a:p>
          <a:p>
            <a:endParaRPr lang="lt-L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1532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2"/>
          <p:cNvSpPr/>
          <p:nvPr/>
        </p:nvSpPr>
        <p:spPr>
          <a:xfrm>
            <a:off x="1731818" y="339126"/>
            <a:ext cx="6770662" cy="6040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200" b="1" spc="-1" dirty="0">
                <a:solidFill>
                  <a:srgbClr val="114954"/>
                </a:solidFill>
                <a:latin typeface="Eina01-Regular" panose="02000000000000000000" pitchFamily="2" charset="0"/>
              </a:rPr>
              <a:t>CSS vardų rašymo taisyklės</a:t>
            </a:r>
            <a:endParaRPr lang="lt-LT" dirty="0">
              <a:solidFill>
                <a:srgbClr val="114954"/>
              </a:solidFill>
              <a:latin typeface="Eina01-Regular" panose="02000000000000000000" pitchFamily="2" charset="0"/>
            </a:endParaRPr>
          </a:p>
        </p:txBody>
      </p:sp>
      <p:sp>
        <p:nvSpPr>
          <p:cNvPr id="3" name="TextBox 2">
            <a:extLst>
              <a:ext uri="{FF2B5EF4-FFF2-40B4-BE49-F238E27FC236}">
                <a16:creationId xmlns:a16="http://schemas.microsoft.com/office/drawing/2014/main" id="{3360B730-CB88-4176-9930-A69751995DE7}"/>
              </a:ext>
            </a:extLst>
          </p:cNvPr>
          <p:cNvSpPr txBox="1"/>
          <p:nvPr/>
        </p:nvSpPr>
        <p:spPr>
          <a:xfrm>
            <a:off x="849702" y="1183090"/>
            <a:ext cx="744459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000" dirty="0">
                <a:solidFill>
                  <a:srgbClr val="114954"/>
                </a:solidFill>
                <a:latin typeface="Eina01-Regular" panose="02000000000000000000" pitchFamily="2" charset="0"/>
                <a:cs typeface="Arial" panose="020B0604020202020204" pitchFamily="34" charset="0"/>
              </a:rPr>
              <a:t>Tarkime tinklapyje turime bloką, sudarytą iš smulkių elementų: tai blokas yra žmogeliukas, elementai – jo rankos, kojos ir galva.</a:t>
            </a:r>
            <a:endParaRPr lang="lt-LT" dirty="0">
              <a:solidFill>
                <a:srgbClr val="114954"/>
              </a:solidFill>
              <a:latin typeface="Eina01-Regular" panose="02000000000000000000" pitchFamily="2" charset="0"/>
            </a:endParaRPr>
          </a:p>
        </p:txBody>
      </p:sp>
      <p:pic>
        <p:nvPicPr>
          <p:cNvPr id="2" name="Paveikslėlis 5">
            <a:extLst>
              <a:ext uri="{FF2B5EF4-FFF2-40B4-BE49-F238E27FC236}">
                <a16:creationId xmlns:a16="http://schemas.microsoft.com/office/drawing/2014/main" id="{7029692A-B758-4224-A582-8E9D876F33CE}"/>
              </a:ext>
            </a:extLst>
          </p:cNvPr>
          <p:cNvPicPr>
            <a:picLocks noChangeAspect="1"/>
          </p:cNvPicPr>
          <p:nvPr/>
        </p:nvPicPr>
        <p:blipFill>
          <a:blip r:embed="rId2"/>
          <a:stretch>
            <a:fillRect/>
          </a:stretch>
        </p:blipFill>
        <p:spPr>
          <a:xfrm>
            <a:off x="5621368" y="2021276"/>
            <a:ext cx="1578275" cy="2783098"/>
          </a:xfrm>
          <a:prstGeom prst="rect">
            <a:avLst/>
          </a:prstGeom>
        </p:spPr>
      </p:pic>
      <p:pic>
        <p:nvPicPr>
          <p:cNvPr id="6" name="Paveikslėlis 6" descr="Paveikslėlis, kuriame yra maistas, piešinys&#10;&#10;Automatiškai sugeneruotas aprašymas">
            <a:extLst>
              <a:ext uri="{FF2B5EF4-FFF2-40B4-BE49-F238E27FC236}">
                <a16:creationId xmlns:a16="http://schemas.microsoft.com/office/drawing/2014/main" id="{05A36562-DF57-468B-9A7E-D3CD00380306}"/>
              </a:ext>
            </a:extLst>
          </p:cNvPr>
          <p:cNvPicPr>
            <a:picLocks noChangeAspect="1"/>
          </p:cNvPicPr>
          <p:nvPr/>
        </p:nvPicPr>
        <p:blipFill>
          <a:blip r:embed="rId3"/>
          <a:stretch>
            <a:fillRect/>
          </a:stretch>
        </p:blipFill>
        <p:spPr>
          <a:xfrm>
            <a:off x="1268606" y="2944747"/>
            <a:ext cx="3713672" cy="599268"/>
          </a:xfrm>
          <a:prstGeom prst="rect">
            <a:avLst/>
          </a:prstGeom>
        </p:spPr>
      </p:pic>
    </p:spTree>
    <p:extLst>
      <p:ext uri="{BB962C8B-B14F-4D97-AF65-F5344CB8AC3E}">
        <p14:creationId xmlns:p14="http://schemas.microsoft.com/office/powerpoint/2010/main" val="8395958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385246" y="484721"/>
            <a:ext cx="6236673"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600" b="1" strike="noStrike" spc="-1" dirty="0">
                <a:solidFill>
                  <a:srgbClr val="114954"/>
                </a:solidFill>
                <a:latin typeface="Eina01-Regular" panose="02000000000000000000" pitchFamily="2" charset="0"/>
                <a:ea typeface="Souce Sans Pro"/>
              </a:rPr>
              <a:t>Lentelės eilučių sujungimas</a:t>
            </a:r>
            <a:endParaRPr lang="lt-LT" sz="3600" b="0" strike="noStrike" spc="-1" dirty="0">
              <a:solidFill>
                <a:srgbClr val="114954"/>
              </a:solidFill>
              <a:latin typeface="Eina01-Regular" panose="02000000000000000000" pitchFamily="2" charset="0"/>
            </a:endParaRPr>
          </a:p>
        </p:txBody>
      </p:sp>
      <p:grpSp>
        <p:nvGrpSpPr>
          <p:cNvPr id="2" name="Group 1">
            <a:extLst>
              <a:ext uri="{FF2B5EF4-FFF2-40B4-BE49-F238E27FC236}">
                <a16:creationId xmlns:a16="http://schemas.microsoft.com/office/drawing/2014/main" id="{5F2DEEF9-65CB-2D4B-71BC-F2D71DD5812F}"/>
              </a:ext>
            </a:extLst>
          </p:cNvPr>
          <p:cNvGrpSpPr/>
          <p:nvPr/>
        </p:nvGrpSpPr>
        <p:grpSpPr>
          <a:xfrm>
            <a:off x="1140300" y="1359701"/>
            <a:ext cx="6863400" cy="2616480"/>
            <a:chOff x="1691640" y="1365840"/>
            <a:chExt cx="7117200" cy="2616480"/>
          </a:xfrm>
        </p:grpSpPr>
        <p:pic>
          <p:nvPicPr>
            <p:cNvPr id="144" name="Picture 2"/>
            <p:cNvPicPr/>
            <p:nvPr/>
          </p:nvPicPr>
          <p:blipFill>
            <a:blip r:embed="rId2"/>
            <a:stretch/>
          </p:blipFill>
          <p:spPr>
            <a:xfrm>
              <a:off x="1691640" y="1365840"/>
              <a:ext cx="3070080" cy="2463840"/>
            </a:xfrm>
            <a:prstGeom prst="rect">
              <a:avLst/>
            </a:prstGeom>
            <a:ln>
              <a:noFill/>
            </a:ln>
          </p:spPr>
        </p:pic>
        <p:pic>
          <p:nvPicPr>
            <p:cNvPr id="145" name="Picture 5"/>
            <p:cNvPicPr/>
            <p:nvPr/>
          </p:nvPicPr>
          <p:blipFill>
            <a:blip r:embed="rId3"/>
            <a:stretch/>
          </p:blipFill>
          <p:spPr>
            <a:xfrm>
              <a:off x="3924000" y="3219840"/>
              <a:ext cx="4884840" cy="762480"/>
            </a:xfrm>
            <a:prstGeom prst="rect">
              <a:avLst/>
            </a:prstGeom>
            <a:ln>
              <a:noFill/>
            </a:ln>
          </p:spPr>
        </p:pic>
        <p:sp>
          <p:nvSpPr>
            <p:cNvPr id="146" name="CustomShape 2"/>
            <p:cNvSpPr/>
            <p:nvPr/>
          </p:nvSpPr>
          <p:spPr>
            <a:xfrm>
              <a:off x="3276000" y="2679840"/>
              <a:ext cx="1954080" cy="1023840"/>
            </a:xfrm>
            <a:custGeom>
              <a:avLst/>
              <a:gdLst/>
              <a:ahLst/>
              <a:cxnLst/>
              <a:rect l="l" t="t" r="r" b="b"/>
              <a:pathLst>
                <a:path w="21600" h="21600">
                  <a:moveTo>
                    <a:pt x="0" y="0"/>
                  </a:moveTo>
                  <a:lnTo>
                    <a:pt x="21600" y="21600"/>
                  </a:lnTo>
                </a:path>
              </a:pathLst>
            </a:custGeom>
            <a:noFill/>
            <a:ln>
              <a:solidFill>
                <a:schemeClr val="tx1"/>
              </a:solidFill>
              <a:round/>
              <a:tailEnd type="triangle" w="med" len="med"/>
            </a:ln>
          </p:spPr>
          <p:style>
            <a:lnRef idx="1">
              <a:schemeClr val="accent1"/>
            </a:lnRef>
            <a:fillRef idx="0">
              <a:schemeClr val="accent1"/>
            </a:fillRef>
            <a:effectRef idx="0">
              <a:schemeClr val="accent1"/>
            </a:effectRef>
            <a:fontRef idx="minor"/>
          </p:style>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0B730-CB88-4176-9930-A69751995DE7}"/>
              </a:ext>
            </a:extLst>
          </p:cNvPr>
          <p:cNvSpPr txBox="1"/>
          <p:nvPr/>
        </p:nvSpPr>
        <p:spPr>
          <a:xfrm>
            <a:off x="983339" y="1089989"/>
            <a:ext cx="71773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400" dirty="0">
                <a:solidFill>
                  <a:srgbClr val="114954"/>
                </a:solidFill>
                <a:latin typeface="Eina01-Regular" panose="02000000000000000000" pitchFamily="2" charset="0"/>
                <a:cs typeface="Arial" panose="020B0604020202020204" pitchFamily="34" charset="0"/>
              </a:rPr>
              <a:t>Blokų klasių vardai turi būti rašomi per brūkšnelį:</a:t>
            </a:r>
          </a:p>
        </p:txBody>
      </p:sp>
      <p:pic>
        <p:nvPicPr>
          <p:cNvPr id="4" name="Paveikslėlis 4">
            <a:extLst>
              <a:ext uri="{FF2B5EF4-FFF2-40B4-BE49-F238E27FC236}">
                <a16:creationId xmlns:a16="http://schemas.microsoft.com/office/drawing/2014/main" id="{31256E67-B32D-4F30-A148-D58D9D4C4219}"/>
              </a:ext>
            </a:extLst>
          </p:cNvPr>
          <p:cNvPicPr>
            <a:picLocks noChangeAspect="1"/>
          </p:cNvPicPr>
          <p:nvPr/>
        </p:nvPicPr>
        <p:blipFill>
          <a:blip r:embed="rId2"/>
          <a:stretch>
            <a:fillRect/>
          </a:stretch>
        </p:blipFill>
        <p:spPr>
          <a:xfrm>
            <a:off x="3403643" y="1760721"/>
            <a:ext cx="3616624" cy="2409231"/>
          </a:xfrm>
          <a:prstGeom prst="rect">
            <a:avLst/>
          </a:prstGeom>
        </p:spPr>
      </p:pic>
      <p:pic>
        <p:nvPicPr>
          <p:cNvPr id="5" name="Paveikslėlis 5">
            <a:extLst>
              <a:ext uri="{FF2B5EF4-FFF2-40B4-BE49-F238E27FC236}">
                <a16:creationId xmlns:a16="http://schemas.microsoft.com/office/drawing/2014/main" id="{674850C9-65B9-49DC-9957-AFD6B25E89E5}"/>
              </a:ext>
            </a:extLst>
          </p:cNvPr>
          <p:cNvPicPr>
            <a:picLocks noChangeAspect="1"/>
          </p:cNvPicPr>
          <p:nvPr/>
        </p:nvPicPr>
        <p:blipFill>
          <a:blip r:embed="rId3"/>
          <a:stretch>
            <a:fillRect/>
          </a:stretch>
        </p:blipFill>
        <p:spPr>
          <a:xfrm>
            <a:off x="2998112" y="4286526"/>
            <a:ext cx="2562225" cy="657225"/>
          </a:xfrm>
          <a:prstGeom prst="rect">
            <a:avLst/>
          </a:prstGeom>
        </p:spPr>
      </p:pic>
      <p:sp>
        <p:nvSpPr>
          <p:cNvPr id="6" name="TextBox 5">
            <a:extLst>
              <a:ext uri="{FF2B5EF4-FFF2-40B4-BE49-F238E27FC236}">
                <a16:creationId xmlns:a16="http://schemas.microsoft.com/office/drawing/2014/main" id="{EC5616B2-6C11-4F58-B1EB-EDA3354EA6BA}"/>
              </a:ext>
            </a:extLst>
          </p:cNvPr>
          <p:cNvSpPr txBox="1"/>
          <p:nvPr/>
        </p:nvSpPr>
        <p:spPr>
          <a:xfrm>
            <a:off x="2195945" y="2176020"/>
            <a:ext cx="10933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lt-LT" sz="8000" b="1" dirty="0">
                <a:latin typeface="Arial" panose="020B0604020202020204" pitchFamily="34" charset="0"/>
              </a:rPr>
              <a:t>B</a:t>
            </a:r>
            <a:endParaRPr lang="lt-LT" sz="8000" b="1" dirty="0">
              <a:latin typeface="Arial" panose="020B0604020202020204" pitchFamily="34" charset="0"/>
              <a:cs typeface="Arial" panose="020B0604020202020204" pitchFamily="34" charset="0"/>
            </a:endParaRPr>
          </a:p>
        </p:txBody>
      </p:sp>
      <p:sp>
        <p:nvSpPr>
          <p:cNvPr id="2" name="CustomShape 2">
            <a:extLst>
              <a:ext uri="{FF2B5EF4-FFF2-40B4-BE49-F238E27FC236}">
                <a16:creationId xmlns:a16="http://schemas.microsoft.com/office/drawing/2014/main" id="{30A2D50C-0A5B-5FDD-5FC6-A1CBA8498E84}"/>
              </a:ext>
            </a:extLst>
          </p:cNvPr>
          <p:cNvSpPr/>
          <p:nvPr/>
        </p:nvSpPr>
        <p:spPr>
          <a:xfrm>
            <a:off x="2433545" y="305886"/>
            <a:ext cx="3808855" cy="7617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600" b="1" spc="-1" dirty="0">
                <a:solidFill>
                  <a:srgbClr val="114954"/>
                </a:solidFill>
                <a:latin typeface="Eina01-Regular" panose="02000000000000000000" pitchFamily="2" charset="0"/>
              </a:rPr>
              <a:t>BEM konvencija</a:t>
            </a:r>
            <a:endParaRPr lang="lt-LT" sz="2000" dirty="0">
              <a:solidFill>
                <a:srgbClr val="114954"/>
              </a:solidFill>
              <a:latin typeface="Eina01-Regular" panose="02000000000000000000" pitchFamily="2" charset="0"/>
            </a:endParaRPr>
          </a:p>
        </p:txBody>
      </p:sp>
    </p:spTree>
    <p:extLst>
      <p:ext uri="{BB962C8B-B14F-4D97-AF65-F5344CB8AC3E}">
        <p14:creationId xmlns:p14="http://schemas.microsoft.com/office/powerpoint/2010/main" val="22591826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0B730-CB88-4176-9930-A69751995DE7}"/>
              </a:ext>
            </a:extLst>
          </p:cNvPr>
          <p:cNvSpPr txBox="1"/>
          <p:nvPr/>
        </p:nvSpPr>
        <p:spPr>
          <a:xfrm>
            <a:off x="1027441" y="906339"/>
            <a:ext cx="710856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400" dirty="0">
                <a:solidFill>
                  <a:srgbClr val="114954"/>
                </a:solidFill>
                <a:latin typeface="Eina01-Regular" panose="02000000000000000000" pitchFamily="2" charset="0"/>
                <a:cs typeface="Arial" panose="020B0604020202020204" pitchFamily="34" charset="0"/>
              </a:rPr>
              <a:t>Bloko elementų klasių vardai turi būti rašomi per du apatinius brūkšnelius:</a:t>
            </a:r>
          </a:p>
        </p:txBody>
      </p:sp>
      <p:grpSp>
        <p:nvGrpSpPr>
          <p:cNvPr id="7" name="Grupė 6">
            <a:extLst>
              <a:ext uri="{FF2B5EF4-FFF2-40B4-BE49-F238E27FC236}">
                <a16:creationId xmlns:a16="http://schemas.microsoft.com/office/drawing/2014/main" id="{38ED444C-32FA-43A1-9E3A-93694639E633}"/>
              </a:ext>
            </a:extLst>
          </p:cNvPr>
          <p:cNvGrpSpPr/>
          <p:nvPr/>
        </p:nvGrpSpPr>
        <p:grpSpPr>
          <a:xfrm>
            <a:off x="3135702" y="4320487"/>
            <a:ext cx="3171016" cy="600075"/>
            <a:chOff x="4666891" y="2034487"/>
            <a:chExt cx="3171016" cy="600075"/>
          </a:xfrm>
        </p:grpSpPr>
        <p:pic>
          <p:nvPicPr>
            <p:cNvPr id="2" name="Paveikslėlis 5">
              <a:extLst>
                <a:ext uri="{FF2B5EF4-FFF2-40B4-BE49-F238E27FC236}">
                  <a16:creationId xmlns:a16="http://schemas.microsoft.com/office/drawing/2014/main" id="{FCF03C3E-5B1E-49F4-9B2B-6F3772EE2DA0}"/>
                </a:ext>
              </a:extLst>
            </p:cNvPr>
            <p:cNvPicPr>
              <a:picLocks noChangeAspect="1"/>
            </p:cNvPicPr>
            <p:nvPr/>
          </p:nvPicPr>
          <p:blipFill rotWithShape="1">
            <a:blip r:embed="rId2"/>
            <a:srcRect t="10206" r="265" b="11223"/>
            <a:stretch/>
          </p:blipFill>
          <p:spPr>
            <a:xfrm>
              <a:off x="4666891" y="2034487"/>
              <a:ext cx="2735939" cy="592543"/>
            </a:xfrm>
            <a:prstGeom prst="rect">
              <a:avLst/>
            </a:prstGeom>
          </p:spPr>
        </p:pic>
        <p:pic>
          <p:nvPicPr>
            <p:cNvPr id="6" name="Paveikslėlis 6">
              <a:extLst>
                <a:ext uri="{FF2B5EF4-FFF2-40B4-BE49-F238E27FC236}">
                  <a16:creationId xmlns:a16="http://schemas.microsoft.com/office/drawing/2014/main" id="{C8424C7D-BC85-4CBC-9A53-FF79D5B54C45}"/>
                </a:ext>
              </a:extLst>
            </p:cNvPr>
            <p:cNvPicPr>
              <a:picLocks noChangeAspect="1"/>
            </p:cNvPicPr>
            <p:nvPr/>
          </p:nvPicPr>
          <p:blipFill>
            <a:blip r:embed="rId3"/>
            <a:stretch>
              <a:fillRect/>
            </a:stretch>
          </p:blipFill>
          <p:spPr>
            <a:xfrm>
              <a:off x="7409282" y="2034487"/>
              <a:ext cx="428625" cy="600075"/>
            </a:xfrm>
            <a:prstGeom prst="rect">
              <a:avLst/>
            </a:prstGeom>
          </p:spPr>
        </p:pic>
      </p:grpSp>
      <p:pic>
        <p:nvPicPr>
          <p:cNvPr id="8" name="Paveikslėlis 8">
            <a:extLst>
              <a:ext uri="{FF2B5EF4-FFF2-40B4-BE49-F238E27FC236}">
                <a16:creationId xmlns:a16="http://schemas.microsoft.com/office/drawing/2014/main" id="{C2AB72C7-F762-431E-8860-12D9B50E045A}"/>
              </a:ext>
            </a:extLst>
          </p:cNvPr>
          <p:cNvPicPr>
            <a:picLocks noChangeAspect="1"/>
          </p:cNvPicPr>
          <p:nvPr/>
        </p:nvPicPr>
        <p:blipFill>
          <a:blip r:embed="rId4"/>
          <a:stretch>
            <a:fillRect/>
          </a:stretch>
        </p:blipFill>
        <p:spPr>
          <a:xfrm>
            <a:off x="3378157" y="1828035"/>
            <a:ext cx="3094728" cy="2401753"/>
          </a:xfrm>
          <a:prstGeom prst="rect">
            <a:avLst/>
          </a:prstGeom>
        </p:spPr>
      </p:pic>
      <p:sp>
        <p:nvSpPr>
          <p:cNvPr id="9" name="TextBox 8">
            <a:extLst>
              <a:ext uri="{FF2B5EF4-FFF2-40B4-BE49-F238E27FC236}">
                <a16:creationId xmlns:a16="http://schemas.microsoft.com/office/drawing/2014/main" id="{70DB1E18-70D7-48FD-A300-02D0A6B9B72B}"/>
              </a:ext>
            </a:extLst>
          </p:cNvPr>
          <p:cNvSpPr txBox="1"/>
          <p:nvPr/>
        </p:nvSpPr>
        <p:spPr>
          <a:xfrm>
            <a:off x="1820173" y="2030443"/>
            <a:ext cx="10933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lt-LT" sz="8000" b="1" dirty="0">
                <a:latin typeface="Arial" panose="020B0604020202020204" pitchFamily="34" charset="0"/>
              </a:rPr>
              <a:t>E</a:t>
            </a:r>
            <a:endParaRPr lang="lt-LT" sz="8000" b="1" dirty="0">
              <a:latin typeface="Arial" panose="020B0604020202020204" pitchFamily="34" charset="0"/>
              <a:cs typeface="Arial" panose="020B0604020202020204" pitchFamily="34" charset="0"/>
            </a:endParaRPr>
          </a:p>
        </p:txBody>
      </p:sp>
      <p:sp>
        <p:nvSpPr>
          <p:cNvPr id="4" name="CustomShape 2">
            <a:extLst>
              <a:ext uri="{FF2B5EF4-FFF2-40B4-BE49-F238E27FC236}">
                <a16:creationId xmlns:a16="http://schemas.microsoft.com/office/drawing/2014/main" id="{7DD08C19-7E0E-C590-8390-04F0E4ABE14C}"/>
              </a:ext>
            </a:extLst>
          </p:cNvPr>
          <p:cNvSpPr/>
          <p:nvPr/>
        </p:nvSpPr>
        <p:spPr>
          <a:xfrm>
            <a:off x="2602038" y="293254"/>
            <a:ext cx="3611562" cy="7617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600" b="1" spc="-1" dirty="0">
                <a:solidFill>
                  <a:srgbClr val="114954"/>
                </a:solidFill>
                <a:latin typeface="Eina01-Regular" panose="02000000000000000000" pitchFamily="2" charset="0"/>
              </a:rPr>
              <a:t>BEM konvencija</a:t>
            </a:r>
            <a:endParaRPr lang="lt-LT" sz="2000" dirty="0">
              <a:solidFill>
                <a:srgbClr val="114954"/>
              </a:solidFill>
              <a:latin typeface="Eina01-Regular" panose="02000000000000000000" pitchFamily="2" charset="0"/>
            </a:endParaRPr>
          </a:p>
        </p:txBody>
      </p:sp>
    </p:spTree>
    <p:extLst>
      <p:ext uri="{BB962C8B-B14F-4D97-AF65-F5344CB8AC3E}">
        <p14:creationId xmlns:p14="http://schemas.microsoft.com/office/powerpoint/2010/main" val="41353249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0B730-CB88-4176-9930-A69751995DE7}"/>
              </a:ext>
            </a:extLst>
          </p:cNvPr>
          <p:cNvSpPr txBox="1"/>
          <p:nvPr/>
        </p:nvSpPr>
        <p:spPr>
          <a:xfrm>
            <a:off x="761497" y="903563"/>
            <a:ext cx="74445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400" dirty="0">
                <a:solidFill>
                  <a:srgbClr val="114954"/>
                </a:solidFill>
                <a:latin typeface="Eina01-Regular" panose="02000000000000000000" pitchFamily="2" charset="0"/>
                <a:cs typeface="Arial" panose="020B0604020202020204" pitchFamily="34" charset="0"/>
              </a:rPr>
              <a:t>Jei klasėje nurodome komponento savybes (Modifier) , jos rašomos per dvigubą vidurinį brūkšnelį:</a:t>
            </a:r>
            <a:endParaRPr lang="lt-LT" sz="2000" dirty="0">
              <a:solidFill>
                <a:srgbClr val="114954"/>
              </a:solidFill>
              <a:latin typeface="Eina01-Regular" panose="02000000000000000000" pitchFamily="2" charset="0"/>
            </a:endParaRPr>
          </a:p>
        </p:txBody>
      </p:sp>
      <p:pic>
        <p:nvPicPr>
          <p:cNvPr id="4" name="Paveikslėlis 4" descr="Paveikslėlis, kuriame yra žaidimas, stalas&#10;&#10;Automatiškai sugeneruotas aprašymas">
            <a:extLst>
              <a:ext uri="{FF2B5EF4-FFF2-40B4-BE49-F238E27FC236}">
                <a16:creationId xmlns:a16="http://schemas.microsoft.com/office/drawing/2014/main" id="{5642CC19-C381-4CD7-976C-EBA20DDF3B46}"/>
              </a:ext>
            </a:extLst>
          </p:cNvPr>
          <p:cNvPicPr>
            <a:picLocks noChangeAspect="1"/>
          </p:cNvPicPr>
          <p:nvPr/>
        </p:nvPicPr>
        <p:blipFill>
          <a:blip r:embed="rId2"/>
          <a:stretch>
            <a:fillRect/>
          </a:stretch>
        </p:blipFill>
        <p:spPr>
          <a:xfrm>
            <a:off x="671155" y="2118184"/>
            <a:ext cx="3120605" cy="1801776"/>
          </a:xfrm>
          <a:prstGeom prst="rect">
            <a:avLst/>
          </a:prstGeom>
        </p:spPr>
      </p:pic>
      <p:grpSp>
        <p:nvGrpSpPr>
          <p:cNvPr id="10" name="Grupė 9">
            <a:extLst>
              <a:ext uri="{FF2B5EF4-FFF2-40B4-BE49-F238E27FC236}">
                <a16:creationId xmlns:a16="http://schemas.microsoft.com/office/drawing/2014/main" id="{A3DC7556-D2CE-4BBB-83AA-D921C94EB83F}"/>
              </a:ext>
            </a:extLst>
          </p:cNvPr>
          <p:cNvGrpSpPr/>
          <p:nvPr/>
        </p:nvGrpSpPr>
        <p:grpSpPr>
          <a:xfrm>
            <a:off x="944136" y="4227110"/>
            <a:ext cx="1831406" cy="428625"/>
            <a:chOff x="1199072" y="4104287"/>
            <a:chExt cx="1831406" cy="428625"/>
          </a:xfrm>
        </p:grpSpPr>
        <p:pic>
          <p:nvPicPr>
            <p:cNvPr id="5" name="Paveikslėlis 8">
              <a:extLst>
                <a:ext uri="{FF2B5EF4-FFF2-40B4-BE49-F238E27FC236}">
                  <a16:creationId xmlns:a16="http://schemas.microsoft.com/office/drawing/2014/main" id="{4F47B80D-4330-4A75-B167-75D9A3BE3A69}"/>
                </a:ext>
              </a:extLst>
            </p:cNvPr>
            <p:cNvPicPr>
              <a:picLocks noChangeAspect="1"/>
            </p:cNvPicPr>
            <p:nvPr/>
          </p:nvPicPr>
          <p:blipFill>
            <a:blip r:embed="rId3"/>
            <a:stretch>
              <a:fillRect/>
            </a:stretch>
          </p:blipFill>
          <p:spPr>
            <a:xfrm>
              <a:off x="1199072" y="4104287"/>
              <a:ext cx="1828800" cy="428625"/>
            </a:xfrm>
            <a:prstGeom prst="rect">
              <a:avLst/>
            </a:prstGeom>
          </p:spPr>
        </p:pic>
        <p:pic>
          <p:nvPicPr>
            <p:cNvPr id="9" name="Paveikslėlis 9">
              <a:extLst>
                <a:ext uri="{FF2B5EF4-FFF2-40B4-BE49-F238E27FC236}">
                  <a16:creationId xmlns:a16="http://schemas.microsoft.com/office/drawing/2014/main" id="{60B0A674-E87C-4764-AEF9-918B9410D11E}"/>
                </a:ext>
              </a:extLst>
            </p:cNvPr>
            <p:cNvPicPr>
              <a:picLocks noChangeAspect="1"/>
            </p:cNvPicPr>
            <p:nvPr/>
          </p:nvPicPr>
          <p:blipFill>
            <a:blip r:embed="rId4"/>
            <a:stretch>
              <a:fillRect/>
            </a:stretch>
          </p:blipFill>
          <p:spPr>
            <a:xfrm>
              <a:off x="2792353" y="4167457"/>
              <a:ext cx="238125" cy="323850"/>
            </a:xfrm>
            <a:prstGeom prst="rect">
              <a:avLst/>
            </a:prstGeom>
          </p:spPr>
        </p:pic>
      </p:grpSp>
      <p:pic>
        <p:nvPicPr>
          <p:cNvPr id="11" name="Paveikslėlis 11">
            <a:extLst>
              <a:ext uri="{FF2B5EF4-FFF2-40B4-BE49-F238E27FC236}">
                <a16:creationId xmlns:a16="http://schemas.microsoft.com/office/drawing/2014/main" id="{399578F8-3EC6-4E59-9BAE-7DA656881850}"/>
              </a:ext>
            </a:extLst>
          </p:cNvPr>
          <p:cNvPicPr>
            <a:picLocks noChangeAspect="1"/>
          </p:cNvPicPr>
          <p:nvPr/>
        </p:nvPicPr>
        <p:blipFill>
          <a:blip r:embed="rId5"/>
          <a:stretch>
            <a:fillRect/>
          </a:stretch>
        </p:blipFill>
        <p:spPr>
          <a:xfrm>
            <a:off x="5175828" y="1822120"/>
            <a:ext cx="3433313" cy="1774908"/>
          </a:xfrm>
          <a:prstGeom prst="rect">
            <a:avLst/>
          </a:prstGeom>
        </p:spPr>
      </p:pic>
      <p:grpSp>
        <p:nvGrpSpPr>
          <p:cNvPr id="14" name="Grupė 13">
            <a:extLst>
              <a:ext uri="{FF2B5EF4-FFF2-40B4-BE49-F238E27FC236}">
                <a16:creationId xmlns:a16="http://schemas.microsoft.com/office/drawing/2014/main" id="{7800BF2D-9FBB-4710-97A4-8FF93E0DAE74}"/>
              </a:ext>
            </a:extLst>
          </p:cNvPr>
          <p:cNvGrpSpPr/>
          <p:nvPr/>
        </p:nvGrpSpPr>
        <p:grpSpPr>
          <a:xfrm>
            <a:off x="5385041" y="3914599"/>
            <a:ext cx="2584510" cy="426648"/>
            <a:chOff x="4817853" y="4169973"/>
            <a:chExt cx="2584510" cy="426648"/>
          </a:xfrm>
        </p:grpSpPr>
        <p:pic>
          <p:nvPicPr>
            <p:cNvPr id="12" name="Paveikslėlis 12" descr="Paveikslėlis, kuriame yra ieško, katė, oranžinė, vyras&#10;&#10;Automatiškai sugeneruotas aprašymas">
              <a:extLst>
                <a:ext uri="{FF2B5EF4-FFF2-40B4-BE49-F238E27FC236}">
                  <a16:creationId xmlns:a16="http://schemas.microsoft.com/office/drawing/2014/main" id="{A2603E7A-0AE8-4D2E-A8A7-51EE8549B111}"/>
                </a:ext>
              </a:extLst>
            </p:cNvPr>
            <p:cNvPicPr>
              <a:picLocks noChangeAspect="1"/>
            </p:cNvPicPr>
            <p:nvPr/>
          </p:nvPicPr>
          <p:blipFill>
            <a:blip r:embed="rId6"/>
            <a:stretch>
              <a:fillRect/>
            </a:stretch>
          </p:blipFill>
          <p:spPr>
            <a:xfrm>
              <a:off x="4817853" y="4173599"/>
              <a:ext cx="2387361" cy="419396"/>
            </a:xfrm>
            <a:prstGeom prst="rect">
              <a:avLst/>
            </a:prstGeom>
          </p:spPr>
        </p:pic>
        <p:pic>
          <p:nvPicPr>
            <p:cNvPr id="13" name="Paveikslėlis 13">
              <a:extLst>
                <a:ext uri="{FF2B5EF4-FFF2-40B4-BE49-F238E27FC236}">
                  <a16:creationId xmlns:a16="http://schemas.microsoft.com/office/drawing/2014/main" id="{848F461E-566B-4E40-9490-E22F6C7499D3}"/>
                </a:ext>
              </a:extLst>
            </p:cNvPr>
            <p:cNvPicPr>
              <a:picLocks noChangeAspect="1"/>
            </p:cNvPicPr>
            <p:nvPr/>
          </p:nvPicPr>
          <p:blipFill>
            <a:blip r:embed="rId7"/>
            <a:stretch>
              <a:fillRect/>
            </a:stretch>
          </p:blipFill>
          <p:spPr>
            <a:xfrm>
              <a:off x="7133147" y="4169973"/>
              <a:ext cx="269216" cy="426648"/>
            </a:xfrm>
            <a:prstGeom prst="rect">
              <a:avLst/>
            </a:prstGeom>
          </p:spPr>
        </p:pic>
      </p:grpSp>
      <p:grpSp>
        <p:nvGrpSpPr>
          <p:cNvPr id="17" name="Grupė 16">
            <a:extLst>
              <a:ext uri="{FF2B5EF4-FFF2-40B4-BE49-F238E27FC236}">
                <a16:creationId xmlns:a16="http://schemas.microsoft.com/office/drawing/2014/main" id="{510F268C-D2E1-4ADE-945A-1C9A070BB5E1}"/>
              </a:ext>
            </a:extLst>
          </p:cNvPr>
          <p:cNvGrpSpPr/>
          <p:nvPr/>
        </p:nvGrpSpPr>
        <p:grpSpPr>
          <a:xfrm>
            <a:off x="5390254" y="4480348"/>
            <a:ext cx="2696653" cy="438150"/>
            <a:chOff x="5027942" y="4487713"/>
            <a:chExt cx="2696653" cy="438150"/>
          </a:xfrm>
        </p:grpSpPr>
        <p:pic>
          <p:nvPicPr>
            <p:cNvPr id="15" name="Paveikslėlis 15">
              <a:extLst>
                <a:ext uri="{FF2B5EF4-FFF2-40B4-BE49-F238E27FC236}">
                  <a16:creationId xmlns:a16="http://schemas.microsoft.com/office/drawing/2014/main" id="{2B28EED8-C9CC-4560-A2A7-3E5905250029}"/>
                </a:ext>
              </a:extLst>
            </p:cNvPr>
            <p:cNvPicPr>
              <a:picLocks noChangeAspect="1"/>
            </p:cNvPicPr>
            <p:nvPr/>
          </p:nvPicPr>
          <p:blipFill>
            <a:blip r:embed="rId8"/>
            <a:stretch>
              <a:fillRect/>
            </a:stretch>
          </p:blipFill>
          <p:spPr>
            <a:xfrm>
              <a:off x="5027942" y="4487713"/>
              <a:ext cx="2495550" cy="438150"/>
            </a:xfrm>
            <a:prstGeom prst="rect">
              <a:avLst/>
            </a:prstGeom>
          </p:spPr>
        </p:pic>
        <p:pic>
          <p:nvPicPr>
            <p:cNvPr id="16" name="Paveikslėlis 16">
              <a:extLst>
                <a:ext uri="{FF2B5EF4-FFF2-40B4-BE49-F238E27FC236}">
                  <a16:creationId xmlns:a16="http://schemas.microsoft.com/office/drawing/2014/main" id="{089029A3-56D0-417F-9F20-0F8A5D291E8B}"/>
                </a:ext>
              </a:extLst>
            </p:cNvPr>
            <p:cNvPicPr>
              <a:picLocks noChangeAspect="1"/>
            </p:cNvPicPr>
            <p:nvPr/>
          </p:nvPicPr>
          <p:blipFill>
            <a:blip r:embed="rId9"/>
            <a:stretch>
              <a:fillRect/>
            </a:stretch>
          </p:blipFill>
          <p:spPr>
            <a:xfrm>
              <a:off x="7414763" y="4495980"/>
              <a:ext cx="309832" cy="421616"/>
            </a:xfrm>
            <a:prstGeom prst="rect">
              <a:avLst/>
            </a:prstGeom>
          </p:spPr>
        </p:pic>
      </p:grpSp>
      <p:sp>
        <p:nvSpPr>
          <p:cNvPr id="18" name="TextBox 17">
            <a:extLst>
              <a:ext uri="{FF2B5EF4-FFF2-40B4-BE49-F238E27FC236}">
                <a16:creationId xmlns:a16="http://schemas.microsoft.com/office/drawing/2014/main" id="{18C7888D-07C3-48DA-A669-C0963DE0882B}"/>
              </a:ext>
            </a:extLst>
          </p:cNvPr>
          <p:cNvSpPr txBox="1"/>
          <p:nvPr/>
        </p:nvSpPr>
        <p:spPr>
          <a:xfrm>
            <a:off x="4203221" y="2364716"/>
            <a:ext cx="105026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lt-LT" sz="6600" b="1" dirty="0">
                <a:latin typeface="Arial" panose="020B0604020202020204" pitchFamily="34" charset="0"/>
              </a:rPr>
              <a:t>M</a:t>
            </a:r>
            <a:endParaRPr lang="lt-LT" sz="6600" b="1" dirty="0">
              <a:latin typeface="Arial" panose="020B0604020202020204" pitchFamily="34" charset="0"/>
              <a:cs typeface="Arial" panose="020B0604020202020204" pitchFamily="34" charset="0"/>
            </a:endParaRPr>
          </a:p>
        </p:txBody>
      </p:sp>
      <p:sp>
        <p:nvSpPr>
          <p:cNvPr id="2" name="CustomShape 2">
            <a:extLst>
              <a:ext uri="{FF2B5EF4-FFF2-40B4-BE49-F238E27FC236}">
                <a16:creationId xmlns:a16="http://schemas.microsoft.com/office/drawing/2014/main" id="{20EB45C3-6B4F-C6BF-AD91-7FF87AB85CF4}"/>
              </a:ext>
            </a:extLst>
          </p:cNvPr>
          <p:cNvSpPr/>
          <p:nvPr/>
        </p:nvSpPr>
        <p:spPr>
          <a:xfrm>
            <a:off x="749138" y="334631"/>
            <a:ext cx="3275662" cy="7617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200" b="1" spc="-1" dirty="0">
                <a:solidFill>
                  <a:srgbClr val="114954"/>
                </a:solidFill>
                <a:latin typeface="Eina01-Regular" panose="02000000000000000000" pitchFamily="2" charset="0"/>
              </a:rPr>
              <a:t>BEM konvencija</a:t>
            </a:r>
            <a:endParaRPr lang="lt-LT" dirty="0">
              <a:solidFill>
                <a:srgbClr val="114954"/>
              </a:solidFill>
              <a:latin typeface="Eina01-Regular" panose="02000000000000000000" pitchFamily="2" charset="0"/>
            </a:endParaRPr>
          </a:p>
        </p:txBody>
      </p:sp>
      <p:pic>
        <p:nvPicPr>
          <p:cNvPr id="7" name="Picture 6">
            <a:extLst>
              <a:ext uri="{FF2B5EF4-FFF2-40B4-BE49-F238E27FC236}">
                <a16:creationId xmlns:a16="http://schemas.microsoft.com/office/drawing/2014/main" id="{C9724311-3C7B-4FD5-A46B-277F7955F41B}"/>
              </a:ext>
            </a:extLst>
          </p:cNvPr>
          <p:cNvPicPr>
            <a:picLocks noChangeAspect="1"/>
          </p:cNvPicPr>
          <p:nvPr/>
        </p:nvPicPr>
        <p:blipFill>
          <a:blip r:embed="rId10"/>
          <a:stretch>
            <a:fillRect/>
          </a:stretch>
        </p:blipFill>
        <p:spPr>
          <a:xfrm>
            <a:off x="4399225" y="389972"/>
            <a:ext cx="3439005" cy="409632"/>
          </a:xfrm>
          <a:prstGeom prst="rect">
            <a:avLst/>
          </a:prstGeom>
        </p:spPr>
      </p:pic>
    </p:spTree>
    <p:extLst>
      <p:ext uri="{BB962C8B-B14F-4D97-AF65-F5344CB8AC3E}">
        <p14:creationId xmlns:p14="http://schemas.microsoft.com/office/powerpoint/2010/main" val="2839977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0B730-CB88-4176-9930-A69751995DE7}"/>
              </a:ext>
            </a:extLst>
          </p:cNvPr>
          <p:cNvSpPr txBox="1"/>
          <p:nvPr/>
        </p:nvSpPr>
        <p:spPr>
          <a:xfrm>
            <a:off x="469395" y="1242156"/>
            <a:ext cx="14170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lt-LT" sz="2000" dirty="0">
                <a:solidFill>
                  <a:srgbClr val="114954"/>
                </a:solidFill>
                <a:latin typeface="Eina01-Regular" panose="02000000000000000000" pitchFamily="2" charset="0"/>
                <a:cs typeface="Arial" panose="020B0604020202020204" pitchFamily="34" charset="0"/>
              </a:rPr>
              <a:t>Pavyzdys:</a:t>
            </a:r>
            <a:endParaRPr lang="lt-LT" dirty="0">
              <a:solidFill>
                <a:srgbClr val="114954"/>
              </a:solidFill>
              <a:latin typeface="Eina01-Regular" panose="02000000000000000000" pitchFamily="2" charset="0"/>
            </a:endParaRPr>
          </a:p>
        </p:txBody>
      </p:sp>
      <p:sp>
        <p:nvSpPr>
          <p:cNvPr id="2" name="CustomShape 2">
            <a:extLst>
              <a:ext uri="{FF2B5EF4-FFF2-40B4-BE49-F238E27FC236}">
                <a16:creationId xmlns:a16="http://schemas.microsoft.com/office/drawing/2014/main" id="{20EB45C3-6B4F-C6BF-AD91-7FF87AB85CF4}"/>
              </a:ext>
            </a:extLst>
          </p:cNvPr>
          <p:cNvSpPr/>
          <p:nvPr/>
        </p:nvSpPr>
        <p:spPr>
          <a:xfrm>
            <a:off x="2628382" y="367252"/>
            <a:ext cx="4290818" cy="610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r>
              <a:rPr lang="lt-LT" sz="3600" b="1" spc="-1" dirty="0">
                <a:solidFill>
                  <a:srgbClr val="114954"/>
                </a:solidFill>
                <a:latin typeface="Eina01-Regular" panose="02000000000000000000" pitchFamily="2" charset="0"/>
              </a:rPr>
              <a:t>BEM konvencija</a:t>
            </a:r>
            <a:endParaRPr lang="lt-LT" sz="2000" dirty="0">
              <a:solidFill>
                <a:srgbClr val="114954"/>
              </a:solidFill>
              <a:latin typeface="Eina01-Regular" panose="02000000000000000000" pitchFamily="2" charset="0"/>
            </a:endParaRPr>
          </a:p>
        </p:txBody>
      </p:sp>
      <p:pic>
        <p:nvPicPr>
          <p:cNvPr id="8" name="Picture 7">
            <a:extLst>
              <a:ext uri="{FF2B5EF4-FFF2-40B4-BE49-F238E27FC236}">
                <a16:creationId xmlns:a16="http://schemas.microsoft.com/office/drawing/2014/main" id="{5F2A64BC-2995-0FE5-0284-357ACB9EC9D4}"/>
              </a:ext>
            </a:extLst>
          </p:cNvPr>
          <p:cNvPicPr>
            <a:picLocks noChangeAspect="1"/>
          </p:cNvPicPr>
          <p:nvPr/>
        </p:nvPicPr>
        <p:blipFill>
          <a:blip r:embed="rId2"/>
          <a:stretch>
            <a:fillRect/>
          </a:stretch>
        </p:blipFill>
        <p:spPr>
          <a:xfrm>
            <a:off x="1778401" y="1035050"/>
            <a:ext cx="6600119" cy="2996949"/>
          </a:xfrm>
          <a:prstGeom prst="rect">
            <a:avLst/>
          </a:prstGeom>
        </p:spPr>
      </p:pic>
      <p:sp>
        <p:nvSpPr>
          <p:cNvPr id="19" name="TextBox 18">
            <a:extLst>
              <a:ext uri="{FF2B5EF4-FFF2-40B4-BE49-F238E27FC236}">
                <a16:creationId xmlns:a16="http://schemas.microsoft.com/office/drawing/2014/main" id="{461C5EF0-80FB-D52D-541D-0A3C7CCBD8A7}"/>
              </a:ext>
            </a:extLst>
          </p:cNvPr>
          <p:cNvSpPr txBox="1"/>
          <p:nvPr/>
        </p:nvSpPr>
        <p:spPr>
          <a:xfrm>
            <a:off x="1611327" y="4262916"/>
            <a:ext cx="5681876" cy="369332"/>
          </a:xfrm>
          <a:prstGeom prst="rect">
            <a:avLst/>
          </a:prstGeom>
          <a:noFill/>
        </p:spPr>
        <p:txBody>
          <a:bodyPr wrap="none" rtlCol="0">
            <a:spAutoFit/>
          </a:bodyPr>
          <a:lstStyle/>
          <a:p>
            <a:r>
              <a:rPr lang="lt-LT" dirty="0">
                <a:solidFill>
                  <a:srgbClr val="114954"/>
                </a:solidFill>
                <a:latin typeface="Eina01-Regular" panose="02000000000000000000" pitchFamily="2" charset="0"/>
              </a:rPr>
              <a:t>Daugiau info: </a:t>
            </a:r>
            <a:r>
              <a:rPr lang="lt-LT" dirty="0">
                <a:hlinkClick r:id="rId3"/>
              </a:rPr>
              <a:t>https://9elements.com/bem-cheat-sheet/</a:t>
            </a:r>
            <a:r>
              <a:rPr lang="lt-LT" dirty="0"/>
              <a:t> </a:t>
            </a:r>
          </a:p>
        </p:txBody>
      </p:sp>
    </p:spTree>
    <p:extLst>
      <p:ext uri="{BB962C8B-B14F-4D97-AF65-F5344CB8AC3E}">
        <p14:creationId xmlns:p14="http://schemas.microsoft.com/office/powerpoint/2010/main" val="493103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863683" y="393112"/>
            <a:ext cx="5156317" cy="409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600" b="1" strike="noStrike" spc="-1" dirty="0">
                <a:solidFill>
                  <a:srgbClr val="114954"/>
                </a:solidFill>
                <a:latin typeface="Eina01-Regular" panose="02000000000000000000" pitchFamily="2" charset="0"/>
                <a:ea typeface="Souce Sans Pro"/>
              </a:rPr>
              <a:t>Lentelės pavadinimas</a:t>
            </a:r>
            <a:endParaRPr lang="lt-LT" sz="3600" b="0" strike="noStrike" spc="-1" dirty="0">
              <a:solidFill>
                <a:srgbClr val="114954"/>
              </a:solidFill>
              <a:latin typeface="Eina01-Regular" panose="02000000000000000000" pitchFamily="2" charset="0"/>
            </a:endParaRPr>
          </a:p>
        </p:txBody>
      </p:sp>
      <p:grpSp>
        <p:nvGrpSpPr>
          <p:cNvPr id="2" name="Group 1">
            <a:extLst>
              <a:ext uri="{FF2B5EF4-FFF2-40B4-BE49-F238E27FC236}">
                <a16:creationId xmlns:a16="http://schemas.microsoft.com/office/drawing/2014/main" id="{1E5A9EF7-1D35-D73E-F1DB-C75F98EFE7B6}"/>
              </a:ext>
            </a:extLst>
          </p:cNvPr>
          <p:cNvGrpSpPr/>
          <p:nvPr/>
        </p:nvGrpSpPr>
        <p:grpSpPr>
          <a:xfrm>
            <a:off x="908305" y="1152352"/>
            <a:ext cx="7067072" cy="3220200"/>
            <a:chOff x="971640" y="987480"/>
            <a:chExt cx="7485480" cy="3220200"/>
          </a:xfrm>
        </p:grpSpPr>
        <p:pic>
          <p:nvPicPr>
            <p:cNvPr id="148" name="Picture 2"/>
            <p:cNvPicPr/>
            <p:nvPr/>
          </p:nvPicPr>
          <p:blipFill>
            <a:blip r:embed="rId2"/>
            <a:stretch/>
          </p:blipFill>
          <p:spPr>
            <a:xfrm>
              <a:off x="971640" y="987480"/>
              <a:ext cx="4383000" cy="3220200"/>
            </a:xfrm>
            <a:prstGeom prst="rect">
              <a:avLst/>
            </a:prstGeom>
            <a:ln>
              <a:noFill/>
            </a:ln>
          </p:spPr>
        </p:pic>
        <p:pic>
          <p:nvPicPr>
            <p:cNvPr id="149" name="Picture 5"/>
            <p:cNvPicPr/>
            <p:nvPr/>
          </p:nvPicPr>
          <p:blipFill>
            <a:blip r:embed="rId3"/>
            <a:stretch/>
          </p:blipFill>
          <p:spPr>
            <a:xfrm>
              <a:off x="4356000" y="2463840"/>
              <a:ext cx="4101120" cy="869400"/>
            </a:xfrm>
            <a:prstGeom prst="rect">
              <a:avLst/>
            </a:prstGeom>
            <a:ln>
              <a:noFill/>
            </a:ln>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161429" y="282052"/>
            <a:ext cx="7158960" cy="1021878"/>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2800" b="1" strike="noStrike" spc="-1" dirty="0">
                <a:solidFill>
                  <a:srgbClr val="114954"/>
                </a:solidFill>
                <a:latin typeface="Eina01-Regular" panose="02000000000000000000" pitchFamily="2" charset="0"/>
                <a:ea typeface="Souce Sans Pro"/>
              </a:rPr>
              <a:t>Lentelės ir kitų HTML elementų </a:t>
            </a:r>
          </a:p>
          <a:p>
            <a:pPr>
              <a:lnSpc>
                <a:spcPct val="100000"/>
              </a:lnSpc>
            </a:pPr>
            <a:r>
              <a:rPr lang="lt-LT" sz="2800" b="1" strike="noStrike" spc="-1" dirty="0">
                <a:solidFill>
                  <a:srgbClr val="114954"/>
                </a:solidFill>
                <a:latin typeface="Eina01-Regular" panose="02000000000000000000" pitchFamily="2" charset="0"/>
                <a:ea typeface="Souce Sans Pro"/>
              </a:rPr>
              <a:t>(div, p, img) centravimas </a:t>
            </a:r>
            <a:r>
              <a:rPr lang="lt-LT" sz="2800" b="1" u="sng" strike="noStrike" spc="-1" dirty="0">
                <a:solidFill>
                  <a:srgbClr val="114954"/>
                </a:solidFill>
                <a:uFillTx/>
                <a:latin typeface="Eina01-Regular" panose="02000000000000000000" pitchFamily="2" charset="0"/>
                <a:ea typeface="Souce Sans Pro"/>
              </a:rPr>
              <a:t>naršylės lange</a:t>
            </a:r>
            <a:r>
              <a:rPr lang="lt-LT" sz="2800" b="1" strike="noStrike" spc="-1" dirty="0">
                <a:solidFill>
                  <a:srgbClr val="114954"/>
                </a:solidFill>
                <a:latin typeface="Eina01-Regular" panose="02000000000000000000" pitchFamily="2" charset="0"/>
                <a:ea typeface="Souce Sans Pro"/>
              </a:rPr>
              <a:t>:</a:t>
            </a:r>
            <a:endParaRPr lang="lt-LT" sz="2800" b="0" strike="noStrike" spc="-1" dirty="0">
              <a:solidFill>
                <a:srgbClr val="114954"/>
              </a:solidFill>
              <a:latin typeface="Eina01-Regular" panose="02000000000000000000" pitchFamily="2" charset="0"/>
            </a:endParaRPr>
          </a:p>
        </p:txBody>
      </p:sp>
      <p:grpSp>
        <p:nvGrpSpPr>
          <p:cNvPr id="2" name="Group 1">
            <a:extLst>
              <a:ext uri="{FF2B5EF4-FFF2-40B4-BE49-F238E27FC236}">
                <a16:creationId xmlns:a16="http://schemas.microsoft.com/office/drawing/2014/main" id="{092F209E-9F7A-CEC1-1955-9F32C249426A}"/>
              </a:ext>
            </a:extLst>
          </p:cNvPr>
          <p:cNvGrpSpPr/>
          <p:nvPr/>
        </p:nvGrpSpPr>
        <p:grpSpPr>
          <a:xfrm>
            <a:off x="504540" y="1438437"/>
            <a:ext cx="8134920" cy="3283253"/>
            <a:chOff x="573966" y="1236837"/>
            <a:chExt cx="8134920" cy="3283253"/>
          </a:xfrm>
        </p:grpSpPr>
        <p:sp>
          <p:nvSpPr>
            <p:cNvPr id="151" name="CustomShape 2"/>
            <p:cNvSpPr/>
            <p:nvPr/>
          </p:nvSpPr>
          <p:spPr>
            <a:xfrm>
              <a:off x="573966" y="1857890"/>
              <a:ext cx="8134920" cy="2662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3080" indent="-340920">
                <a:lnSpc>
                  <a:spcPct val="100000"/>
                </a:lnSpc>
                <a:spcBef>
                  <a:spcPts val="799"/>
                </a:spcBef>
              </a:pPr>
              <a:r>
                <a:rPr lang="lt-LT" sz="1600" b="1" strike="noStrike" spc="-1" dirty="0">
                  <a:solidFill>
                    <a:srgbClr val="000000"/>
                  </a:solidFill>
                  <a:latin typeface="Source Sans Pro"/>
                  <a:ea typeface="Source Sans Pro"/>
                </a:rPr>
                <a:t>&lt;table style="width:50%; </a:t>
              </a:r>
              <a:r>
                <a:rPr lang="lt-LT" sz="1600" b="1" strike="noStrike" spc="-1" dirty="0">
                  <a:solidFill>
                    <a:srgbClr val="C00000"/>
                  </a:solidFill>
                  <a:latin typeface="Source Sans Pro"/>
                  <a:ea typeface="Source Sans Pro"/>
                </a:rPr>
                <a:t>margin-left:auto; margin-right:auto;</a:t>
              </a:r>
              <a:r>
                <a:rPr lang="lt-LT" sz="1600" b="1" strike="noStrike" spc="-1" dirty="0">
                  <a:solidFill>
                    <a:srgbClr val="000000"/>
                  </a:solidFill>
                  <a:latin typeface="Source Sans Pro"/>
                  <a:ea typeface="Source Sans Pro"/>
                </a:rPr>
                <a:t>"&gt;</a:t>
              </a:r>
              <a:endParaRPr lang="lt-LT" sz="1600" b="0" strike="noStrike" spc="-1" dirty="0">
                <a:latin typeface="Arial"/>
              </a:endParaRPr>
            </a:p>
            <a:p>
              <a:pPr marL="343080" indent="-340920">
                <a:lnSpc>
                  <a:spcPct val="100000"/>
                </a:lnSpc>
                <a:spcBef>
                  <a:spcPts val="799"/>
                </a:spcBef>
              </a:pPr>
              <a:endParaRPr lang="lt-LT" sz="1600" b="0" strike="noStrike" spc="-1" dirty="0">
                <a:latin typeface="Arial"/>
              </a:endParaRPr>
            </a:p>
            <a:p>
              <a:pPr marL="343080" indent="-340920">
                <a:lnSpc>
                  <a:spcPct val="100000"/>
                </a:lnSpc>
                <a:spcBef>
                  <a:spcPts val="799"/>
                </a:spcBef>
              </a:pPr>
              <a:r>
                <a:rPr lang="lt-LT" sz="1600" b="1" strike="noStrike" spc="-1" dirty="0">
                  <a:solidFill>
                    <a:srgbClr val="000000"/>
                  </a:solidFill>
                  <a:latin typeface="Source Sans Pro"/>
                  <a:ea typeface="Source Sans Pro"/>
                </a:rPr>
                <a:t>&lt;div style="width:50%; </a:t>
              </a:r>
              <a:r>
                <a:rPr lang="lt-LT" sz="1600" b="1" strike="noStrike" spc="-1" dirty="0">
                  <a:solidFill>
                    <a:srgbClr val="C00000"/>
                  </a:solidFill>
                  <a:latin typeface="Source Sans Pro"/>
                  <a:ea typeface="Source Sans Pro"/>
                </a:rPr>
                <a:t>margin-left:auto; margin-right:auto; </a:t>
              </a:r>
              <a:r>
                <a:rPr lang="lt-LT" sz="1600" b="1" strike="noStrike" spc="-1" dirty="0">
                  <a:solidFill>
                    <a:srgbClr val="000000"/>
                  </a:solidFill>
                  <a:latin typeface="Source Sans Pro"/>
                  <a:ea typeface="Source Sans Pro"/>
                </a:rPr>
                <a:t>border: 1px solid black"&gt;Tekstas tekstas&lt;/div&gt;</a:t>
              </a:r>
              <a:endParaRPr lang="lt-LT" sz="1600" b="0" strike="noStrike" spc="-1" dirty="0">
                <a:latin typeface="Arial"/>
              </a:endParaRPr>
            </a:p>
            <a:p>
              <a:pPr marL="343080" indent="-340920">
                <a:lnSpc>
                  <a:spcPct val="100000"/>
                </a:lnSpc>
                <a:spcBef>
                  <a:spcPts val="799"/>
                </a:spcBef>
              </a:pPr>
              <a:endParaRPr lang="lt-LT" sz="1600" b="0" strike="noStrike" spc="-1" dirty="0">
                <a:latin typeface="Arial"/>
              </a:endParaRPr>
            </a:p>
            <a:p>
              <a:pPr marL="343080" indent="-340920">
                <a:lnSpc>
                  <a:spcPct val="100000"/>
                </a:lnSpc>
                <a:spcBef>
                  <a:spcPts val="799"/>
                </a:spcBef>
              </a:pPr>
              <a:r>
                <a:rPr lang="lt-LT" sz="1600" b="1" strike="noStrike" spc="-1" dirty="0">
                  <a:solidFill>
                    <a:srgbClr val="000000"/>
                  </a:solidFill>
                  <a:latin typeface="Source Sans Pro"/>
                  <a:ea typeface="Source Sans Pro"/>
                </a:rPr>
                <a:t>&lt;img src="pic_mountain.jpg" alt="Mountain View" style="width:304px; height:228px; </a:t>
              </a:r>
              <a:r>
                <a:rPr lang="lt-LT" sz="1600" b="1" strike="noStrike" spc="-1" dirty="0">
                  <a:solidFill>
                    <a:srgbClr val="C00000"/>
                  </a:solidFill>
                  <a:latin typeface="Source Sans Pro"/>
                  <a:ea typeface="Source Sans Pro"/>
                </a:rPr>
                <a:t>margin-right:auto; margin-left:auto; display:block</a:t>
              </a:r>
              <a:r>
                <a:rPr lang="lt-LT" sz="1600" b="1" strike="noStrike" spc="-1" dirty="0">
                  <a:solidFill>
                    <a:srgbClr val="000000"/>
                  </a:solidFill>
                  <a:latin typeface="Source Sans Pro"/>
                  <a:ea typeface="Source Sans Pro"/>
                </a:rPr>
                <a:t>;"&gt;</a:t>
              </a:r>
              <a:endParaRPr lang="lt-LT" sz="1600" b="0" strike="noStrike" spc="-1" dirty="0">
                <a:latin typeface="Arial"/>
              </a:endParaRPr>
            </a:p>
          </p:txBody>
        </p:sp>
        <p:cxnSp>
          <p:nvCxnSpPr>
            <p:cNvPr id="3" name="Straight Arrow Connector 2">
              <a:extLst>
                <a:ext uri="{FF2B5EF4-FFF2-40B4-BE49-F238E27FC236}">
                  <a16:creationId xmlns:a16="http://schemas.microsoft.com/office/drawing/2014/main" id="{BB10D81F-6978-AFC7-DA9A-5949976B04EC}"/>
                </a:ext>
              </a:extLst>
            </p:cNvPr>
            <p:cNvCxnSpPr/>
            <p:nvPr/>
          </p:nvCxnSpPr>
          <p:spPr>
            <a:xfrm flipV="1">
              <a:off x="2395870" y="1488558"/>
              <a:ext cx="999460" cy="467833"/>
            </a:xfrm>
            <a:prstGeom prst="straightConnector1">
              <a:avLst/>
            </a:prstGeom>
            <a:ln>
              <a:solidFill>
                <a:srgbClr val="114954"/>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4328D6-A9B8-D3AD-0FAC-1469C971ECA0}"/>
                </a:ext>
              </a:extLst>
            </p:cNvPr>
            <p:cNvSpPr txBox="1"/>
            <p:nvPr/>
          </p:nvSpPr>
          <p:spPr>
            <a:xfrm>
              <a:off x="3395330" y="1236837"/>
              <a:ext cx="3448380" cy="369332"/>
            </a:xfrm>
            <a:prstGeom prst="rect">
              <a:avLst/>
            </a:prstGeom>
            <a:noFill/>
          </p:spPr>
          <p:txBody>
            <a:bodyPr wrap="none" rtlCol="0">
              <a:spAutoFit/>
            </a:bodyPr>
            <a:lstStyle/>
            <a:p>
              <a:r>
                <a:rPr lang="lt-LT" dirty="0">
                  <a:solidFill>
                    <a:srgbClr val="114954"/>
                  </a:solidFill>
                  <a:latin typeface="Eina01-Regular" panose="02000000000000000000" pitchFamily="2" charset="0"/>
                  <a:cs typeface="Arial" panose="020B0604020202020204" pitchFamily="34" charset="0"/>
                </a:rPr>
                <a:t>sumažinamas elemento plotis</a:t>
              </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12520" y="1029600"/>
            <a:ext cx="7319531" cy="1101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lt-LT" sz="3200" b="1" strike="noStrike" spc="-1" dirty="0">
                <a:solidFill>
                  <a:srgbClr val="114954"/>
                </a:solidFill>
                <a:latin typeface="Eina01-Regular" panose="02000000000000000000" pitchFamily="2" charset="0"/>
                <a:ea typeface="Souce Sans Pro"/>
              </a:rPr>
              <a:t>Paveikslėlius ir tekstus elementų</a:t>
            </a:r>
          </a:p>
          <a:p>
            <a:pPr>
              <a:lnSpc>
                <a:spcPct val="100000"/>
              </a:lnSpc>
            </a:pPr>
            <a:r>
              <a:rPr lang="lt-LT" sz="3200" b="1" strike="noStrike" spc="-1" dirty="0">
                <a:solidFill>
                  <a:srgbClr val="114954"/>
                </a:solidFill>
                <a:latin typeface="Eina01-Regular" panose="02000000000000000000" pitchFamily="2" charset="0"/>
                <a:ea typeface="Souce Sans Pro"/>
              </a:rPr>
              <a:t> (td, div, p)  viduje centruojame:</a:t>
            </a:r>
            <a:endParaRPr lang="lt-LT" sz="3200" b="0" strike="noStrike" spc="-1" dirty="0">
              <a:solidFill>
                <a:srgbClr val="114954"/>
              </a:solidFill>
              <a:latin typeface="Eina01-Regular" panose="02000000000000000000" pitchFamily="2" charset="0"/>
            </a:endParaRPr>
          </a:p>
        </p:txBody>
      </p:sp>
      <p:sp>
        <p:nvSpPr>
          <p:cNvPr id="153" name="CustomShape 2"/>
          <p:cNvSpPr/>
          <p:nvPr/>
        </p:nvSpPr>
        <p:spPr>
          <a:xfrm>
            <a:off x="812520" y="2305350"/>
            <a:ext cx="7518960" cy="778056"/>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3080" indent="-340920">
              <a:lnSpc>
                <a:spcPct val="100000"/>
              </a:lnSpc>
              <a:spcBef>
                <a:spcPts val="799"/>
              </a:spcBef>
            </a:pPr>
            <a:r>
              <a:rPr lang="lt-LT" sz="1800" b="1" strike="noStrike" spc="-1" dirty="0">
                <a:solidFill>
                  <a:srgbClr val="000000"/>
                </a:solidFill>
                <a:latin typeface="Source Sans Pro"/>
                <a:ea typeface="Source Sans Pro"/>
              </a:rPr>
              <a:t>&lt;div style="width:50%;  margin-left:auto;  margin-right:auto;  </a:t>
            </a:r>
            <a:endParaRPr lang="lt-LT" sz="1800" b="0" strike="noStrike" spc="-1" dirty="0">
              <a:latin typeface="Arial"/>
            </a:endParaRPr>
          </a:p>
          <a:p>
            <a:pPr marL="343080" indent="-340920">
              <a:lnSpc>
                <a:spcPct val="100000"/>
              </a:lnSpc>
              <a:spcBef>
                <a:spcPts val="799"/>
              </a:spcBef>
            </a:pPr>
            <a:r>
              <a:rPr lang="lt-LT" sz="1800" b="1" strike="noStrike" spc="-1" dirty="0">
                <a:solidFill>
                  <a:srgbClr val="000000"/>
                </a:solidFill>
                <a:latin typeface="Source Sans Pro"/>
                <a:ea typeface="Source Sans Pro"/>
              </a:rPr>
              <a:t>border: 1px solid black; </a:t>
            </a:r>
            <a:r>
              <a:rPr lang="lt-LT" sz="1800" b="1" strike="noStrike" spc="-1" dirty="0">
                <a:solidFill>
                  <a:srgbClr val="C00000"/>
                </a:solidFill>
                <a:latin typeface="Source Sans Pro"/>
                <a:ea typeface="Source Sans Pro"/>
              </a:rPr>
              <a:t>text-align: center</a:t>
            </a:r>
            <a:r>
              <a:rPr lang="lt-LT" sz="1800" b="1" strike="noStrike" spc="-1" dirty="0">
                <a:solidFill>
                  <a:srgbClr val="000000"/>
                </a:solidFill>
                <a:latin typeface="Source Sans Pro"/>
                <a:ea typeface="Source Sans Pro"/>
              </a:rPr>
              <a:t>"&gt;</a:t>
            </a:r>
            <a:endParaRPr lang="lt-LT" sz="18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226350" y="350064"/>
            <a:ext cx="3288850" cy="89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lt-LT" sz="3600" b="1" strike="noStrike" spc="-1" dirty="0">
                <a:solidFill>
                  <a:srgbClr val="114954"/>
                </a:solidFill>
                <a:latin typeface="Eina01-Regular" panose="02000000000000000000" pitchFamily="2" charset="0"/>
                <a:ea typeface="Souce Sans Pro"/>
                <a:cs typeface="Arial" panose="020B0604020202020204" pitchFamily="34" charset="0"/>
              </a:rPr>
              <a:t>HTML formos</a:t>
            </a:r>
            <a:endParaRPr lang="lt-LT" sz="3600" b="0" strike="noStrike" spc="-1" dirty="0">
              <a:solidFill>
                <a:srgbClr val="114954"/>
              </a:solidFill>
              <a:latin typeface="Eina01-Regular" panose="02000000000000000000" pitchFamily="2" charset="0"/>
              <a:cs typeface="Arial" panose="020B0604020202020204" pitchFamily="34" charset="0"/>
            </a:endParaRPr>
          </a:p>
        </p:txBody>
      </p:sp>
      <p:sp>
        <p:nvSpPr>
          <p:cNvPr id="155" name="CustomShape 2"/>
          <p:cNvSpPr/>
          <p:nvPr/>
        </p:nvSpPr>
        <p:spPr>
          <a:xfrm>
            <a:off x="2577829" y="1654705"/>
            <a:ext cx="3189371" cy="16068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a:lnSpc>
                <a:spcPct val="100000"/>
              </a:lnSpc>
            </a:pPr>
            <a:r>
              <a:rPr lang="lt-LT" sz="3200" b="1" strike="noStrike" spc="-1" dirty="0">
                <a:solidFill>
                  <a:srgbClr val="000000"/>
                </a:solidFill>
                <a:latin typeface="Arial" panose="020B0604020202020204" pitchFamily="34" charset="0"/>
                <a:ea typeface="DejaVu Sans"/>
              </a:rPr>
              <a:t>&lt;form&gt;</a:t>
            </a:r>
            <a:endParaRPr lang="lt-LT" sz="3200" b="0" strike="noStrike" spc="-1" dirty="0">
              <a:latin typeface="Arial"/>
            </a:endParaRPr>
          </a:p>
          <a:p>
            <a:pPr marL="457200">
              <a:lnSpc>
                <a:spcPct val="100000"/>
              </a:lnSpc>
            </a:pPr>
            <a:r>
              <a:rPr lang="lt-LT" sz="2400" b="0" i="1" strike="noStrike" spc="-1" dirty="0">
                <a:solidFill>
                  <a:srgbClr val="808080"/>
                </a:solidFill>
                <a:latin typeface="Arial" panose="020B0604020202020204" pitchFamily="34" charset="0"/>
                <a:ea typeface="DejaVu Sans"/>
              </a:rPr>
              <a:t>formos elementai</a:t>
            </a:r>
            <a:endParaRPr lang="lt-LT" sz="2400" b="0" strike="noStrike" spc="-1" dirty="0">
              <a:latin typeface="Arial"/>
            </a:endParaRPr>
          </a:p>
          <a:p>
            <a:pPr marL="457200">
              <a:lnSpc>
                <a:spcPct val="100000"/>
              </a:lnSpc>
            </a:pPr>
            <a:r>
              <a:rPr lang="lt-LT" sz="3200" b="1" strike="noStrike" spc="-1" dirty="0">
                <a:solidFill>
                  <a:srgbClr val="000000"/>
                </a:solidFill>
                <a:latin typeface="Arial" panose="020B0604020202020204" pitchFamily="34" charset="0"/>
                <a:ea typeface="DejaVu Sans"/>
              </a:rPr>
              <a:t>&lt;/form&gt;</a:t>
            </a:r>
            <a:endParaRPr lang="lt-LT" sz="3200" b="0" strike="noStrike" spc="-1" dirty="0">
              <a:latin typeface="Arial"/>
            </a:endParaRPr>
          </a:p>
          <a:p>
            <a:pPr marL="457200">
              <a:lnSpc>
                <a:spcPct val="100000"/>
              </a:lnSpc>
            </a:pPr>
            <a:endParaRPr lang="lt-LT" sz="3200" b="0" strike="noStrike" spc="-1" dirty="0">
              <a:latin typeface="Arial"/>
            </a:endParaRPr>
          </a:p>
        </p:txBody>
      </p:sp>
      <p:sp>
        <p:nvSpPr>
          <p:cNvPr id="156" name="CustomShape 3"/>
          <p:cNvSpPr/>
          <p:nvPr/>
        </p:nvSpPr>
        <p:spPr>
          <a:xfrm>
            <a:off x="744349" y="3503196"/>
            <a:ext cx="8061840" cy="100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lt-LT" sz="2400" b="0" strike="noStrike" spc="-1" dirty="0">
                <a:solidFill>
                  <a:srgbClr val="114954"/>
                </a:solidFill>
                <a:latin typeface="Eina01-Regular" panose="02000000000000000000" pitchFamily="2" charset="0"/>
                <a:ea typeface="DejaVu Sans"/>
              </a:rPr>
              <a:t>Formos skirtos surinkti duomenis iš tinklapių lankytojų. Formas sudaro formų elementai.</a:t>
            </a:r>
            <a:endParaRPr lang="lt-LT" sz="2400" b="0" strike="noStrike" spc="-1" dirty="0">
              <a:solidFill>
                <a:srgbClr val="114954"/>
              </a:solidFill>
              <a:latin typeface="Eina01-Regular" panose="02000000000000000000" pitchFamily="2" charset="0"/>
            </a:endParaRPr>
          </a:p>
          <a:p>
            <a:pPr>
              <a:lnSpc>
                <a:spcPct val="100000"/>
              </a:lnSpc>
            </a:pPr>
            <a:endParaRPr lang="lt-LT" sz="2400" b="0" strike="noStrike" spc="-1" dirty="0">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TECHIN">
      <a:dk1>
        <a:srgbClr val="114954"/>
      </a:dk1>
      <a:lt1>
        <a:srgbClr val="E9F4E9"/>
      </a:lt1>
      <a:dk2>
        <a:srgbClr val="2BD47A"/>
      </a:dk2>
      <a:lt2>
        <a:srgbClr val="FFFFFF"/>
      </a:lt2>
      <a:accent1>
        <a:srgbClr val="1191AB"/>
      </a:accent1>
      <a:accent2>
        <a:srgbClr val="992E5B"/>
      </a:accent2>
      <a:accent3>
        <a:srgbClr val="114954"/>
      </a:accent3>
      <a:accent4>
        <a:srgbClr val="544D08"/>
      </a:accent4>
      <a:accent5>
        <a:srgbClr val="A19318"/>
      </a:accent5>
      <a:accent6>
        <a:srgbClr val="70AD47"/>
      </a:accent6>
      <a:hlink>
        <a:srgbClr val="0563C1"/>
      </a:hlink>
      <a:folHlink>
        <a:srgbClr val="954F72"/>
      </a:folHlink>
    </a:clrScheme>
    <a:fontScheme name="Techin">
      <a:majorFont>
        <a:latin typeface="Eina01-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in2.potx" id="{44087C4E-7629-4EC5-A301-ED3885F21C4F}" vid="{0EE13EBA-1109-4677-9C24-D64AF7D603F8}"/>
    </a:ext>
  </a:extLst>
</a:theme>
</file>

<file path=ppt/theme/theme2.xml><?xml version="1.0" encoding="utf-8"?>
<a:theme xmlns:a="http://schemas.openxmlformats.org/drawingml/2006/main" name="Custom Design">
  <a:themeElements>
    <a:clrScheme name="TECHIN">
      <a:dk1>
        <a:srgbClr val="114954"/>
      </a:dk1>
      <a:lt1>
        <a:srgbClr val="E9F4E9"/>
      </a:lt1>
      <a:dk2>
        <a:srgbClr val="2BD47A"/>
      </a:dk2>
      <a:lt2>
        <a:srgbClr val="FFFFFF"/>
      </a:lt2>
      <a:accent1>
        <a:srgbClr val="1191AB"/>
      </a:accent1>
      <a:accent2>
        <a:srgbClr val="992E5B"/>
      </a:accent2>
      <a:accent3>
        <a:srgbClr val="114954"/>
      </a:accent3>
      <a:accent4>
        <a:srgbClr val="544D08"/>
      </a:accent4>
      <a:accent5>
        <a:srgbClr val="A19318"/>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in2.potx" id="{44087C4E-7629-4EC5-A301-ED3885F21C4F}" vid="{EBF1B094-9CFE-4F6E-AD12-13B8DA7CED0D}"/>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in2.potx" id="{44087C4E-7629-4EC5-A301-ED3885F21C4F}" vid="{7B35D9D1-B4D0-468E-8801-F40446D0DBC6}"/>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in2.potx" id="{44087C4E-7629-4EC5-A301-ED3885F21C4F}" vid="{050DDD0E-016C-484C-8A44-5CB69D156F39}"/>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in2.potx" id="{44087C4E-7629-4EC5-A301-ED3885F21C4F}" vid="{7B35D9D1-B4D0-468E-8801-F40446D0DBC6}"/>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0c6d860-3874-4378-be4e-f21ea2ca9c87" xsi:nil="true"/>
    <lcf76f155ced4ddcb4097134ff3c332f xmlns="802c5d2a-343b-4798-813c-c73d18adb87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02346D003BC84D92781295E45EBFA3" ma:contentTypeVersion="12" ma:contentTypeDescription="Create a new document." ma:contentTypeScope="" ma:versionID="bd4071937d5278375615e458e12c88e3">
  <xsd:schema xmlns:xsd="http://www.w3.org/2001/XMLSchema" xmlns:xs="http://www.w3.org/2001/XMLSchema" xmlns:p="http://schemas.microsoft.com/office/2006/metadata/properties" xmlns:ns2="802c5d2a-343b-4798-813c-c73d18adb87b" xmlns:ns3="f0c6d860-3874-4378-be4e-f21ea2ca9c87" targetNamespace="http://schemas.microsoft.com/office/2006/metadata/properties" ma:root="true" ma:fieldsID="73dd1b404ca63f91e90272b0f7e94fc7" ns2:_="" ns3:_="">
    <xsd:import namespace="802c5d2a-343b-4798-813c-c73d18adb87b"/>
    <xsd:import namespace="f0c6d860-3874-4378-be4e-f21ea2ca9c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2c5d2a-343b-4798-813c-c73d18adb8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4689146-92e5-41f6-a90d-6fb02d1cb7f6"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c6d860-3874-4378-be4e-f21ea2ca9c87"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cd5bc6e-51ed-4070-ba48-b9cb1e78accb}" ma:internalName="TaxCatchAll" ma:showField="CatchAllData" ma:web="f0c6d860-3874-4378-be4e-f21ea2ca9c8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470755-9A69-4F89-A18D-364B4DFF7532}">
  <ds:schemaRefs>
    <ds:schemaRef ds:uri="http://schemas.microsoft.com/office/2006/metadata/properties"/>
    <ds:schemaRef ds:uri="http://schemas.microsoft.com/office/infopath/2007/PartnerControls"/>
    <ds:schemaRef ds:uri="ed397ab6-e916-4e0b-887d-878af1b0e7a7"/>
    <ds:schemaRef ds:uri="d1ca3941-3409-4582-95e5-3d2ebdd44d03"/>
    <ds:schemaRef ds:uri="6b3bbcd2-f6a6-47a0-bff2-9529e0f4735e"/>
    <ds:schemaRef ds:uri="fb1ddb3f-de22-478a-abbe-d4c3826e2685"/>
  </ds:schemaRefs>
</ds:datastoreItem>
</file>

<file path=customXml/itemProps2.xml><?xml version="1.0" encoding="utf-8"?>
<ds:datastoreItem xmlns:ds="http://schemas.openxmlformats.org/officeDocument/2006/customXml" ds:itemID="{49FA326B-B23E-4561-84E1-803C8B2A089A}"/>
</file>

<file path=customXml/itemProps3.xml><?xml version="1.0" encoding="utf-8"?>
<ds:datastoreItem xmlns:ds="http://schemas.openxmlformats.org/officeDocument/2006/customXml" ds:itemID="{AC25C5D1-E695-46CC-95E2-B615578E63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Techin2</Template>
  <TotalTime>1040</TotalTime>
  <Words>1253</Words>
  <Application>Microsoft Office PowerPoint</Application>
  <PresentationFormat>On-screen Show (16:9)</PresentationFormat>
  <Paragraphs>165</Paragraphs>
  <Slides>53</Slides>
  <Notes>10</Notes>
  <HiddenSlides>0</HiddenSlides>
  <MMClips>0</MMClips>
  <ScaleCrop>false</ScaleCrop>
  <HeadingPairs>
    <vt:vector size="4" baseType="variant">
      <vt:variant>
        <vt:lpstr>Theme</vt:lpstr>
      </vt:variant>
      <vt:variant>
        <vt:i4>5</vt:i4>
      </vt:variant>
      <vt:variant>
        <vt:lpstr>Slide Titles</vt:lpstr>
      </vt:variant>
      <vt:variant>
        <vt:i4>53</vt:i4>
      </vt:variant>
    </vt:vector>
  </HeadingPairs>
  <TitlesOfParts>
    <vt:vector size="58" baseType="lpstr">
      <vt:lpstr>Office Theme</vt:lpstr>
      <vt:lpstr>Custom Design</vt:lpstr>
      <vt:lpstr>1_Custom Design</vt:lpstr>
      <vt:lpstr>2_Custom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Rita Daukšienė</cp:lastModifiedBy>
  <cp:revision>809</cp:revision>
  <dcterms:created xsi:type="dcterms:W3CDTF">2016-09-11T17:04:00Z</dcterms:created>
  <dcterms:modified xsi:type="dcterms:W3CDTF">2023-09-11T08:10:25Z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Demonstracija ekrane (16:9)</vt:lpwstr>
  </property>
  <property fmtid="{D5CDD505-2E9C-101B-9397-08002B2CF9AE}" pid="9" name="ScaleCrop">
    <vt:bool>false</vt:bool>
  </property>
  <property fmtid="{D5CDD505-2E9C-101B-9397-08002B2CF9AE}" pid="10" name="ShareDoc">
    <vt:bool>false</vt:bool>
  </property>
  <property fmtid="{D5CDD505-2E9C-101B-9397-08002B2CF9AE}" pid="11" name="Slides">
    <vt:i4>46</vt:i4>
  </property>
  <property fmtid="{D5CDD505-2E9C-101B-9397-08002B2CF9AE}" pid="12" name="MediaServiceImageTags">
    <vt:lpwstr/>
  </property>
  <property fmtid="{D5CDD505-2E9C-101B-9397-08002B2CF9AE}" pid="13" name="ContentTypeId">
    <vt:lpwstr>0x010100EE02346D003BC84D92781295E45EBFA3</vt:lpwstr>
  </property>
</Properties>
</file>