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6" r:id="rId1"/>
  </p:sldMasterIdLst>
  <p:notesMasterIdLst>
    <p:notesMasterId r:id="rId14"/>
  </p:notesMasterIdLst>
  <p:sldIdLst>
    <p:sldId id="257" r:id="rId2"/>
    <p:sldId id="260" r:id="rId3"/>
    <p:sldId id="262" r:id="rId4"/>
    <p:sldId id="261" r:id="rId5"/>
    <p:sldId id="258" r:id="rId6"/>
    <p:sldId id="263" r:id="rId7"/>
    <p:sldId id="264" r:id="rId8"/>
    <p:sldId id="265" r:id="rId9"/>
    <p:sldId id="266" r:id="rId10"/>
    <p:sldId id="267" r:id="rId11"/>
    <p:sldId id="268" r:id="rId12"/>
    <p:sldId id="269" r:id="rId13"/>
  </p:sldIdLst>
  <p:sldSz cx="12192000" cy="6858000"/>
  <p:notesSz cx="6858000" cy="9144000"/>
  <p:embeddedFontLst>
    <p:embeddedFont>
      <p:font typeface="맑은 고딕" panose="020B0503020000020004" pitchFamily="34" charset="-127"/>
      <p:regular r:id="rId15"/>
      <p:bold r:id="rId1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CECE"/>
    <a:srgbClr val="8DBABD"/>
    <a:srgbClr val="634EEA"/>
    <a:srgbClr val="00002F"/>
    <a:srgbClr val="BDBDFF"/>
    <a:srgbClr val="523B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8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76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FB36FB-C10C-479A-9DFD-15DEB134881C}" type="datetimeFigureOut">
              <a:rPr lang="ko-KR" altLang="en-US" smtClean="0"/>
              <a:t>2021. 1. 26.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64B5D5-48B7-4F94-AE9E-F3674E440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004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351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579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 userDrawn="1"/>
        </p:nvSpPr>
        <p:spPr>
          <a:xfrm rot="5400000">
            <a:off x="0" y="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이등변 삼각형 2"/>
          <p:cNvSpPr/>
          <p:nvPr userDrawn="1"/>
        </p:nvSpPr>
        <p:spPr>
          <a:xfrm rot="16200000">
            <a:off x="11112000" y="577800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692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935016" y="3560285"/>
            <a:ext cx="4321968" cy="570281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towards end-to-end speech synthesis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784E10-951F-BD45-B883-DD92D8FBEED7}"/>
              </a:ext>
            </a:extLst>
          </p:cNvPr>
          <p:cNvSpPr txBox="1"/>
          <p:nvPr/>
        </p:nvSpPr>
        <p:spPr>
          <a:xfrm>
            <a:off x="4036686" y="2413337"/>
            <a:ext cx="411862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6000" dirty="0"/>
              <a:t>TACOTRON</a:t>
            </a:r>
            <a:endParaRPr kumimoji="1" lang="ko-Kore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888570-D313-EE42-A827-EF6DD1529185}"/>
              </a:ext>
            </a:extLst>
          </p:cNvPr>
          <p:cNvSpPr txBox="1"/>
          <p:nvPr/>
        </p:nvSpPr>
        <p:spPr>
          <a:xfrm>
            <a:off x="5489904" y="4261851"/>
            <a:ext cx="1212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1</a:t>
            </a:r>
            <a:r>
              <a:rPr kumimoji="1" lang="en-US" altLang="ko-KR" dirty="0"/>
              <a:t>5</a:t>
            </a:r>
            <a:r>
              <a:rPr kumimoji="1" lang="ko-KR" altLang="en-US" dirty="0"/>
              <a:t> 이규석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28288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04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내용을 입력하세요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11690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693979" y="2091297"/>
            <a:ext cx="9462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Text</a:t>
            </a:r>
            <a:endParaRPr lang="ko-KR" altLang="en-US" sz="32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26522" y="437393"/>
            <a:ext cx="21627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CONTENTS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69803" y="1006929"/>
            <a:ext cx="578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Text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10079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68376" y="2447473"/>
            <a:ext cx="44552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Thank you</a:t>
            </a:r>
            <a:endParaRPr lang="ko-KR" altLang="en-US" sz="7200" spc="-3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591816"/>
            <a:ext cx="4200071" cy="39119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나눔스퀘어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6967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5556" y="2497976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70814" y="3194050"/>
            <a:ext cx="2201573" cy="4699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제목을 입력합니다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15156" y="2497976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420414" y="3194050"/>
            <a:ext cx="2201573" cy="4699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제목을 입력합니다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664756" y="2497976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570014" y="3194050"/>
            <a:ext cx="2201573" cy="4699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제목을 입력합니다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814356" y="2497976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719614" y="3194050"/>
            <a:ext cx="2201573" cy="4699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제목을 입력합니다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014614" y="627893"/>
            <a:ext cx="21627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CONTENTS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5014614" y="1243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3337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5556" y="2497976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70814" y="4044950"/>
            <a:ext cx="2201573" cy="46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Tacotron</a:t>
            </a:r>
            <a:r>
              <a:rPr lang="ko-KR" altLang="en-US" sz="20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이란</a:t>
            </a:r>
            <a:r>
              <a:rPr lang="en-US" altLang="ko-KR" sz="20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</a:t>
            </a:r>
            <a:endParaRPr lang="ko-KR" altLang="en-US" sz="20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15156" y="2497976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420414" y="4044950"/>
            <a:ext cx="2201573" cy="46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End to End</a:t>
            </a:r>
            <a:endParaRPr lang="ko-KR" altLang="en-US" sz="20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64756" y="2497976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570014" y="4044950"/>
            <a:ext cx="2201573" cy="46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Encoder-Decoder</a:t>
            </a:r>
            <a:endParaRPr lang="ko-KR" altLang="en-US" sz="20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814356" y="2497976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719614" y="4044950"/>
            <a:ext cx="2201573" cy="46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Tacotron</a:t>
            </a:r>
            <a:r>
              <a:rPr lang="ko-KR" altLang="en-US" sz="20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평가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14614" y="627893"/>
            <a:ext cx="21627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CONTENTS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5014614" y="1243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0987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01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내용을 입력하세요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4545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26522" y="437393"/>
            <a:ext cx="21627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CONTENTS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693979" y="2091297"/>
            <a:ext cx="9462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Text</a:t>
            </a:r>
            <a:endParaRPr lang="ko-KR" altLang="en-US" sz="32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69803" y="1006929"/>
            <a:ext cx="578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Text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9070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02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내용을 입력하세요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3228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693979" y="2091297"/>
            <a:ext cx="9462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Text</a:t>
            </a:r>
            <a:endParaRPr lang="ko-KR" altLang="en-US" sz="32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26522" y="437393"/>
            <a:ext cx="21627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CONTENTS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69803" y="1006929"/>
            <a:ext cx="578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Text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5203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03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내용을 입력하세요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040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693979" y="2091297"/>
            <a:ext cx="9462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Text</a:t>
            </a:r>
            <a:endParaRPr lang="ko-KR" altLang="en-US" sz="32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26522" y="437393"/>
            <a:ext cx="21627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CONTENTS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69803" y="1006929"/>
            <a:ext cx="578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Text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128079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74</Words>
  <Application>Microsoft Macintosh PowerPoint</Application>
  <PresentationFormat>와이드스크린</PresentationFormat>
  <Paragraphs>47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Arial</vt:lpstr>
      <vt:lpstr>맑은 고딕</vt:lpstr>
      <vt:lpstr>나눔스퀘어 Bold</vt:lpstr>
      <vt:lpstr>나눔스퀘어 ExtraBold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hyeran kang</dc:creator>
  <cp:lastModifiedBy>이규석</cp:lastModifiedBy>
  <cp:revision>4</cp:revision>
  <dcterms:created xsi:type="dcterms:W3CDTF">2017-05-29T09:12:16Z</dcterms:created>
  <dcterms:modified xsi:type="dcterms:W3CDTF">2021-01-26T04:39:42Z</dcterms:modified>
</cp:coreProperties>
</file>