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규찬 김" initials="규김" lastIdx="1" clrIdx="0">
    <p:extLst>
      <p:ext uri="{19B8F6BF-5375-455C-9EA6-DF929625EA0E}">
        <p15:presenceInfo xmlns:p15="http://schemas.microsoft.com/office/powerpoint/2012/main" userId="414004739f3ff4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77EB1-0323-4879-BCE0-5CD26F08B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5549B6-691E-433E-99B1-F7A26B20F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45CA28-B925-4840-813D-7A53E6930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7A09-B10B-40F7-9557-BA36399B0116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BC7E13-30A1-4CE7-AF2E-F5763083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521C2-A99E-4177-AC44-2B4EB48C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9AF8-3694-488D-BE38-1F87075FB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25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CA6BB-C0D1-4716-BCAD-C7D1B29B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98E09F-5213-449E-B58E-7FD16D2D6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8CAE65-7244-469E-98A9-0E5880E3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7A09-B10B-40F7-9557-BA36399B0116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9BEB3-83C2-4375-A30C-D9BC93BC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0B6B9-33A4-425E-B809-28DCE103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9AF8-3694-488D-BE38-1F87075FB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50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B60240-DEC6-4BBC-BAF3-2AD205EDC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8151AA-D7E2-4D22-9C1E-DD949AD24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AE3470-9F05-4DC9-851C-D315911B1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7A09-B10B-40F7-9557-BA36399B0116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D0FB6-B567-42B0-AD36-4D9D6835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5C0D0-B7CE-46B3-B604-F7E26923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9AF8-3694-488D-BE38-1F87075FB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8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6C14C-8249-499F-9B2F-BEAADAAB1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2A0EA4-2F81-4F2D-B14D-9209AF9C7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241654-B96A-473F-958C-F90616D3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7A09-B10B-40F7-9557-BA36399B0116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807E4-D40D-4FF8-AC71-514686DA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08FDD-77CC-4ED8-B9C6-47A929A4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9AF8-3694-488D-BE38-1F87075FB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20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717E1-A020-42B7-8C96-A5B50404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17B826-5DC6-408C-9C2C-264B45121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1ADD3-5D98-4F9F-9B48-A4E0AC71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7A09-B10B-40F7-9557-BA36399B0116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0C884-85DE-4296-8F14-00C51AAEB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4A19B-6EA1-4754-87A1-FE913090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9AF8-3694-488D-BE38-1F87075FB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68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FD4D7-DF73-481A-B9A1-8A847668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01DC9F-9ECC-47CB-AB71-91900D8D7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EDFBBC-FCA5-4987-AAC8-DD5AE7B49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B519E5-7CF0-4DA0-9187-DA1429F2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7A09-B10B-40F7-9557-BA36399B0116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9B9483-31D6-4DB7-A8D7-F634F984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DCD5C-C31D-46F2-BBC2-6260AA87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9AF8-3694-488D-BE38-1F87075FB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7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33879-90F0-4AF6-9641-1D0E5D00A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77020E-7655-413D-9888-1C86C3C29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A50ABA-02BB-47F4-B940-BA2A66FF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046FB4-8B7F-4DF4-B0F4-ACD2863EF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F3E7EE-4CCE-4B82-955D-AC0C30D93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DB42CC-ABBE-4A60-BA1E-532372555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7A09-B10B-40F7-9557-BA36399B0116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5C7CF3-B8F8-4854-BE02-D2C9AE2B3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0BB75E-BDE6-4AAE-B6DA-52C3F131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9AF8-3694-488D-BE38-1F87075FB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4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CA247-1A2A-4630-8F11-445D3127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C86E6A-F417-4C44-B17B-9B7D09984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7A09-B10B-40F7-9557-BA36399B0116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6ADA44-6293-4662-9D8D-21A7ECA6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B79D01-87B4-4DB3-B32B-88767FC7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9AF8-3694-488D-BE38-1F87075FB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89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01A2F0-D59C-4D55-A1BB-9AFBBF10B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7A09-B10B-40F7-9557-BA36399B0116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C0A4DD-275E-4770-9E4A-0171C351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E4AB1D-8660-4E61-B1CA-C49477F5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9AF8-3694-488D-BE38-1F87075FB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71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E4D5A-CD56-45A2-A9AD-C3C447B8D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3A9E7E-9321-4FC1-9D2D-E830D1FC4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2FB5C1-4B3F-4928-A201-B557DD6C6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7397F4-1768-4CBF-8374-755C10C9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7A09-B10B-40F7-9557-BA36399B0116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12EB04-2BF3-40A3-A7CE-CFEF1CA1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C06669-E2F6-4502-8F56-CCA58DEC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9AF8-3694-488D-BE38-1F87075FB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88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02DE2-26F4-48B9-A47C-22C3CE90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06979E-431D-45DF-B766-33CB12F6D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DF2F6D-0850-415F-A14E-BB9F4C558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D85FB4-470C-4F81-948E-10F5E884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7A09-B10B-40F7-9557-BA36399B0116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9ECECE-C365-4EC4-8703-CA760769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09FD4-2203-4E4C-B407-0C346F1C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9AF8-3694-488D-BE38-1F87075FB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755871-FB21-4467-AD3A-F99E5F78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92FE5-1CE0-41A3-BF42-5C531E614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8E295E-F133-48CE-908A-E29F6390A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67A09-B10B-40F7-9557-BA36399B0116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FA8AC-06BF-4934-93D2-E2B5A20D7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9940A-5134-4175-A941-8FB8DFC2F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F9AF8-3694-488D-BE38-1F87075FB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82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71912A2-F257-4F61-8982-9FEA1F428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514" y="1424287"/>
            <a:ext cx="10300996" cy="249791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6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수면 데이터 생성 </a:t>
            </a:r>
            <a:br>
              <a:rPr lang="en-US" altLang="ko-KR" sz="6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r>
              <a:rPr lang="ko-KR" altLang="en-US" sz="6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프로그램</a:t>
            </a:r>
            <a:r>
              <a:rPr lang="en-US" altLang="ko-KR" sz="6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6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계획안 </a:t>
            </a:r>
            <a:r>
              <a:rPr lang="en-US" altLang="ko-KR" sz="6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(1</a:t>
            </a:r>
            <a:r>
              <a:rPr lang="ko-KR" altLang="en-US" sz="6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차</a:t>
            </a:r>
            <a:r>
              <a:rPr lang="en-US" altLang="ko-KR" sz="6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endParaRPr lang="ko-KR" altLang="en-US" sz="66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2808C7B-60A4-4BF8-BE98-F02D5A4FE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4684" y="5338821"/>
            <a:ext cx="9144000" cy="1655762"/>
          </a:xfrm>
        </p:spPr>
        <p:txBody>
          <a:bodyPr/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2020.09.02 </a:t>
            </a:r>
          </a:p>
          <a:p>
            <a:r>
              <a:rPr lang="ko-KR" altLang="en-US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김규찬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7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FE6B00E-C198-47A8-9EA8-1EECFD3B0E32}"/>
              </a:ext>
            </a:extLst>
          </p:cNvPr>
          <p:cNvCxnSpPr>
            <a:cxnSpLocks/>
          </p:cNvCxnSpPr>
          <p:nvPr/>
        </p:nvCxnSpPr>
        <p:spPr>
          <a:xfrm>
            <a:off x="5688546" y="3377683"/>
            <a:ext cx="21522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F091158-DC05-4A5C-ADBE-E990971E9E8F}"/>
              </a:ext>
            </a:extLst>
          </p:cNvPr>
          <p:cNvCxnSpPr>
            <a:cxnSpLocks/>
          </p:cNvCxnSpPr>
          <p:nvPr/>
        </p:nvCxnSpPr>
        <p:spPr>
          <a:xfrm>
            <a:off x="4544008" y="1912776"/>
            <a:ext cx="0" cy="3219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78AD493-6A9C-4AEB-8817-2C8B595D932C}"/>
              </a:ext>
            </a:extLst>
          </p:cNvPr>
          <p:cNvSpPr/>
          <p:nvPr/>
        </p:nvSpPr>
        <p:spPr>
          <a:xfrm>
            <a:off x="3965512" y="1716833"/>
            <a:ext cx="1175657" cy="485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실 행 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C8AAAF3-6660-4FDD-8BD5-3086C3B3A3E0}"/>
              </a:ext>
            </a:extLst>
          </p:cNvPr>
          <p:cNvSpPr/>
          <p:nvPr/>
        </p:nvSpPr>
        <p:spPr>
          <a:xfrm>
            <a:off x="3377687" y="2425960"/>
            <a:ext cx="2310859" cy="4851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폴더 이름 입력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88A6A6E-02D1-45ED-ACE5-E5D62BC7B8C3}"/>
              </a:ext>
            </a:extLst>
          </p:cNvPr>
          <p:cNvSpPr/>
          <p:nvPr/>
        </p:nvSpPr>
        <p:spPr>
          <a:xfrm>
            <a:off x="3198840" y="3135087"/>
            <a:ext cx="2668551" cy="4851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그래프 유무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/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종류 선택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E19923A-B10A-4FE5-AFEE-9CC0063B7862}"/>
              </a:ext>
            </a:extLst>
          </p:cNvPr>
          <p:cNvSpPr/>
          <p:nvPr/>
        </p:nvSpPr>
        <p:spPr>
          <a:xfrm>
            <a:off x="3674708" y="4278086"/>
            <a:ext cx="1738599" cy="485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데이터 편집 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C23CC26-5607-4735-8305-27018EEEFDD0}"/>
              </a:ext>
            </a:extLst>
          </p:cNvPr>
          <p:cNvCxnSpPr>
            <a:cxnSpLocks/>
          </p:cNvCxnSpPr>
          <p:nvPr/>
        </p:nvCxnSpPr>
        <p:spPr>
          <a:xfrm flipH="1">
            <a:off x="7840823" y="3377682"/>
            <a:ext cx="2" cy="27711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380CD6E-BD50-4E84-994B-FF5182718657}"/>
              </a:ext>
            </a:extLst>
          </p:cNvPr>
          <p:cNvSpPr/>
          <p:nvPr/>
        </p:nvSpPr>
        <p:spPr>
          <a:xfrm>
            <a:off x="6971523" y="4289557"/>
            <a:ext cx="1738599" cy="485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데이터 편집  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1DD873-4F63-48BE-8A20-6F3E16FA4865}"/>
              </a:ext>
            </a:extLst>
          </p:cNvPr>
          <p:cNvSpPr/>
          <p:nvPr/>
        </p:nvSpPr>
        <p:spPr>
          <a:xfrm>
            <a:off x="6699415" y="5062242"/>
            <a:ext cx="2245561" cy="485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그래프 생성 및 저장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BB0901-B87D-4293-A4B7-54D43239BE04}"/>
              </a:ext>
            </a:extLst>
          </p:cNvPr>
          <p:cNvSpPr txBox="1"/>
          <p:nvPr/>
        </p:nvSpPr>
        <p:spPr>
          <a:xfrm>
            <a:off x="5991779" y="2925157"/>
            <a:ext cx="447880" cy="382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y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6523D1-D1B7-4DA5-ACC6-1036D94D7D48}"/>
              </a:ext>
            </a:extLst>
          </p:cNvPr>
          <p:cNvSpPr txBox="1"/>
          <p:nvPr/>
        </p:nvSpPr>
        <p:spPr>
          <a:xfrm>
            <a:off x="4668406" y="3671601"/>
            <a:ext cx="447880" cy="382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n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F1BE8F5-8BAE-4F12-8CA2-4719B77BA684}"/>
              </a:ext>
            </a:extLst>
          </p:cNvPr>
          <p:cNvSpPr/>
          <p:nvPr/>
        </p:nvSpPr>
        <p:spPr>
          <a:xfrm>
            <a:off x="3684040" y="4991878"/>
            <a:ext cx="1729267" cy="485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데이터 저장  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3C0F2AC-36A6-4FF8-A868-F4BDD5DA0674}"/>
              </a:ext>
            </a:extLst>
          </p:cNvPr>
          <p:cNvSpPr/>
          <p:nvPr/>
        </p:nvSpPr>
        <p:spPr>
          <a:xfrm>
            <a:off x="3267232" y="4068146"/>
            <a:ext cx="2600159" cy="1618860"/>
          </a:xfrm>
          <a:prstGeom prst="roundRect">
            <a:avLst/>
          </a:prstGeom>
          <a:noFill/>
          <a:ln w="508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E2A5A4-6F9E-45E1-A526-76D006D6A960}"/>
              </a:ext>
            </a:extLst>
          </p:cNvPr>
          <p:cNvSpPr txBox="1"/>
          <p:nvPr/>
        </p:nvSpPr>
        <p:spPr>
          <a:xfrm>
            <a:off x="2530171" y="4692910"/>
            <a:ext cx="72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반복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F3633E0-0E9A-4816-98B9-BF60B23B33F2}"/>
              </a:ext>
            </a:extLst>
          </p:cNvPr>
          <p:cNvSpPr/>
          <p:nvPr/>
        </p:nvSpPr>
        <p:spPr>
          <a:xfrm>
            <a:off x="6952895" y="5846398"/>
            <a:ext cx="1738599" cy="485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데이터 저장  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82A9594-B11C-4939-B3FA-6372178DF522}"/>
              </a:ext>
            </a:extLst>
          </p:cNvPr>
          <p:cNvSpPr/>
          <p:nvPr/>
        </p:nvSpPr>
        <p:spPr>
          <a:xfrm>
            <a:off x="6540742" y="4078055"/>
            <a:ext cx="2600159" cy="2462701"/>
          </a:xfrm>
          <a:prstGeom prst="roundRect">
            <a:avLst/>
          </a:prstGeom>
          <a:noFill/>
          <a:ln w="508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9C3EA4-AD72-4FE6-8712-E8551E399B38}"/>
              </a:ext>
            </a:extLst>
          </p:cNvPr>
          <p:cNvSpPr txBox="1"/>
          <p:nvPr/>
        </p:nvSpPr>
        <p:spPr>
          <a:xfrm>
            <a:off x="0" y="0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</a:p>
          <a:p>
            <a:pPr algn="ctr"/>
            <a:r>
              <a:rPr lang="ko-KR" altLang="en-US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프로그램  알고리즘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8074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6A21A65-2C4C-4772-A5A5-60508D94F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596" y="453007"/>
            <a:ext cx="10425404" cy="5863904"/>
          </a:xfrm>
        </p:spPr>
        <p:txBody>
          <a:bodyPr/>
          <a:lstStyle/>
          <a:p>
            <a:pPr algn="l"/>
            <a:r>
              <a:rPr lang="ko-KR" altLang="en-US" sz="4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목적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l"/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l"/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딥러닝 학습에 필요한 대량의 데이터를 생성하여 충분한 양의 데이터를 확보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</a:t>
            </a:r>
          </a:p>
          <a:p>
            <a:pPr algn="l"/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모델 테스트에 있어 용이함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  <a:p>
            <a:pPr algn="l"/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l"/>
            <a:r>
              <a:rPr lang="ko-KR" altLang="en-US" sz="4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데이터 생성 전체과정 </a:t>
            </a:r>
            <a:r>
              <a:rPr lang="en-US" altLang="ko-KR" sz="4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(Python 3.7)</a:t>
            </a:r>
          </a:p>
          <a:p>
            <a:pPr algn="l"/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</a:t>
            </a:r>
          </a:p>
          <a:p>
            <a:pPr algn="l"/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- Open EDF 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파일로부터 내용추출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(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뇌파데이터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스테이지 마킹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</a:p>
          <a:p>
            <a:pPr algn="l"/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- 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필요한 정보만 간추리고 데이터 형식 동일화 작업 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날짜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시간 등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</a:p>
          <a:p>
            <a:pPr algn="l"/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- </a:t>
            </a:r>
            <a:r>
              <a:rPr lang="ko-KR" altLang="en-US" dirty="0">
                <a:solidFill>
                  <a:srgbClr val="FF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시간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및 </a:t>
            </a:r>
            <a:r>
              <a:rPr lang="ko-KR" altLang="en-US" dirty="0">
                <a:solidFill>
                  <a:srgbClr val="FF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스테이지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마킹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정보에 맞추어 스테이지별 데이터 저장</a:t>
            </a: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l"/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- 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추가 선택으로 그래프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시간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주파수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 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변환 및 저장 </a:t>
            </a: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95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C4999E-EB9A-4F3F-B372-3F934D0F1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47" y="3116508"/>
            <a:ext cx="4555238" cy="34841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E299ED-0503-4989-8F4F-038CA874C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47" y="1465836"/>
            <a:ext cx="11691257" cy="1031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92E042-88C0-4AB4-904F-284ED8871BA7}"/>
              </a:ext>
            </a:extLst>
          </p:cNvPr>
          <p:cNvSpPr txBox="1"/>
          <p:nvPr/>
        </p:nvSpPr>
        <p:spPr>
          <a:xfrm>
            <a:off x="0" y="0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en-US" altLang="ko-KR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Open EDF </a:t>
            </a:r>
            <a:r>
              <a:rPr lang="ko-KR" altLang="en-US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파일로부터 내용추출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8939D3-C04D-4A69-B88D-2D55B1C5FF1A}"/>
              </a:ext>
            </a:extLst>
          </p:cNvPr>
          <p:cNvSpPr txBox="1"/>
          <p:nvPr/>
        </p:nvSpPr>
        <p:spPr>
          <a:xfrm>
            <a:off x="5449078" y="3116508"/>
            <a:ext cx="6408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EDF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에서 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txt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로 변환한 초기 상태</a:t>
            </a:r>
            <a:endParaRPr lang="en-US" altLang="ko-KR" sz="2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위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 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스테이지 마킹 데이터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(Hypnogram) / export 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기능 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X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왼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 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뇌파 수치 데이터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(PSG) / export 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기능 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 작업은 수작업으로 진행</a:t>
            </a:r>
          </a:p>
          <a:p>
            <a:pPr marL="285750" indent="-285750">
              <a:buFontTx/>
              <a:buChar char="-"/>
            </a:pPr>
            <a:endParaRPr lang="ko-KR" altLang="en-US" sz="2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92AAB-F22E-4311-8178-90611F75707A}"/>
              </a:ext>
            </a:extLst>
          </p:cNvPr>
          <p:cNvSpPr txBox="1"/>
          <p:nvPr/>
        </p:nvSpPr>
        <p:spPr>
          <a:xfrm>
            <a:off x="5449078" y="4486409"/>
            <a:ext cx="5327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짝을 맞추어 하나의 폴더에 파일 저장 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밑은 예시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endParaRPr lang="ko-KR" altLang="en-US" sz="2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FE5E566-C839-4BF8-A8C8-09B1723C6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078" y="5041636"/>
            <a:ext cx="2873120" cy="107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6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비이(가) 표시된 사진&#10;&#10;자동 생성된 설명">
            <a:extLst>
              <a:ext uri="{FF2B5EF4-FFF2-40B4-BE49-F238E27FC236}">
                <a16:creationId xmlns:a16="http://schemas.microsoft.com/office/drawing/2014/main" id="{7EE21FC1-354A-4D8F-A6B4-D2D44917A0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94" r="94" b="73075"/>
          <a:stretch/>
        </p:blipFill>
        <p:spPr>
          <a:xfrm>
            <a:off x="153645" y="1204518"/>
            <a:ext cx="6739254" cy="178108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BB4DCD-712C-42B2-9BCB-1F18BE0EA071}"/>
              </a:ext>
            </a:extLst>
          </p:cNvPr>
          <p:cNvSpPr txBox="1"/>
          <p:nvPr/>
        </p:nvSpPr>
        <p:spPr>
          <a:xfrm>
            <a:off x="0" y="0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</a:p>
          <a:p>
            <a:pPr algn="ctr"/>
            <a:r>
              <a:rPr lang="ko-KR" altLang="en-US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데이터 형식 동일화 작업 및 데이터 저장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DB221F-80ED-4E43-9E72-242CCC1677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80"/>
          <a:stretch/>
        </p:blipFill>
        <p:spPr>
          <a:xfrm>
            <a:off x="7334630" y="1204519"/>
            <a:ext cx="4555238" cy="178108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39F23A8-67B9-4C3B-8B85-11D569DCEDA3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523272" y="2985600"/>
            <a:ext cx="0" cy="684919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51902-77C2-40BC-99C3-EAA791ECC7BA}"/>
              </a:ext>
            </a:extLst>
          </p:cNvPr>
          <p:cNvSpPr txBox="1"/>
          <p:nvPr/>
        </p:nvSpPr>
        <p:spPr>
          <a:xfrm>
            <a:off x="259404" y="3718498"/>
            <a:ext cx="11630460" cy="1885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파일 불러오기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폴더이름 입력 시 해당 폴더의 모든 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txt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파일 대상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파일 불필요한 부분 제거 및 데이터 형식 다듬기 작업 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진행중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파일의 시간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마킹을 기반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시작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끝 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스테이지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으로 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파일에서 해당 데이터 찾기</a:t>
            </a:r>
            <a:endParaRPr lang="en-US" altLang="ko-KR" sz="2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‘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해당 파일명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_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뇌파종류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_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스테이지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_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번호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’ 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 이름으로 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txt 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저장 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저장위치는 스테이지별 폴더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형식은 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파일 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endParaRPr lang="en-US" altLang="ko-KR" sz="2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46A6C8C-396C-49A4-BFF0-01C4843E8E1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892899" y="2095059"/>
            <a:ext cx="441731" cy="1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5D55D0D-892B-4E45-ABC8-2D11FC1D692A}"/>
              </a:ext>
            </a:extLst>
          </p:cNvPr>
          <p:cNvSpPr txBox="1"/>
          <p:nvPr/>
        </p:nvSpPr>
        <p:spPr>
          <a:xfrm>
            <a:off x="4096138" y="3204868"/>
            <a:ext cx="255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*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스테이지파일 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&gt; H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DBD107-6B5A-4D46-8716-79789622C570}"/>
              </a:ext>
            </a:extLst>
          </p:cNvPr>
          <p:cNvSpPr txBox="1"/>
          <p:nvPr/>
        </p:nvSpPr>
        <p:spPr>
          <a:xfrm>
            <a:off x="8764555" y="3204868"/>
            <a:ext cx="255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*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스테이지파일 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&gt; P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파일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99679A1-8368-499A-86AA-E4BC5BA29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305" y="5854425"/>
            <a:ext cx="2522789" cy="76510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91F5524-B054-49F9-B797-06964DA846BA}"/>
              </a:ext>
            </a:extLst>
          </p:cNvPr>
          <p:cNvSpPr txBox="1"/>
          <p:nvPr/>
        </p:nvSpPr>
        <p:spPr>
          <a:xfrm>
            <a:off x="749559" y="5925488"/>
            <a:ext cx="255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* 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저장 후 파일 예시</a:t>
            </a:r>
          </a:p>
        </p:txBody>
      </p:sp>
    </p:spTree>
    <p:extLst>
      <p:ext uri="{BB962C8B-B14F-4D97-AF65-F5344CB8AC3E}">
        <p14:creationId xmlns:p14="http://schemas.microsoft.com/office/powerpoint/2010/main" val="1163295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C6EE0A-D04B-4C70-91BC-63204E0F7E7E}"/>
              </a:ext>
            </a:extLst>
          </p:cNvPr>
          <p:cNvSpPr txBox="1"/>
          <p:nvPr/>
        </p:nvSpPr>
        <p:spPr>
          <a:xfrm>
            <a:off x="0" y="0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</a:p>
          <a:p>
            <a:pPr algn="ctr"/>
            <a:r>
              <a:rPr lang="ko-KR" altLang="en-US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그래프</a:t>
            </a:r>
            <a:r>
              <a:rPr lang="en-US" altLang="ko-KR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en-US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시간</a:t>
            </a:r>
            <a:r>
              <a:rPr lang="en-US" altLang="ko-KR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</a:t>
            </a:r>
            <a:r>
              <a:rPr lang="ko-KR" altLang="en-US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주파수</a:t>
            </a:r>
            <a:r>
              <a:rPr lang="en-US" altLang="ko-KR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 </a:t>
            </a:r>
            <a:r>
              <a:rPr lang="ko-KR" altLang="en-US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변환 및 저장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069F57-1F91-4C89-9E8D-32706D3674D7}"/>
              </a:ext>
            </a:extLst>
          </p:cNvPr>
          <p:cNvSpPr txBox="1"/>
          <p:nvPr/>
        </p:nvSpPr>
        <p:spPr>
          <a:xfrm>
            <a:off x="250074" y="1609779"/>
            <a:ext cx="11385199" cy="4840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프로그램 실행 초기에 그래프 변환 여부확인 및 종류 선택</a:t>
            </a:r>
            <a:endParaRPr lang="en-US" altLang="ko-KR" sz="28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데이터 저장 단계에서 부분 저장하기 전에 </a:t>
            </a:r>
            <a:r>
              <a:rPr lang="en-US" altLang="ko-KR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30</a:t>
            </a:r>
            <a:r>
              <a:rPr lang="ko-KR" altLang="en-US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초 단위로 그래프 그려서 저장</a:t>
            </a:r>
            <a:endParaRPr lang="en-US" altLang="ko-KR" sz="28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  <a:r>
              <a:rPr lang="ko-KR" altLang="en-US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데이터상 </a:t>
            </a:r>
            <a:r>
              <a:rPr lang="en-US" altLang="ko-KR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0.005</a:t>
            </a:r>
            <a:r>
              <a:rPr lang="ko-KR" altLang="en-US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초 단위 </a:t>
            </a:r>
            <a:r>
              <a:rPr lang="en-US" altLang="ko-KR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&gt; N.NN </a:t>
            </a:r>
            <a:r>
              <a:rPr lang="ko-KR" altLang="en-US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단위로 변경가능</a:t>
            </a:r>
            <a:endParaRPr lang="en-US" altLang="ko-KR" sz="28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  <a:r>
              <a:rPr lang="ko-KR" altLang="en-US" sz="28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노멀</a:t>
            </a:r>
            <a:r>
              <a:rPr lang="ko-KR" altLang="en-US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8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라이즈</a:t>
            </a:r>
            <a:r>
              <a:rPr lang="ko-KR" altLang="en-US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과정 포함</a:t>
            </a:r>
            <a:r>
              <a:rPr lang="en-US" altLang="ko-KR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(-1,1)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‘</a:t>
            </a:r>
            <a:r>
              <a:rPr lang="ko-KR" altLang="en-US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파일명</a:t>
            </a:r>
            <a:r>
              <a:rPr lang="en-US" altLang="ko-KR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_</a:t>
            </a:r>
            <a:r>
              <a:rPr lang="ko-KR" altLang="en-US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뇌파종류</a:t>
            </a:r>
            <a:r>
              <a:rPr lang="en-US" altLang="ko-KR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_</a:t>
            </a:r>
            <a:r>
              <a:rPr lang="ko-KR" altLang="en-US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스테이지</a:t>
            </a:r>
            <a:r>
              <a:rPr lang="en-US" altLang="ko-KR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_</a:t>
            </a:r>
            <a:r>
              <a:rPr lang="ko-KR" altLang="en-US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번호</a:t>
            </a:r>
            <a:r>
              <a:rPr lang="en-US" altLang="ko-KR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_</a:t>
            </a:r>
            <a:r>
              <a:rPr lang="ko-KR" altLang="en-US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그래프종류</a:t>
            </a:r>
            <a:r>
              <a:rPr lang="en-US" altLang="ko-KR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’ </a:t>
            </a:r>
            <a:r>
              <a:rPr lang="ko-KR" altLang="en-US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 이름으로 저장 </a:t>
            </a:r>
            <a:endParaRPr lang="en-US" altLang="ko-KR" sz="28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  (</a:t>
            </a:r>
            <a:r>
              <a:rPr lang="ko-KR" altLang="en-US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시간 </a:t>
            </a:r>
            <a:r>
              <a:rPr lang="en-US" altLang="ko-KR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주파수</a:t>
            </a:r>
            <a:r>
              <a:rPr lang="en-US" altLang="ko-KR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[FFT] </a:t>
            </a:r>
            <a:r>
              <a:rPr lang="ko-KR" altLang="en-US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폴더 따로 설정</a:t>
            </a:r>
            <a:r>
              <a:rPr lang="en-US" altLang="ko-KR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526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338</Words>
  <Application>Microsoft Office PowerPoint</Application>
  <PresentationFormat>와이드스크린</PresentationFormat>
  <Paragraphs>51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08서울남산체 B</vt:lpstr>
      <vt:lpstr>맑은 고딕</vt:lpstr>
      <vt:lpstr>Arial</vt:lpstr>
      <vt:lpstr>Office 테마</vt:lpstr>
      <vt:lpstr>수면 데이터 생성  프로그램 계획안 (1차)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수면 데이터 생성  프로그램 계획안 (1차)</dc:title>
  <dc:creator>규찬 김</dc:creator>
  <cp:lastModifiedBy>규찬 김</cp:lastModifiedBy>
  <cp:revision>11</cp:revision>
  <dcterms:created xsi:type="dcterms:W3CDTF">2020-09-01T20:13:17Z</dcterms:created>
  <dcterms:modified xsi:type="dcterms:W3CDTF">2020-09-01T21:50:18Z</dcterms:modified>
</cp:coreProperties>
</file>