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2" r:id="rId5"/>
    <p:sldId id="257" r:id="rId6"/>
    <p:sldId id="259" r:id="rId7"/>
    <p:sldId id="274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73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983E-B545-4E20-83F4-9F683711E8A9}" type="doc">
      <dgm:prSet loTypeId="urn:microsoft.com/office/officeart/2005/8/layout/hList1" loCatId="list" qsTypeId="urn:microsoft.com/office/officeart/2005/8/quickstyle/simple4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9C854790-4034-43A8-918C-78B33CBE21A6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양 재 하</a:t>
          </a:r>
        </a:p>
      </dgm:t>
    </dgm:pt>
    <dgm:pt modelId="{633FC8FA-276B-4C4F-BB7A-420D35CF7690}" type="parTrans" cxnId="{F0685C61-A515-4EBD-9DFF-DE5BCA9A77B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5441848-7B01-492C-AF3F-8C783EA0A31C}" type="sibTrans" cxnId="{F0685C61-A515-4EBD-9DFF-DE5BCA9A77B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3BAAECB7-0D81-4304-9460-59BCFF212EC6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회원가입</a:t>
          </a:r>
        </a:p>
      </dgm:t>
    </dgm:pt>
    <dgm:pt modelId="{4376BFE8-EE8D-44B2-807E-E56F490BE123}" type="parTrans" cxnId="{96576D61-CD98-4D7B-B968-57EA50B0328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1171EEF-6E09-4023-89D0-7CD3359D0FCA}" type="sibTrans" cxnId="{96576D61-CD98-4D7B-B968-57EA50B0328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2C74E05-1203-47A6-8D39-AFA50E39542B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예약시스템</a:t>
          </a:r>
        </a:p>
      </dgm:t>
    </dgm:pt>
    <dgm:pt modelId="{B02AA1C6-B5B6-4CE0-BAC3-A365B7ED4FE1}" type="parTrans" cxnId="{005FBA80-1D0A-47BE-BDA2-F718B0EE250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745D7B44-D438-40AF-9D99-540B6B7EED67}" type="sibTrans" cxnId="{005FBA80-1D0A-47BE-BDA2-F718B0EE250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799A5375-6B41-421F-8E7E-CD9B177373E8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오 규 원</a:t>
          </a:r>
        </a:p>
      </dgm:t>
    </dgm:pt>
    <dgm:pt modelId="{48BF6C65-DE03-44BB-9AB1-E70EF9E6A74E}" type="parTrans" cxnId="{03474ACD-C8C7-4D41-86CE-0593E05C495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898EEF6-EB88-473A-BB16-392C9A814DB1}" type="sibTrans" cxnId="{03474ACD-C8C7-4D41-86CE-0593E05C495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E1924AAE-B9F3-4574-B6FC-ED9CB04ED43A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게시판</a:t>
          </a:r>
        </a:p>
      </dgm:t>
    </dgm:pt>
    <dgm:pt modelId="{166C670A-217B-4551-8F30-B79F1BAB6663}" type="parTrans" cxnId="{4F9AFE61-3369-40E2-AE58-68E3072D719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F32D8176-1F8E-44EB-AB6E-8C37E03D650A}" type="sibTrans" cxnId="{4F9AFE61-3369-40E2-AE58-68E3072D719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B8793EA-2C88-407B-BF01-63991097BF66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대시보드</a:t>
          </a:r>
        </a:p>
      </dgm:t>
    </dgm:pt>
    <dgm:pt modelId="{086246B9-7CA0-40E6-A0EB-F52EF63EB924}" type="parTrans" cxnId="{79B35CE3-849B-4190-8690-A3F5594FC2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6DDECEE-C8D8-4476-8F1E-486B6D3D7D5D}" type="sibTrans" cxnId="{79B35CE3-849B-4190-8690-A3F5594FC2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E340AC11-4399-4E6A-9DE0-BF4214B019B1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문 수 현</a:t>
          </a:r>
        </a:p>
      </dgm:t>
    </dgm:pt>
    <dgm:pt modelId="{0D5A6ADA-D6ED-4E72-9758-E932670439EC}" type="parTrans" cxnId="{7D7D4522-FA16-42E7-969F-08C73790E0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31C7B301-4A67-48EA-AD72-3F12741DB0B2}" type="sibTrans" cxnId="{7D7D4522-FA16-42E7-969F-08C73790E0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E5C05DE-37AB-4D90-84F1-E475094C1E59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서비스 항목</a:t>
          </a:r>
        </a:p>
      </dgm:t>
    </dgm:pt>
    <dgm:pt modelId="{16A7A0F7-B631-4947-87BD-FDEE018641AF}" type="parTrans" cxnId="{E1C52E06-C00B-4F0C-83E9-03F69D303BC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98DB004-4028-4735-AA37-AF912379ED45}" type="sibTrans" cxnId="{E1C52E06-C00B-4F0C-83E9-03F69D303BC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2024DE1-4CD8-4192-B708-3914553F6AAE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등록</a:t>
          </a:r>
          <a:r>
            <a: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/</a:t>
          </a:r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관리</a:t>
          </a:r>
        </a:p>
      </dgm:t>
    </dgm:pt>
    <dgm:pt modelId="{012D05BC-60AC-4851-8053-0BEB20BDD193}" type="parTrans" cxnId="{C972D7F5-7747-4683-8CE7-47C7BDD7C8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1258A241-FBAE-4164-8F45-4B110B2BAD83}" type="sibTrans" cxnId="{C972D7F5-7747-4683-8CE7-47C7BDD7C8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403B0CA-EE98-479D-90FF-3CED3A72EB13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김 하 겸</a:t>
          </a:r>
        </a:p>
      </dgm:t>
    </dgm:pt>
    <dgm:pt modelId="{8E4D843A-4C90-4998-AF2A-FE405B99F43B}" type="parTrans" cxnId="{38851E6C-B56E-4CCE-B94C-BB013C75F28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62A371B-5890-4C4F-8A33-4689F52EB752}" type="sibTrans" cxnId="{38851E6C-B56E-4CCE-B94C-BB013C75F28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1D8B1594-171F-404A-BEE8-D785192C5679}">
      <dgm:prSet phldrT="[텍스트]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endParaRPr lang="ko-KR" altLang="en-US" sz="34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123C5F5-1B95-49E7-9D76-BDDF153C5384}" type="parTrans" cxnId="{1694C395-8452-4B61-9F32-A363FEC90C25}">
      <dgm:prSet/>
      <dgm:spPr/>
      <dgm:t>
        <a:bodyPr/>
        <a:lstStyle/>
        <a:p>
          <a:pPr latinLnBrk="1"/>
          <a:endParaRPr lang="ko-KR" altLang="en-US"/>
        </a:p>
      </dgm:t>
    </dgm:pt>
    <dgm:pt modelId="{D23265E9-470A-4E2B-A7B5-5B72593FCA33}" type="sibTrans" cxnId="{1694C395-8452-4B61-9F32-A363FEC90C25}">
      <dgm:prSet/>
      <dgm:spPr/>
      <dgm:t>
        <a:bodyPr/>
        <a:lstStyle/>
        <a:p>
          <a:pPr latinLnBrk="1"/>
          <a:endParaRPr lang="ko-KR" altLang="en-US"/>
        </a:p>
      </dgm:t>
    </dgm:pt>
    <dgm:pt modelId="{16D94579-3638-4AE3-A4C4-AE90F47A82E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 err="1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이미지업로드</a:t>
          </a:r>
          <a:endParaRPr lang="ko-KR" altLang="en-US" sz="28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5641138-EA74-4FA0-ACC0-34B7C924531A}" type="parTrans" cxnId="{03E60035-A743-406A-8B9C-F6DE933F3CAE}">
      <dgm:prSet/>
      <dgm:spPr/>
      <dgm:t>
        <a:bodyPr/>
        <a:lstStyle/>
        <a:p>
          <a:pPr latinLnBrk="1"/>
          <a:endParaRPr lang="ko-KR" altLang="en-US"/>
        </a:p>
      </dgm:t>
    </dgm:pt>
    <dgm:pt modelId="{91AB33E4-611C-46A4-97C7-75344DC6C1C9}" type="sibTrans" cxnId="{03E60035-A743-406A-8B9C-F6DE933F3CAE}">
      <dgm:prSet/>
      <dgm:spPr/>
      <dgm:t>
        <a:bodyPr/>
        <a:lstStyle/>
        <a:p>
          <a:pPr latinLnBrk="1"/>
          <a:endParaRPr lang="ko-KR" altLang="en-US"/>
        </a:p>
      </dgm:t>
    </dgm:pt>
    <dgm:pt modelId="{8D6E5B77-51AE-4587-A76F-17FD4E072EA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지도위치표시</a:t>
          </a:r>
        </a:p>
      </dgm:t>
    </dgm:pt>
    <dgm:pt modelId="{0B537BBE-4777-4A95-A4EC-34F19F337173}" type="parTrans" cxnId="{C059A9BF-3F24-431E-8D97-3DB192D1B1A2}">
      <dgm:prSet/>
      <dgm:spPr/>
      <dgm:t>
        <a:bodyPr/>
        <a:lstStyle/>
        <a:p>
          <a:pPr latinLnBrk="1"/>
          <a:endParaRPr lang="ko-KR" altLang="en-US"/>
        </a:p>
      </dgm:t>
    </dgm:pt>
    <dgm:pt modelId="{D11932C9-B3DD-4F81-A78F-FFC2CE26F961}" type="sibTrans" cxnId="{C059A9BF-3F24-431E-8D97-3DB192D1B1A2}">
      <dgm:prSet/>
      <dgm:spPr/>
      <dgm:t>
        <a:bodyPr/>
        <a:lstStyle/>
        <a:p>
          <a:pPr latinLnBrk="1"/>
          <a:endParaRPr lang="ko-KR" altLang="en-US"/>
        </a:p>
      </dgm:t>
    </dgm:pt>
    <dgm:pt modelId="{C081C0DF-6679-4C53-9048-7070018647C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메인 페이지</a:t>
          </a:r>
          <a:endParaRPr lang="ko-KR" altLang="en-US" sz="3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E2DF082-807D-41EE-8188-077833BC9BCC}" type="parTrans" cxnId="{05B50BE0-44DF-47EB-8555-4C654D2EEF30}">
      <dgm:prSet/>
      <dgm:spPr/>
      <dgm:t>
        <a:bodyPr/>
        <a:lstStyle/>
        <a:p>
          <a:pPr latinLnBrk="1"/>
          <a:endParaRPr lang="ko-KR" altLang="en-US"/>
        </a:p>
      </dgm:t>
    </dgm:pt>
    <dgm:pt modelId="{890DB48F-0B68-4C49-ABAC-75F3D704F9B1}" type="sibTrans" cxnId="{05B50BE0-44DF-47EB-8555-4C654D2EEF30}">
      <dgm:prSet/>
      <dgm:spPr/>
      <dgm:t>
        <a:bodyPr/>
        <a:lstStyle/>
        <a:p>
          <a:pPr latinLnBrk="1"/>
          <a:endParaRPr lang="ko-KR" altLang="en-US"/>
        </a:p>
      </dgm:t>
    </dgm:pt>
    <dgm:pt modelId="{6677F1FD-BFAF-46C3-9400-57B9A944C562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기획</a:t>
          </a:r>
          <a:r>
            <a: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&amp;</a:t>
          </a:r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설계</a:t>
          </a:r>
        </a:p>
      </dgm:t>
    </dgm:pt>
    <dgm:pt modelId="{78978446-C35A-4383-8BE0-4FD343B6746D}" type="parTrans" cxnId="{48481C16-CA68-4311-B545-EE9FE0625C16}">
      <dgm:prSet/>
      <dgm:spPr/>
      <dgm:t>
        <a:bodyPr/>
        <a:lstStyle/>
        <a:p>
          <a:pPr latinLnBrk="1"/>
          <a:endParaRPr lang="ko-KR" altLang="en-US"/>
        </a:p>
      </dgm:t>
    </dgm:pt>
    <dgm:pt modelId="{34C2F715-EE72-4D6D-A947-E196B31F4D2E}" type="sibTrans" cxnId="{48481C16-CA68-4311-B545-EE9FE0625C16}">
      <dgm:prSet/>
      <dgm:spPr/>
      <dgm:t>
        <a:bodyPr/>
        <a:lstStyle/>
        <a:p>
          <a:pPr latinLnBrk="1"/>
          <a:endParaRPr lang="ko-KR" altLang="en-US"/>
        </a:p>
      </dgm:t>
    </dgm:pt>
    <dgm:pt modelId="{B0DFCE9D-9B0D-458C-B27B-4B7F19D2DC1B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예약주문관리</a:t>
          </a:r>
        </a:p>
      </dgm:t>
    </dgm:pt>
    <dgm:pt modelId="{0356F044-45F4-4614-BD67-9E88A42A8F79}" type="parTrans" cxnId="{BA98735C-82D6-4FA4-B803-A23019504180}">
      <dgm:prSet/>
      <dgm:spPr/>
      <dgm:t>
        <a:bodyPr/>
        <a:lstStyle/>
        <a:p>
          <a:pPr latinLnBrk="1"/>
          <a:endParaRPr lang="ko-KR" altLang="en-US"/>
        </a:p>
      </dgm:t>
    </dgm:pt>
    <dgm:pt modelId="{9C592C5F-1D38-41AC-92D4-8A695D389214}" type="sibTrans" cxnId="{BA98735C-82D6-4FA4-B803-A23019504180}">
      <dgm:prSet/>
      <dgm:spPr/>
      <dgm:t>
        <a:bodyPr/>
        <a:lstStyle/>
        <a:p>
          <a:pPr latinLnBrk="1"/>
          <a:endParaRPr lang="ko-KR" altLang="en-US"/>
        </a:p>
      </dgm:t>
    </dgm:pt>
    <dgm:pt modelId="{251D5E9F-D931-4B85-872C-08D9993D8FA2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검색</a:t>
          </a:r>
          <a:endParaRPr lang="ko-KR" altLang="en-US" sz="28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04DB969-318A-4EE7-92E2-B6221F592187}" type="parTrans" cxnId="{72D15D01-56B7-4C04-89CB-BB783C6F9338}">
      <dgm:prSet/>
      <dgm:spPr/>
      <dgm:t>
        <a:bodyPr/>
        <a:lstStyle/>
        <a:p>
          <a:pPr latinLnBrk="1"/>
          <a:endParaRPr lang="ko-KR" altLang="en-US"/>
        </a:p>
      </dgm:t>
    </dgm:pt>
    <dgm:pt modelId="{1DF63A50-3348-4303-A061-A658FE2AE403}" type="sibTrans" cxnId="{72D15D01-56B7-4C04-89CB-BB783C6F9338}">
      <dgm:prSet/>
      <dgm:spPr/>
      <dgm:t>
        <a:bodyPr/>
        <a:lstStyle/>
        <a:p>
          <a:pPr latinLnBrk="1"/>
          <a:endParaRPr lang="ko-KR" altLang="en-US"/>
        </a:p>
      </dgm:t>
    </dgm:pt>
    <dgm:pt modelId="{63AC62A8-4A7C-4941-A931-F6CB3C33B30E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댓글</a:t>
          </a:r>
        </a:p>
      </dgm:t>
    </dgm:pt>
    <dgm:pt modelId="{BFF7443C-34E4-4D79-8807-58878DDB2CF1}" type="parTrans" cxnId="{D0254C47-CED5-4DE0-ACC3-381082C4CBD1}">
      <dgm:prSet/>
      <dgm:spPr/>
      <dgm:t>
        <a:bodyPr/>
        <a:lstStyle/>
        <a:p>
          <a:pPr latinLnBrk="1"/>
          <a:endParaRPr lang="ko-KR" altLang="en-US"/>
        </a:p>
      </dgm:t>
    </dgm:pt>
    <dgm:pt modelId="{0D1EE918-1BD9-4DA4-9C65-1DE316FDA01B}" type="sibTrans" cxnId="{D0254C47-CED5-4DE0-ACC3-381082C4CBD1}">
      <dgm:prSet/>
      <dgm:spPr/>
      <dgm:t>
        <a:bodyPr/>
        <a:lstStyle/>
        <a:p>
          <a:pPr latinLnBrk="1"/>
          <a:endParaRPr lang="ko-KR" altLang="en-US"/>
        </a:p>
      </dgm:t>
    </dgm:pt>
    <dgm:pt modelId="{5E1D85FC-4992-4EB8-9748-73DF18DB6208}" type="pres">
      <dgm:prSet presAssocID="{B0BE983E-B545-4E20-83F4-9F683711E8A9}" presName="Name0" presStyleCnt="0">
        <dgm:presLayoutVars>
          <dgm:dir/>
          <dgm:animLvl val="lvl"/>
          <dgm:resizeHandles val="exact"/>
        </dgm:presLayoutVars>
      </dgm:prSet>
      <dgm:spPr/>
    </dgm:pt>
    <dgm:pt modelId="{EB57CDDF-0794-4A1D-959F-A7BC55E4A999}" type="pres">
      <dgm:prSet presAssocID="{9C854790-4034-43A8-918C-78B33CBE21A6}" presName="composite" presStyleCnt="0"/>
      <dgm:spPr/>
    </dgm:pt>
    <dgm:pt modelId="{02843D68-8835-4823-89FF-8013777CF791}" type="pres">
      <dgm:prSet presAssocID="{9C854790-4034-43A8-918C-78B33CBE21A6}" presName="parTx" presStyleLbl="alignNode1" presStyleIdx="0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13C3EFA1-009D-4334-8AC7-BDE5BF83779C}" type="pres">
      <dgm:prSet presAssocID="{9C854790-4034-43A8-918C-78B33CBE21A6}" presName="desTx" presStyleLbl="alignAccFollowNode1" presStyleIdx="0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04B1E2AA-7C42-487B-926D-E4192F504859}" type="pres">
      <dgm:prSet presAssocID="{45441848-7B01-492C-AF3F-8C783EA0A31C}" presName="space" presStyleCnt="0"/>
      <dgm:spPr/>
    </dgm:pt>
    <dgm:pt modelId="{FF4B98D0-F5CE-403A-9D81-7E728FA9544F}" type="pres">
      <dgm:prSet presAssocID="{C403B0CA-EE98-479D-90FF-3CED3A72EB13}" presName="composite" presStyleCnt="0"/>
      <dgm:spPr/>
    </dgm:pt>
    <dgm:pt modelId="{0DFDD2B8-1D22-4554-BB51-F7441A0AAC29}" type="pres">
      <dgm:prSet presAssocID="{C403B0CA-EE98-479D-90FF-3CED3A72EB13}" presName="parTx" presStyleLbl="alignNode1" presStyleIdx="1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3445FE1E-93D7-4244-878F-CBD0BBAD785F}" type="pres">
      <dgm:prSet presAssocID="{C403B0CA-EE98-479D-90FF-3CED3A72EB13}" presName="desTx" presStyleLbl="alignAccFollowNode1" presStyleIdx="1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18582BD0-0DB6-4F4A-9C35-4AE4B535539A}" type="pres">
      <dgm:prSet presAssocID="{662A371B-5890-4C4F-8A33-4689F52EB752}" presName="space" presStyleCnt="0"/>
      <dgm:spPr/>
    </dgm:pt>
    <dgm:pt modelId="{FEB2F612-6CAF-4F34-81B8-4FB8562ED737}" type="pres">
      <dgm:prSet presAssocID="{799A5375-6B41-421F-8E7E-CD9B177373E8}" presName="composite" presStyleCnt="0"/>
      <dgm:spPr/>
    </dgm:pt>
    <dgm:pt modelId="{E801B17B-E61F-4E82-8548-F775D891B5C4}" type="pres">
      <dgm:prSet presAssocID="{799A5375-6B41-421F-8E7E-CD9B177373E8}" presName="parTx" presStyleLbl="alignNode1" presStyleIdx="2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99BDBD1D-4478-4F40-96E4-34438AEBF283}" type="pres">
      <dgm:prSet presAssocID="{799A5375-6B41-421F-8E7E-CD9B177373E8}" presName="desTx" presStyleLbl="alignAccFollowNode1" presStyleIdx="2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4F162B68-0D29-4009-A178-24101DA6318C}" type="pres">
      <dgm:prSet presAssocID="{0898EEF6-EB88-473A-BB16-392C9A814DB1}" presName="space" presStyleCnt="0"/>
      <dgm:spPr/>
    </dgm:pt>
    <dgm:pt modelId="{D5F35BB6-8152-432C-9821-AA665CA02475}" type="pres">
      <dgm:prSet presAssocID="{E340AC11-4399-4E6A-9DE0-BF4214B019B1}" presName="composite" presStyleCnt="0"/>
      <dgm:spPr/>
    </dgm:pt>
    <dgm:pt modelId="{40198192-0EFE-4FA8-8AB8-38C83711C574}" type="pres">
      <dgm:prSet presAssocID="{E340AC11-4399-4E6A-9DE0-BF4214B019B1}" presName="parTx" presStyleLbl="alignNode1" presStyleIdx="3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A8C6D125-A3D1-4616-A285-376F38C952A7}" type="pres">
      <dgm:prSet presAssocID="{E340AC11-4399-4E6A-9DE0-BF4214B019B1}" presName="desTx" presStyleLbl="alignAccFollowNode1" presStyleIdx="3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2D15D01-56B7-4C04-89CB-BB783C6F9338}" srcId="{C403B0CA-EE98-479D-90FF-3CED3A72EB13}" destId="{251D5E9F-D931-4B85-872C-08D9993D8FA2}" srcOrd="0" destOrd="0" parTransId="{804DB969-318A-4EE7-92E2-B6221F592187}" sibTransId="{1DF63A50-3348-4303-A061-A658FE2AE403}"/>
    <dgm:cxn modelId="{E1C52E06-C00B-4F0C-83E9-03F69D303BCF}" srcId="{E340AC11-4399-4E6A-9DE0-BF4214B019B1}" destId="{6E5C05DE-37AB-4D90-84F1-E475094C1E59}" srcOrd="0" destOrd="0" parTransId="{16A7A0F7-B631-4947-87BD-FDEE018641AF}" sibTransId="{498DB004-4028-4735-AA37-AF912379ED45}"/>
    <dgm:cxn modelId="{5830780A-2426-4A67-ADDE-14F97D44390B}" type="presOf" srcId="{9B8793EA-2C88-407B-BF01-63991097BF66}" destId="{99BDBD1D-4478-4F40-96E4-34438AEBF283}" srcOrd="0" destOrd="1" presId="urn:microsoft.com/office/officeart/2005/8/layout/hList1"/>
    <dgm:cxn modelId="{48481C16-CA68-4311-B545-EE9FE0625C16}" srcId="{9C854790-4034-43A8-918C-78B33CBE21A6}" destId="{6677F1FD-BFAF-46C3-9400-57B9A944C562}" srcOrd="0" destOrd="0" parTransId="{78978446-C35A-4383-8BE0-4FD343B6746D}" sibTransId="{34C2F715-EE72-4D6D-A947-E196B31F4D2E}"/>
    <dgm:cxn modelId="{A0C69518-C4DA-4A66-9140-D897A90DFC17}" type="presOf" srcId="{C2C74E05-1203-47A6-8D39-AFA50E39542B}" destId="{13C3EFA1-009D-4334-8AC7-BDE5BF83779C}" srcOrd="0" destOrd="2" presId="urn:microsoft.com/office/officeart/2005/8/layout/hList1"/>
    <dgm:cxn modelId="{7D7D4522-FA16-42E7-969F-08C73790E0AD}" srcId="{B0BE983E-B545-4E20-83F4-9F683711E8A9}" destId="{E340AC11-4399-4E6A-9DE0-BF4214B019B1}" srcOrd="3" destOrd="0" parTransId="{0D5A6ADA-D6ED-4E72-9758-E932670439EC}" sibTransId="{31C7B301-4A67-48EA-AD72-3F12741DB0B2}"/>
    <dgm:cxn modelId="{E40CB52C-8787-4620-85B4-51020538AA48}" type="presOf" srcId="{9C854790-4034-43A8-918C-78B33CBE21A6}" destId="{02843D68-8835-4823-89FF-8013777CF791}" srcOrd="0" destOrd="0" presId="urn:microsoft.com/office/officeart/2005/8/layout/hList1"/>
    <dgm:cxn modelId="{03E60035-A743-406A-8B9C-F6DE933F3CAE}" srcId="{C403B0CA-EE98-479D-90FF-3CED3A72EB13}" destId="{16D94579-3638-4AE3-A4C4-AE90F47A82E9}" srcOrd="1" destOrd="0" parTransId="{45641138-EA74-4FA0-ACC0-34B7C924531A}" sibTransId="{91AB33E4-611C-46A4-97C7-75344DC6C1C9}"/>
    <dgm:cxn modelId="{BA98735C-82D6-4FA4-B803-A23019504180}" srcId="{9C854790-4034-43A8-918C-78B33CBE21A6}" destId="{B0DFCE9D-9B0D-458C-B27B-4B7F19D2DC1B}" srcOrd="3" destOrd="0" parTransId="{0356F044-45F4-4614-BD67-9E88A42A8F79}" sibTransId="{9C592C5F-1D38-41AC-92D4-8A695D389214}"/>
    <dgm:cxn modelId="{F0685C61-A515-4EBD-9DFF-DE5BCA9A77B7}" srcId="{B0BE983E-B545-4E20-83F4-9F683711E8A9}" destId="{9C854790-4034-43A8-918C-78B33CBE21A6}" srcOrd="0" destOrd="0" parTransId="{633FC8FA-276B-4C4F-BB7A-420D35CF7690}" sibTransId="{45441848-7B01-492C-AF3F-8C783EA0A31C}"/>
    <dgm:cxn modelId="{96576D61-CD98-4D7B-B968-57EA50B03287}" srcId="{9C854790-4034-43A8-918C-78B33CBE21A6}" destId="{3BAAECB7-0D81-4304-9460-59BCFF212EC6}" srcOrd="1" destOrd="0" parTransId="{4376BFE8-EE8D-44B2-807E-E56F490BE123}" sibTransId="{01171EEF-6E09-4023-89D0-7CD3359D0FCA}"/>
    <dgm:cxn modelId="{4F9AFE61-3369-40E2-AE58-68E3072D7194}" srcId="{799A5375-6B41-421F-8E7E-CD9B177373E8}" destId="{E1924AAE-B9F3-4574-B6FC-ED9CB04ED43A}" srcOrd="0" destOrd="0" parTransId="{166C670A-217B-4551-8F30-B79F1BAB6663}" sibTransId="{F32D8176-1F8E-44EB-AB6E-8C37E03D650A}"/>
    <dgm:cxn modelId="{D0254C47-CED5-4DE0-ACC3-381082C4CBD1}" srcId="{799A5375-6B41-421F-8E7E-CD9B177373E8}" destId="{63AC62A8-4A7C-4941-A931-F6CB3C33B30E}" srcOrd="2" destOrd="0" parTransId="{BFF7443C-34E4-4D79-8807-58878DDB2CF1}" sibTransId="{0D1EE918-1BD9-4DA4-9C65-1DE316FDA01B}"/>
    <dgm:cxn modelId="{EC7FBC49-172C-4EE8-8768-4302C1ACB752}" type="presOf" srcId="{16D94579-3638-4AE3-A4C4-AE90F47A82E9}" destId="{3445FE1E-93D7-4244-878F-CBD0BBAD785F}" srcOrd="0" destOrd="1" presId="urn:microsoft.com/office/officeart/2005/8/layout/hList1"/>
    <dgm:cxn modelId="{38851E6C-B56E-4CCE-B94C-BB013C75F289}" srcId="{B0BE983E-B545-4E20-83F4-9F683711E8A9}" destId="{C403B0CA-EE98-479D-90FF-3CED3A72EB13}" srcOrd="1" destOrd="0" parTransId="{8E4D843A-4C90-4998-AF2A-FE405B99F43B}" sibTransId="{662A371B-5890-4C4F-8A33-4689F52EB752}"/>
    <dgm:cxn modelId="{1EBE3F6C-F5EA-424A-B5F4-7EEBB8569E38}" type="presOf" srcId="{E1924AAE-B9F3-4574-B6FC-ED9CB04ED43A}" destId="{99BDBD1D-4478-4F40-96E4-34438AEBF283}" srcOrd="0" destOrd="0" presId="urn:microsoft.com/office/officeart/2005/8/layout/hList1"/>
    <dgm:cxn modelId="{D0D29058-06B4-4634-BCA2-C7345796D831}" type="presOf" srcId="{251D5E9F-D931-4B85-872C-08D9993D8FA2}" destId="{3445FE1E-93D7-4244-878F-CBD0BBAD785F}" srcOrd="0" destOrd="0" presId="urn:microsoft.com/office/officeart/2005/8/layout/hList1"/>
    <dgm:cxn modelId="{3035167D-EB9D-4253-A3DC-13C954612E15}" type="presOf" srcId="{6677F1FD-BFAF-46C3-9400-57B9A944C562}" destId="{13C3EFA1-009D-4334-8AC7-BDE5BF83779C}" srcOrd="0" destOrd="0" presId="urn:microsoft.com/office/officeart/2005/8/layout/hList1"/>
    <dgm:cxn modelId="{73FA6C7D-356B-466D-8B46-DFFBE9EE0AE0}" type="presOf" srcId="{8D6E5B77-51AE-4587-A76F-17FD4E072EA9}" destId="{3445FE1E-93D7-4244-878F-CBD0BBAD785F}" srcOrd="0" destOrd="2" presId="urn:microsoft.com/office/officeart/2005/8/layout/hList1"/>
    <dgm:cxn modelId="{B695E77E-8171-42B7-9B45-E3802D9F61D6}" type="presOf" srcId="{C403B0CA-EE98-479D-90FF-3CED3A72EB13}" destId="{0DFDD2B8-1D22-4554-BB51-F7441A0AAC29}" srcOrd="0" destOrd="0" presId="urn:microsoft.com/office/officeart/2005/8/layout/hList1"/>
    <dgm:cxn modelId="{005FBA80-1D0A-47BE-BDA2-F718B0EE250B}" srcId="{9C854790-4034-43A8-918C-78B33CBE21A6}" destId="{C2C74E05-1203-47A6-8D39-AFA50E39542B}" srcOrd="2" destOrd="0" parTransId="{B02AA1C6-B5B6-4CE0-BAC3-A365B7ED4FE1}" sibTransId="{745D7B44-D438-40AF-9D99-540B6B7EED67}"/>
    <dgm:cxn modelId="{3486E281-138B-4251-B639-73645179737B}" type="presOf" srcId="{1D8B1594-171F-404A-BEE8-D785192C5679}" destId="{13C3EFA1-009D-4334-8AC7-BDE5BF83779C}" srcOrd="0" destOrd="4" presId="urn:microsoft.com/office/officeart/2005/8/layout/hList1"/>
    <dgm:cxn modelId="{0D55BE86-11C2-4529-A62B-3F8939F0E8BD}" type="presOf" srcId="{63AC62A8-4A7C-4941-A931-F6CB3C33B30E}" destId="{99BDBD1D-4478-4F40-96E4-34438AEBF283}" srcOrd="0" destOrd="2" presId="urn:microsoft.com/office/officeart/2005/8/layout/hList1"/>
    <dgm:cxn modelId="{C88C178C-F872-4BD5-A398-F1E74E647DDB}" type="presOf" srcId="{B0BE983E-B545-4E20-83F4-9F683711E8A9}" destId="{5E1D85FC-4992-4EB8-9748-73DF18DB6208}" srcOrd="0" destOrd="0" presId="urn:microsoft.com/office/officeart/2005/8/layout/hList1"/>
    <dgm:cxn modelId="{B6CCC390-8282-47E7-A168-C4B012EE4B78}" type="presOf" srcId="{C081C0DF-6679-4C53-9048-7070018647C9}" destId="{3445FE1E-93D7-4244-878F-CBD0BBAD785F}" srcOrd="0" destOrd="3" presId="urn:microsoft.com/office/officeart/2005/8/layout/hList1"/>
    <dgm:cxn modelId="{1694C395-8452-4B61-9F32-A363FEC90C25}" srcId="{9C854790-4034-43A8-918C-78B33CBE21A6}" destId="{1D8B1594-171F-404A-BEE8-D785192C5679}" srcOrd="4" destOrd="0" parTransId="{9123C5F5-1B95-49E7-9D76-BDDF153C5384}" sibTransId="{D23265E9-470A-4E2B-A7B5-5B72593FCA33}"/>
    <dgm:cxn modelId="{B68D8E9C-39D0-4D5A-AAF3-429C3591FE70}" type="presOf" srcId="{799A5375-6B41-421F-8E7E-CD9B177373E8}" destId="{E801B17B-E61F-4E82-8548-F775D891B5C4}" srcOrd="0" destOrd="0" presId="urn:microsoft.com/office/officeart/2005/8/layout/hList1"/>
    <dgm:cxn modelId="{42BDD1A9-5DAE-45E2-B833-C50C6ECFE4D9}" type="presOf" srcId="{82024DE1-4CD8-4192-B708-3914553F6AAE}" destId="{A8C6D125-A3D1-4616-A285-376F38C952A7}" srcOrd="0" destOrd="1" presId="urn:microsoft.com/office/officeart/2005/8/layout/hList1"/>
    <dgm:cxn modelId="{C059A9BF-3F24-431E-8D97-3DB192D1B1A2}" srcId="{C403B0CA-EE98-479D-90FF-3CED3A72EB13}" destId="{8D6E5B77-51AE-4587-A76F-17FD4E072EA9}" srcOrd="2" destOrd="0" parTransId="{0B537BBE-4777-4A95-A4EC-34F19F337173}" sibTransId="{D11932C9-B3DD-4F81-A78F-FFC2CE26F961}"/>
    <dgm:cxn modelId="{A05BE4C1-4D14-4089-B3AC-8ABE8FD24EF2}" type="presOf" srcId="{B0DFCE9D-9B0D-458C-B27B-4B7F19D2DC1B}" destId="{13C3EFA1-009D-4334-8AC7-BDE5BF83779C}" srcOrd="0" destOrd="3" presId="urn:microsoft.com/office/officeart/2005/8/layout/hList1"/>
    <dgm:cxn modelId="{03474ACD-C8C7-4D41-86CE-0593E05C4954}" srcId="{B0BE983E-B545-4E20-83F4-9F683711E8A9}" destId="{799A5375-6B41-421F-8E7E-CD9B177373E8}" srcOrd="2" destOrd="0" parTransId="{48BF6C65-DE03-44BB-9AB1-E70EF9E6A74E}" sibTransId="{0898EEF6-EB88-473A-BB16-392C9A814DB1}"/>
    <dgm:cxn modelId="{C4C2B7D3-CA71-48DC-9D85-8FDC780BA864}" type="presOf" srcId="{E340AC11-4399-4E6A-9DE0-BF4214B019B1}" destId="{40198192-0EFE-4FA8-8AB8-38C83711C574}" srcOrd="0" destOrd="0" presId="urn:microsoft.com/office/officeart/2005/8/layout/hList1"/>
    <dgm:cxn modelId="{05B50BE0-44DF-47EB-8555-4C654D2EEF30}" srcId="{C403B0CA-EE98-479D-90FF-3CED3A72EB13}" destId="{C081C0DF-6679-4C53-9048-7070018647C9}" srcOrd="3" destOrd="0" parTransId="{8E2DF082-807D-41EE-8188-077833BC9BCC}" sibTransId="{890DB48F-0B68-4C49-ABAC-75F3D704F9B1}"/>
    <dgm:cxn modelId="{79B35CE3-849B-4190-8690-A3F5594FC2E8}" srcId="{799A5375-6B41-421F-8E7E-CD9B177373E8}" destId="{9B8793EA-2C88-407B-BF01-63991097BF66}" srcOrd="1" destOrd="0" parTransId="{086246B9-7CA0-40E6-A0EB-F52EF63EB924}" sibTransId="{66DDECEE-C8D8-4476-8F1E-486B6D3D7D5D}"/>
    <dgm:cxn modelId="{C972D7F5-7747-4683-8CE7-47C7BDD7C8A5}" srcId="{6E5C05DE-37AB-4D90-84F1-E475094C1E59}" destId="{82024DE1-4CD8-4192-B708-3914553F6AAE}" srcOrd="0" destOrd="0" parTransId="{012D05BC-60AC-4851-8053-0BEB20BDD193}" sibTransId="{1258A241-FBAE-4164-8F45-4B110B2BAD83}"/>
    <dgm:cxn modelId="{A51388F7-BF77-43EF-86F6-E25F918DD608}" type="presOf" srcId="{3BAAECB7-0D81-4304-9460-59BCFF212EC6}" destId="{13C3EFA1-009D-4334-8AC7-BDE5BF83779C}" srcOrd="0" destOrd="1" presId="urn:microsoft.com/office/officeart/2005/8/layout/hList1"/>
    <dgm:cxn modelId="{F41ED1F9-246E-46C7-AFEF-604A23035EFD}" type="presOf" srcId="{6E5C05DE-37AB-4D90-84F1-E475094C1E59}" destId="{A8C6D125-A3D1-4616-A285-376F38C952A7}" srcOrd="0" destOrd="0" presId="urn:microsoft.com/office/officeart/2005/8/layout/hList1"/>
    <dgm:cxn modelId="{15765DB3-7863-423B-8D7A-39452C62FD2C}" type="presParOf" srcId="{5E1D85FC-4992-4EB8-9748-73DF18DB6208}" destId="{EB57CDDF-0794-4A1D-959F-A7BC55E4A999}" srcOrd="0" destOrd="0" presId="urn:microsoft.com/office/officeart/2005/8/layout/hList1"/>
    <dgm:cxn modelId="{BEE7BB6C-10CC-4ECB-B771-EFC57B49E209}" type="presParOf" srcId="{EB57CDDF-0794-4A1D-959F-A7BC55E4A999}" destId="{02843D68-8835-4823-89FF-8013777CF791}" srcOrd="0" destOrd="0" presId="urn:microsoft.com/office/officeart/2005/8/layout/hList1"/>
    <dgm:cxn modelId="{EF590C0B-4886-4D02-8FAF-913943C3588C}" type="presParOf" srcId="{EB57CDDF-0794-4A1D-959F-A7BC55E4A999}" destId="{13C3EFA1-009D-4334-8AC7-BDE5BF83779C}" srcOrd="1" destOrd="0" presId="urn:microsoft.com/office/officeart/2005/8/layout/hList1"/>
    <dgm:cxn modelId="{E879A4DB-DB25-46BE-8750-E5218B0F6CF6}" type="presParOf" srcId="{5E1D85FC-4992-4EB8-9748-73DF18DB6208}" destId="{04B1E2AA-7C42-487B-926D-E4192F504859}" srcOrd="1" destOrd="0" presId="urn:microsoft.com/office/officeart/2005/8/layout/hList1"/>
    <dgm:cxn modelId="{35367D8D-6C5F-4126-BFB4-C6BF6A01FC80}" type="presParOf" srcId="{5E1D85FC-4992-4EB8-9748-73DF18DB6208}" destId="{FF4B98D0-F5CE-403A-9D81-7E728FA9544F}" srcOrd="2" destOrd="0" presId="urn:microsoft.com/office/officeart/2005/8/layout/hList1"/>
    <dgm:cxn modelId="{0550A28D-65F7-420E-A051-BB0D61442C29}" type="presParOf" srcId="{FF4B98D0-F5CE-403A-9D81-7E728FA9544F}" destId="{0DFDD2B8-1D22-4554-BB51-F7441A0AAC29}" srcOrd="0" destOrd="0" presId="urn:microsoft.com/office/officeart/2005/8/layout/hList1"/>
    <dgm:cxn modelId="{D144B02A-62D0-4661-B8F2-4C6E07E521FE}" type="presParOf" srcId="{FF4B98D0-F5CE-403A-9D81-7E728FA9544F}" destId="{3445FE1E-93D7-4244-878F-CBD0BBAD785F}" srcOrd="1" destOrd="0" presId="urn:microsoft.com/office/officeart/2005/8/layout/hList1"/>
    <dgm:cxn modelId="{4B353FFD-4F9D-45F4-9143-C26F2817BD3C}" type="presParOf" srcId="{5E1D85FC-4992-4EB8-9748-73DF18DB6208}" destId="{18582BD0-0DB6-4F4A-9C35-4AE4B535539A}" srcOrd="3" destOrd="0" presId="urn:microsoft.com/office/officeart/2005/8/layout/hList1"/>
    <dgm:cxn modelId="{9D8944B6-E0A5-4433-883B-EE738CBB551F}" type="presParOf" srcId="{5E1D85FC-4992-4EB8-9748-73DF18DB6208}" destId="{FEB2F612-6CAF-4F34-81B8-4FB8562ED737}" srcOrd="4" destOrd="0" presId="urn:microsoft.com/office/officeart/2005/8/layout/hList1"/>
    <dgm:cxn modelId="{339FA48B-8A2F-4F24-8033-11AE87D023E0}" type="presParOf" srcId="{FEB2F612-6CAF-4F34-81B8-4FB8562ED737}" destId="{E801B17B-E61F-4E82-8548-F775D891B5C4}" srcOrd="0" destOrd="0" presId="urn:microsoft.com/office/officeart/2005/8/layout/hList1"/>
    <dgm:cxn modelId="{C7BCCC9F-5D69-4C52-AC20-D46ED28BAD67}" type="presParOf" srcId="{FEB2F612-6CAF-4F34-81B8-4FB8562ED737}" destId="{99BDBD1D-4478-4F40-96E4-34438AEBF283}" srcOrd="1" destOrd="0" presId="urn:microsoft.com/office/officeart/2005/8/layout/hList1"/>
    <dgm:cxn modelId="{50875539-E6F5-4E53-B481-DF656247FCAC}" type="presParOf" srcId="{5E1D85FC-4992-4EB8-9748-73DF18DB6208}" destId="{4F162B68-0D29-4009-A178-24101DA6318C}" srcOrd="5" destOrd="0" presId="urn:microsoft.com/office/officeart/2005/8/layout/hList1"/>
    <dgm:cxn modelId="{00B4A44B-FF3B-4471-96DF-9F1BEBDF76FE}" type="presParOf" srcId="{5E1D85FC-4992-4EB8-9748-73DF18DB6208}" destId="{D5F35BB6-8152-432C-9821-AA665CA02475}" srcOrd="6" destOrd="0" presId="urn:microsoft.com/office/officeart/2005/8/layout/hList1"/>
    <dgm:cxn modelId="{607A2D27-5E46-40E4-9816-AD7392CA7B72}" type="presParOf" srcId="{D5F35BB6-8152-432C-9821-AA665CA02475}" destId="{40198192-0EFE-4FA8-8AB8-38C83711C574}" srcOrd="0" destOrd="0" presId="urn:microsoft.com/office/officeart/2005/8/layout/hList1"/>
    <dgm:cxn modelId="{C62E507B-1E18-4805-89C0-D383C7F5148A}" type="presParOf" srcId="{D5F35BB6-8152-432C-9821-AA665CA02475}" destId="{A8C6D125-A3D1-4616-A285-376F38C952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3D68-8835-4823-89FF-8013777CF791}">
      <dsp:nvSpPr>
        <dsp:cNvPr id="0" name=""/>
        <dsp:cNvSpPr/>
      </dsp:nvSpPr>
      <dsp:spPr>
        <a:xfrm>
          <a:off x="3953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양 재 하</a:t>
          </a:r>
        </a:p>
      </dsp:txBody>
      <dsp:txXfrm>
        <a:off x="50373" y="46420"/>
        <a:ext cx="2284466" cy="904502"/>
      </dsp:txXfrm>
    </dsp:sp>
    <dsp:sp modelId="{13C3EFA1-009D-4334-8AC7-BDE5BF83779C}">
      <dsp:nvSpPr>
        <dsp:cNvPr id="0" name=""/>
        <dsp:cNvSpPr/>
      </dsp:nvSpPr>
      <dsp:spPr>
        <a:xfrm>
          <a:off x="3953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기획</a:t>
          </a:r>
          <a:r>
            <a:rPr lang="en-US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&amp;</a:t>
          </a: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설계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회원가입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예약시스템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예약주문관리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34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sp:txBody>
      <dsp:txXfrm>
        <a:off x="3953" y="767715"/>
        <a:ext cx="2377306" cy="3266550"/>
      </dsp:txXfrm>
    </dsp:sp>
    <dsp:sp modelId="{0DFDD2B8-1D22-4554-BB51-F7441A0AAC29}">
      <dsp:nvSpPr>
        <dsp:cNvPr id="0" name=""/>
        <dsp:cNvSpPr/>
      </dsp:nvSpPr>
      <dsp:spPr>
        <a:xfrm>
          <a:off x="2714082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김 하 겸</a:t>
          </a:r>
        </a:p>
      </dsp:txBody>
      <dsp:txXfrm>
        <a:off x="2760502" y="46420"/>
        <a:ext cx="2284466" cy="904502"/>
      </dsp:txXfrm>
    </dsp:sp>
    <dsp:sp modelId="{3445FE1E-93D7-4244-878F-CBD0BBAD785F}">
      <dsp:nvSpPr>
        <dsp:cNvPr id="0" name=""/>
        <dsp:cNvSpPr/>
      </dsp:nvSpPr>
      <dsp:spPr>
        <a:xfrm>
          <a:off x="2714082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검색</a:t>
          </a:r>
          <a:endParaRPr lang="ko-KR" altLang="en-US" sz="28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 err="1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이미지업로드</a:t>
          </a:r>
          <a:endParaRPr lang="ko-KR" altLang="en-US" sz="28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지도위치표시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메인 페이지</a:t>
          </a:r>
          <a:endParaRPr lang="ko-KR" altLang="en-US" sz="32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sp:txBody>
      <dsp:txXfrm>
        <a:off x="2714082" y="767715"/>
        <a:ext cx="2377306" cy="3266550"/>
      </dsp:txXfrm>
    </dsp:sp>
    <dsp:sp modelId="{E801B17B-E61F-4E82-8548-F775D891B5C4}">
      <dsp:nvSpPr>
        <dsp:cNvPr id="0" name=""/>
        <dsp:cNvSpPr/>
      </dsp:nvSpPr>
      <dsp:spPr>
        <a:xfrm>
          <a:off x="5424211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오 규 원</a:t>
          </a:r>
        </a:p>
      </dsp:txBody>
      <dsp:txXfrm>
        <a:off x="5470631" y="46420"/>
        <a:ext cx="2284466" cy="904502"/>
      </dsp:txXfrm>
    </dsp:sp>
    <dsp:sp modelId="{99BDBD1D-4478-4F40-96E4-34438AEBF283}">
      <dsp:nvSpPr>
        <dsp:cNvPr id="0" name=""/>
        <dsp:cNvSpPr/>
      </dsp:nvSpPr>
      <dsp:spPr>
        <a:xfrm>
          <a:off x="5424211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게시판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대시보드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댓글</a:t>
          </a:r>
        </a:p>
      </dsp:txBody>
      <dsp:txXfrm>
        <a:off x="5424211" y="767715"/>
        <a:ext cx="2377306" cy="3266550"/>
      </dsp:txXfrm>
    </dsp:sp>
    <dsp:sp modelId="{40198192-0EFE-4FA8-8AB8-38C83711C574}">
      <dsp:nvSpPr>
        <dsp:cNvPr id="0" name=""/>
        <dsp:cNvSpPr/>
      </dsp:nvSpPr>
      <dsp:spPr>
        <a:xfrm>
          <a:off x="8134340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문 수 현</a:t>
          </a:r>
        </a:p>
      </dsp:txBody>
      <dsp:txXfrm>
        <a:off x="8180760" y="46420"/>
        <a:ext cx="2284466" cy="904502"/>
      </dsp:txXfrm>
    </dsp:sp>
    <dsp:sp modelId="{A8C6D125-A3D1-4616-A285-376F38C952A7}">
      <dsp:nvSpPr>
        <dsp:cNvPr id="0" name=""/>
        <dsp:cNvSpPr/>
      </dsp:nvSpPr>
      <dsp:spPr>
        <a:xfrm>
          <a:off x="8134340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서비스 항목</a:t>
          </a:r>
        </a:p>
        <a:p>
          <a:pPr marL="571500" lvl="2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등록</a:t>
          </a:r>
          <a:r>
            <a:rPr lang="en-US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/</a:t>
          </a: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관리</a:t>
          </a:r>
        </a:p>
      </dsp:txBody>
      <dsp:txXfrm>
        <a:off x="8134340" y="767715"/>
        <a:ext cx="2377306" cy="326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3185-69CD-4207-8F4B-98B8A8D99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9B5D-8AEB-4F56-B871-6D9E11A2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C0A9F-A395-499F-84B5-2C871B5F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B7D13-27DB-446C-A160-2B5021C9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38054-6AE8-4436-AD3A-E02EDE30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EF13F-1FDC-40D4-ABFE-D0447953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05517-EE1B-4D05-9559-0D0A4CCE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0F1-6729-498C-873D-CA7F155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37448-009D-4A92-885E-A7F4866F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68C4D-7F72-42C8-9C48-B7896C50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7B3664-F673-4CBA-AE26-FC097ADC3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E95E5-5263-4845-9A51-83E562E9A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888E-0F0C-4239-9A2E-AE52B1DB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FE633-D966-4713-9ABB-86FB83D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A912A-BA3C-43AB-9866-30E7B024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13F6-3B71-4E42-9950-72A5C67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BE82-72F1-4B21-91DC-2F6649B7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5E54-93E8-425A-A124-A643D874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2C515-BE9F-4001-A47E-3C866CA8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3762-29A1-4DF2-AEA7-879DDAE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A36FA-0F7D-466F-BDAE-CB3A4CA2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AEAEE-93B5-4BE4-B8BB-1CD3AA39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B934-4D04-4B84-ACEB-069063B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1E41C-C2BE-4824-B90E-4BD3D682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74447-AD9D-4C34-B7E2-59CDF4A8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04DC1-97E4-462F-BFCE-71CF1724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2824-1C1A-422D-A3E3-EDDDB3563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100B1-FA3D-4FDF-9A06-80399668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36D1E-FEC1-42CF-8B62-471BB5C8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14F45-3722-4E85-8FCE-F16F2814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24FE9-D30E-4E1C-BF26-18CBA8EC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51D8A-4308-4A83-A3E8-E43CB5E8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31A6E-E2C2-4FE8-83C9-AABA06B6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6577E-B876-4027-8E1E-6D4CDA18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4E534-FD42-4D61-9C5B-6E4A93F0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CA31A-4DD9-4773-AF7B-A33FC339B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14399-AFDC-47FE-865C-5883B35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B3CA4D-7069-44EA-84AF-09ED3DE4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339CDA-E566-43F4-BE55-753617B3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8B01-3C15-4AC3-AAFE-D2ECDD93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4D1D5-350D-46F2-87A6-B5742B4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D2886-85EF-4F70-BB00-F085B31C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0644E-522E-40FC-9FD7-6D352CA3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0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1EAEA0-EA35-44C7-A2CC-08D87B0C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CC8B0-B472-49B2-B2F2-6A231DE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16FB8-7A4E-4E1A-A836-0716A1D9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8AE55-ACE0-45F4-B0EC-867C2F7A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22-F479-470E-BFD0-A6A64D6F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FB4D2-80A8-4CAB-BC36-95EFE251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F4898-B649-4852-9091-B3948A66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AAE20-A382-49DA-9EE7-B7FBFF0A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A81AE-C7D3-48C2-9F31-EEE8607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6D30-6722-4680-9B51-F0F62F2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54AD1-981C-4B9A-A4EC-0BF46058A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0B023-2109-4139-AE15-8C82F779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94D4E-18B7-446E-8664-9B854664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32DED-58E5-4656-A37D-1037DF49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61CFE-F589-4528-B275-B418BD4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EBB8A-EC01-48A0-BDE4-342E316F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F519-155E-43B6-BA21-DF063B1E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4D810-EC59-4C6B-A8A6-CFFF20C3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D6CE-6F38-4608-9979-F7148B43D4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E19F2-002B-4526-8531-3C089B55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1BD37-BA9A-4E64-89E6-118E95735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AE1-2430-4BBA-8A53-45380389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4596"/>
            <a:ext cx="9144000" cy="238760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종합예약 웹페이지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635B6-722B-4D91-B9D0-432EA4D4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720" y="4837066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Team </a:t>
            </a:r>
          </a:p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양재하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김하겸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오규원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문수현</a:t>
            </a:r>
          </a:p>
        </p:txBody>
      </p:sp>
      <p:sp>
        <p:nvSpPr>
          <p:cNvPr id="10" name="TextBox 1027">
            <a:extLst>
              <a:ext uri="{FF2B5EF4-FFF2-40B4-BE49-F238E27FC236}">
                <a16:creationId xmlns:a16="http://schemas.microsoft.com/office/drawing/2014/main" id="{D6C9EF56-DCB7-4DBC-B103-89A7C9BABF2A}"/>
              </a:ext>
            </a:extLst>
          </p:cNvPr>
          <p:cNvSpPr txBox="1"/>
          <p:nvPr/>
        </p:nvSpPr>
        <p:spPr>
          <a:xfrm>
            <a:off x="5126239" y="86592"/>
            <a:ext cx="7002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MSA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기반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플러터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(Dart)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활용 자바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(JAVA)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백엔드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풀스택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웹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FDDB9935-C7F1-42D9-B9C5-EE190B3E19F1}"/>
              </a:ext>
            </a:extLst>
          </p:cNvPr>
          <p:cNvSpPr txBox="1"/>
          <p:nvPr/>
        </p:nvSpPr>
        <p:spPr>
          <a:xfrm>
            <a:off x="10603838" y="268547"/>
            <a:ext cx="1936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50" dirty="0" err="1">
                <a:solidFill>
                  <a:schemeClr val="bg1"/>
                </a:solidFill>
                <a:latin typeface="G마켓 산스 TTF Light"/>
                <a:ea typeface="G마켓 산스 TTF Light"/>
              </a:rPr>
              <a:t>더조은</a:t>
            </a:r>
            <a:r>
              <a:rPr lang="ko-KR" altLang="en-US" sz="105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 아카데미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B725AA-43EC-4073-88CF-61CBC1502BC3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B0CF1B-37D3-42B3-ACF3-E86F55B34B7D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F77593-15CA-42C0-A504-4D5F893E5BA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2BC9D4-1D84-4C5F-ADD4-F1ECAFD791A4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tel icon in SVG, PNG formats">
            <a:extLst>
              <a:ext uri="{FF2B5EF4-FFF2-40B4-BE49-F238E27FC236}">
                <a16:creationId xmlns:a16="http://schemas.microsoft.com/office/drawing/2014/main" id="{78C84603-41EC-418E-8D78-2C0D9309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23" y="29048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uba Diving icon in SVG, PNG formats">
            <a:extLst>
              <a:ext uri="{FF2B5EF4-FFF2-40B4-BE49-F238E27FC236}">
                <a16:creationId xmlns:a16="http://schemas.microsoft.com/office/drawing/2014/main" id="{5F8D3CE7-26C4-4950-B83A-97D8B45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87" y="2942311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Clinic icon in SVG, PNG formats">
            <a:extLst>
              <a:ext uri="{FF2B5EF4-FFF2-40B4-BE49-F238E27FC236}">
                <a16:creationId xmlns:a16="http://schemas.microsoft.com/office/drawing/2014/main" id="{AA2D2703-2B7D-4B60-A85B-0E051074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3" y="2942311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h Spoon Knife icon in SVG, PNG formats">
            <a:extLst>
              <a:ext uri="{FF2B5EF4-FFF2-40B4-BE49-F238E27FC236}">
                <a16:creationId xmlns:a16="http://schemas.microsoft.com/office/drawing/2014/main" id="{E4EC1F71-848C-4F6D-853A-85FE42D0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40" y="2942311"/>
            <a:ext cx="1890259" cy="18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0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주문관리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16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8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이미지업로드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37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지도 위치 표시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69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메인페이지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25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B6A4809-D2FB-43A9-867A-70213A937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7784" y="1768927"/>
            <a:ext cx="3729635" cy="3338687"/>
          </a:xfrm>
        </p:spPr>
      </p:pic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B167B91-2E52-4B68-B8F9-B82DA8D4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4446" y="2982266"/>
            <a:ext cx="2433214" cy="2343095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49B553-F186-4D38-B3F1-9B551564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30" y="3144245"/>
            <a:ext cx="2420574" cy="21210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065053-6417-4EF9-BFE6-6CC5D97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961" y="689675"/>
            <a:ext cx="2807876" cy="21742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728289-DC36-4EB9-9C4A-A6D34178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878" y="684297"/>
            <a:ext cx="2391123" cy="2343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7A00EA-1786-4ED5-BE18-31CD18A39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5630" y="4520631"/>
            <a:ext cx="2944659" cy="94741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1B822F5-BB7B-49AD-A430-4C6636E6851C}"/>
              </a:ext>
            </a:extLst>
          </p:cNvPr>
          <p:cNvSpPr txBox="1">
            <a:spLocks/>
          </p:cNvSpPr>
          <p:nvPr/>
        </p:nvSpPr>
        <p:spPr>
          <a:xfrm>
            <a:off x="665434" y="5144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CRUD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좋아요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싫어요 기능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좋아요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싫어요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ALERT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8462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B167B91-2E52-4B68-B8F9-B82DA8D4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6661" y="2418066"/>
            <a:ext cx="2572841" cy="2477550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6C45919-0025-427B-B422-6AD7FA8C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1112218" y="1906224"/>
            <a:ext cx="10378712" cy="1029993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답글게시물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2FBFCC-B1E5-4C31-99EA-5AC45B747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44" b="-2235"/>
          <a:stretch/>
        </p:blipFill>
        <p:spPr>
          <a:xfrm>
            <a:off x="1260135" y="5000450"/>
            <a:ext cx="2883878" cy="6232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DF1BE7-F084-4235-B255-84F382C2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16" y="2290109"/>
            <a:ext cx="3685244" cy="3255386"/>
          </a:xfrm>
          <a:prstGeom prst="rect">
            <a:avLst/>
          </a:prstGeom>
        </p:spPr>
      </p:pic>
      <p:pic>
        <p:nvPicPr>
          <p:cNvPr id="22" name="내용 개체 틀 8">
            <a:extLst>
              <a:ext uri="{FF2B5EF4-FFF2-40B4-BE49-F238E27FC236}">
                <a16:creationId xmlns:a16="http://schemas.microsoft.com/office/drawing/2014/main" id="{4A80F8F6-3448-42D1-8537-4D6A2B646A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821"/>
          <a:stretch/>
        </p:blipFill>
        <p:spPr>
          <a:xfrm>
            <a:off x="4598209" y="2329592"/>
            <a:ext cx="2612675" cy="32402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0801520-4A32-456C-B6D8-3644F4839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163" y="2630994"/>
            <a:ext cx="2409825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B26510E4-CEA6-4467-B6B5-C82C61B48057}"/>
              </a:ext>
            </a:extLst>
          </p:cNvPr>
          <p:cNvSpPr/>
          <p:nvPr/>
        </p:nvSpPr>
        <p:spPr>
          <a:xfrm>
            <a:off x="4472571" y="2444187"/>
            <a:ext cx="1087138" cy="6588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77F2E64-B84E-403F-B7AA-74F19D3355BA}"/>
              </a:ext>
            </a:extLst>
          </p:cNvPr>
          <p:cNvSpPr/>
          <p:nvPr/>
        </p:nvSpPr>
        <p:spPr>
          <a:xfrm rot="1546273">
            <a:off x="5215258" y="2879707"/>
            <a:ext cx="940178" cy="58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727E5EB-D15D-4CC0-BEE5-133A5F22451C}"/>
              </a:ext>
            </a:extLst>
          </p:cNvPr>
          <p:cNvSpPr/>
          <p:nvPr/>
        </p:nvSpPr>
        <p:spPr>
          <a:xfrm rot="19988886">
            <a:off x="7246898" y="2752197"/>
            <a:ext cx="940178" cy="58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원형: 비어 있음 27">
            <a:extLst>
              <a:ext uri="{FF2B5EF4-FFF2-40B4-BE49-F238E27FC236}">
                <a16:creationId xmlns:a16="http://schemas.microsoft.com/office/drawing/2014/main" id="{58DEF59A-6ACA-4270-A65B-AB7E26E9D4EF}"/>
              </a:ext>
            </a:extLst>
          </p:cNvPr>
          <p:cNvSpPr/>
          <p:nvPr/>
        </p:nvSpPr>
        <p:spPr>
          <a:xfrm>
            <a:off x="2326339" y="5000450"/>
            <a:ext cx="637309" cy="598833"/>
          </a:xfrm>
          <a:prstGeom prst="donut">
            <a:avLst>
              <a:gd name="adj" fmla="val 109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내용 개체 틀 9">
            <a:extLst>
              <a:ext uri="{FF2B5EF4-FFF2-40B4-BE49-F238E27FC236}">
                <a16:creationId xmlns:a16="http://schemas.microsoft.com/office/drawing/2014/main" id="{BBA55ABD-6A5B-4474-936C-51706BFDDD09}"/>
              </a:ext>
            </a:extLst>
          </p:cNvPr>
          <p:cNvSpPr txBox="1">
            <a:spLocks/>
          </p:cNvSpPr>
          <p:nvPr/>
        </p:nvSpPr>
        <p:spPr>
          <a:xfrm flipH="1">
            <a:off x="4472571" y="1854775"/>
            <a:ext cx="10378712" cy="102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카테고리 별 리스트표기</a:t>
            </a:r>
          </a:p>
        </p:txBody>
      </p:sp>
    </p:spTree>
    <p:extLst>
      <p:ext uri="{BB962C8B-B14F-4D97-AF65-F5344CB8AC3E}">
        <p14:creationId xmlns:p14="http://schemas.microsoft.com/office/powerpoint/2010/main" val="257902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A7B0E21-7B70-45A0-BFC0-0E10792B9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825" y="1696974"/>
            <a:ext cx="11102053" cy="3019336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862" y="4979897"/>
            <a:ext cx="10322518" cy="1197065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구글차트를 사용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이용자들이 등록한 데이터들을 각 용도에 맞게 확인할 수 있도록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대시보드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36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1874" y="1825625"/>
            <a:ext cx="3971925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REST API/AJAX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사용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댓글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대댓글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기능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댓글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4B6943-C7E7-43B6-AE9D-78C6E953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7" y="1720102"/>
            <a:ext cx="6543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서비스 항목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등록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관리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15704B-F898-49B7-AD68-3A13E0CF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329"/>
            <a:ext cx="3482553" cy="17889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2A2883-1E20-45AC-9B8E-92970D8F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051" y="1544072"/>
            <a:ext cx="3249059" cy="33241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CCD869-D56E-4162-B175-3D13125E7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2" y="3752370"/>
            <a:ext cx="4188011" cy="23953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FA821B9-AC3C-4A57-AF10-18E728C6C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318" y="1505628"/>
            <a:ext cx="3147243" cy="34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AE1-2430-4BBA-8A53-4538038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635B6-722B-4D91-B9D0-432EA4D4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3865" y="1414971"/>
            <a:ext cx="5181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구성 및 역할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자체 평가의견</a:t>
            </a:r>
          </a:p>
        </p:txBody>
      </p:sp>
      <p:sp>
        <p:nvSpPr>
          <p:cNvPr id="10" name="TextBox 1027">
            <a:extLst>
              <a:ext uri="{FF2B5EF4-FFF2-40B4-BE49-F238E27FC236}">
                <a16:creationId xmlns:a16="http://schemas.microsoft.com/office/drawing/2014/main" id="{D6C9EF56-DCB7-4DBC-B103-89A7C9BABF2A}"/>
              </a:ext>
            </a:extLst>
          </p:cNvPr>
          <p:cNvSpPr txBox="1"/>
          <p:nvPr/>
        </p:nvSpPr>
        <p:spPr>
          <a:xfrm>
            <a:off x="5126239" y="86592"/>
            <a:ext cx="7002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MSA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기반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플러터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(Dart)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활용 자바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(JAVA)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백엔드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풀스택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웹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FDDB9935-C7F1-42D9-B9C5-EE190B3E19F1}"/>
              </a:ext>
            </a:extLst>
          </p:cNvPr>
          <p:cNvSpPr txBox="1"/>
          <p:nvPr/>
        </p:nvSpPr>
        <p:spPr>
          <a:xfrm>
            <a:off x="10603838" y="268547"/>
            <a:ext cx="1936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50" dirty="0" err="1">
                <a:solidFill>
                  <a:schemeClr val="bg1"/>
                </a:solidFill>
                <a:latin typeface="G마켓 산스 TTF Light"/>
                <a:ea typeface="G마켓 산스 TTF Light"/>
              </a:rPr>
              <a:t>더조은</a:t>
            </a:r>
            <a:r>
              <a:rPr lang="ko-KR" altLang="en-US" sz="105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 아카데미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B725AA-43EC-4073-88CF-61CBC1502BC3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B0CF1B-37D3-42B3-ACF3-E86F55B34B7D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F77593-15CA-42C0-A504-4D5F893E5BA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2BC9D4-1D84-4C5F-ADD4-F1ECAFD791A4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tel icon in SVG, PNG formats">
            <a:extLst>
              <a:ext uri="{FF2B5EF4-FFF2-40B4-BE49-F238E27FC236}">
                <a16:creationId xmlns:a16="http://schemas.microsoft.com/office/drawing/2014/main" id="{78C84603-41EC-418E-8D78-2C0D9309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58" y="1424861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uba Diving icon in SVG, PNG formats">
            <a:extLst>
              <a:ext uri="{FF2B5EF4-FFF2-40B4-BE49-F238E27FC236}">
                <a16:creationId xmlns:a16="http://schemas.microsoft.com/office/drawing/2014/main" id="{5F8D3CE7-26C4-4950-B83A-97D8B45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41" y="1351808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Clinic icon in SVG, PNG formats">
            <a:extLst>
              <a:ext uri="{FF2B5EF4-FFF2-40B4-BE49-F238E27FC236}">
                <a16:creationId xmlns:a16="http://schemas.microsoft.com/office/drawing/2014/main" id="{AA2D2703-2B7D-4B60-A85B-0E051074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41" y="3787266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h Spoon Knife icon in SVG, PNG formats">
            <a:extLst>
              <a:ext uri="{FF2B5EF4-FFF2-40B4-BE49-F238E27FC236}">
                <a16:creationId xmlns:a16="http://schemas.microsoft.com/office/drawing/2014/main" id="{E4EC1F71-848C-4F6D-853A-85FE42D0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58" y="3663979"/>
            <a:ext cx="1890259" cy="18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ED3E09-1523-473B-906A-3719BEEF9FDE}"/>
              </a:ext>
            </a:extLst>
          </p:cNvPr>
          <p:cNvSpPr txBox="1"/>
          <p:nvPr/>
        </p:nvSpPr>
        <p:spPr>
          <a:xfrm>
            <a:off x="4650593" y="6419035"/>
            <a:ext cx="626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05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9BBFBB-920E-4FE2-9698-C62F650A369A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721AA-7A78-4379-A5BC-7B4F0726FC66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CA4320-A3FB-41C7-8421-3E3B69FEB68A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C5E1A2-8F50-4FFE-BEC8-08ECDAC79221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F50491-B13D-43DA-863D-9EF5A63AECF7}"/>
              </a:ext>
            </a:extLst>
          </p:cNvPr>
          <p:cNvSpPr txBox="1"/>
          <p:nvPr/>
        </p:nvSpPr>
        <p:spPr>
          <a:xfrm>
            <a:off x="3020290" y="50165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2AC1-497B-48B5-B128-F22CA50EE6C4}"/>
              </a:ext>
            </a:extLst>
          </p:cNvPr>
          <p:cNvSpPr txBox="1"/>
          <p:nvPr/>
        </p:nvSpPr>
        <p:spPr>
          <a:xfrm>
            <a:off x="3020290" y="184146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경청해 주셔서 감사합니다</a:t>
            </a:r>
            <a:r>
              <a:rPr lang="en-US" altLang="ko-KR" sz="7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26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9700AAF-BED6-4813-BBC3-FBA756C5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>
            <a:normAutofit lnSpcReduction="10000"/>
          </a:bodyPr>
          <a:lstStyle/>
          <a:p>
            <a:pPr algn="just" latinLnBrk="1"/>
            <a:r>
              <a:rPr lang="ko-KR" altLang="en-US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서비스 명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예약 중개 플랫폼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“</a:t>
            </a:r>
            <a:r>
              <a:rPr lang="ko-KR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모두의 예약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”</a:t>
            </a:r>
          </a:p>
          <a:p>
            <a:pPr algn="just" latinLnBrk="1"/>
            <a:r>
              <a:rPr lang="ko-KR" altLang="en-US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선정 사유</a:t>
            </a:r>
            <a:endParaRPr lang="en-US" altLang="ko-KR" sz="24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소비자가 방문 편의성을 위해 예약하고 방문하는 것이 추세</a:t>
            </a:r>
            <a:endParaRPr lang="en-US" altLang="ko-KR" sz="21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판매자들도 데이터 집계와 관리 편의성을 위해 예약서비스를 많이 이용</a:t>
            </a:r>
            <a:endParaRPr lang="en-US" altLang="ko-KR" sz="2100" kern="5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실제 많이 이용하는 웹페이지 서비스 제작을 통해 다양한 기술 사용 경험 축적</a:t>
            </a:r>
            <a:r>
              <a:rPr lang="ko-KR" altLang="en-US" sz="21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ko-KR" sz="21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목표</a:t>
            </a:r>
            <a:endParaRPr lang="en-US" altLang="ko-KR" sz="24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다양한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분야의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서비스를 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개의 </a:t>
            </a:r>
            <a:r>
              <a:rPr lang="ko-KR" altLang="en-US" sz="21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웹페이지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에서 쉽게 예약할 수 있는 </a:t>
            </a:r>
            <a:r>
              <a:rPr lang="en-US" altLang="ko-KR" sz="21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Hub 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플랫폼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제작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사용자 중심의 인터페이스와 효율적인 예약 시스템을 구축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필요한 기술들을 적용하여 기술의 이해도 숙련도 향상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기대효과</a:t>
            </a:r>
            <a:r>
              <a:rPr lang="en-US" altLang="ko-KR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사용자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가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예약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서비스 이용 편의성 향상</a:t>
            </a:r>
            <a:endParaRPr lang="en-US" altLang="ko-KR" sz="21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소비지 종합 니즈 데이터 집계 가능 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웹 개발자로서 역량 개발</a:t>
            </a:r>
            <a:endParaRPr lang="en-US" altLang="ko-KR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9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9700AAF-BED6-4813-BBC3-FBA756C5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9D416DE-7801-47A4-ABF5-BADDF1D0AA68}"/>
              </a:ext>
            </a:extLst>
          </p:cNvPr>
          <p:cNvSpPr txBox="1">
            <a:spLocks/>
          </p:cNvSpPr>
          <p:nvPr/>
        </p:nvSpPr>
        <p:spPr>
          <a:xfrm>
            <a:off x="1253840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ERD</a:t>
            </a:r>
            <a:endParaRPr lang="ko-KR" altLang="en-US" sz="3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4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F70B-D178-4222-B943-6901F71A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21B703-B2DB-485A-AEB6-BD0A7D02A20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0D0783-E775-45C4-9CBB-5CDD4E6CAD12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35307B-96F8-443B-B928-FDDA00DF2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5E19AA-20BA-43F9-9A5C-756D10453A1E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13352E-B050-4E29-B2B4-6C6E86857D36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052" name="Picture 4" descr="Oracle icon in SVG, PNG formats">
            <a:extLst>
              <a:ext uri="{FF2B5EF4-FFF2-40B4-BE49-F238E27FC236}">
                <a16:creationId xmlns:a16="http://schemas.microsoft.com/office/drawing/2014/main" id="{1D997077-8261-4013-BECD-35E9687B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25" y="1950342"/>
            <a:ext cx="1558514" cy="15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f icon in SVG, PNG formats">
            <a:extLst>
              <a:ext uri="{FF2B5EF4-FFF2-40B4-BE49-F238E27FC236}">
                <a16:creationId xmlns:a16="http://schemas.microsoft.com/office/drawing/2014/main" id="{D1630487-340B-4CDA-BAB9-DB330194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55" y="2032023"/>
            <a:ext cx="1374634" cy="13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File Format icon in SVG, PNG formats">
            <a:extLst>
              <a:ext uri="{FF2B5EF4-FFF2-40B4-BE49-F238E27FC236}">
                <a16:creationId xmlns:a16="http://schemas.microsoft.com/office/drawing/2014/main" id="{CB511ECC-7112-4C44-8A1F-A90F155B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94" y="44275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S icon in SVG, PNG formats">
            <a:extLst>
              <a:ext uri="{FF2B5EF4-FFF2-40B4-BE49-F238E27FC236}">
                <a16:creationId xmlns:a16="http://schemas.microsoft.com/office/drawing/2014/main" id="{637AB3AE-E023-4FC6-AFA3-53729BCDA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77" y="442754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SS File Format icon in SVG, PNG formats">
            <a:extLst>
              <a:ext uri="{FF2B5EF4-FFF2-40B4-BE49-F238E27FC236}">
                <a16:creationId xmlns:a16="http://schemas.microsoft.com/office/drawing/2014/main" id="{AAF369DD-E27B-46C9-B7E5-089B5C10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7" y="44275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6BE1C53-8CC6-43DC-9FA5-776E35D1C1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67060" y="1922263"/>
            <a:ext cx="1622881" cy="1618257"/>
          </a:xfrm>
          <a:prstGeom prst="rect">
            <a:avLst/>
          </a:prstGeom>
        </p:spPr>
      </p:pic>
      <p:pic>
        <p:nvPicPr>
          <p:cNvPr id="2072" name="Picture 24" descr="jQuery icon in SVG, PNG formats">
            <a:extLst>
              <a:ext uri="{FF2B5EF4-FFF2-40B4-BE49-F238E27FC236}">
                <a16:creationId xmlns:a16="http://schemas.microsoft.com/office/drawing/2014/main" id="{89AA8BE3-960A-4176-A4B8-42024B21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86" y="4708100"/>
            <a:ext cx="993023" cy="9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Java icon in SVG, PNG formats">
            <a:extLst>
              <a:ext uri="{FF2B5EF4-FFF2-40B4-BE49-F238E27FC236}">
                <a16:creationId xmlns:a16="http://schemas.microsoft.com/office/drawing/2014/main" id="{FD60B405-7A9C-419E-B92E-5D3BB85A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33" y="2024751"/>
            <a:ext cx="1381906" cy="13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Github icon in SVG, PNG formats">
            <a:extLst>
              <a:ext uri="{FF2B5EF4-FFF2-40B4-BE49-F238E27FC236}">
                <a16:creationId xmlns:a16="http://schemas.microsoft.com/office/drawing/2014/main" id="{E113015A-521B-48B1-99FB-023E5C9C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51" y="4198422"/>
            <a:ext cx="1685830" cy="168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8E8B70F6-5EAF-40D3-BDDA-10FFAF5293A8}"/>
              </a:ext>
            </a:extLst>
          </p:cNvPr>
          <p:cNvSpPr txBox="1">
            <a:spLocks/>
          </p:cNvSpPr>
          <p:nvPr/>
        </p:nvSpPr>
        <p:spPr>
          <a:xfrm>
            <a:off x="1308066" y="3423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프론트엔드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FCE7809F-E0F5-441E-ABF4-0C93AC9E61DD}"/>
              </a:ext>
            </a:extLst>
          </p:cNvPr>
          <p:cNvSpPr txBox="1">
            <a:spLocks/>
          </p:cNvSpPr>
          <p:nvPr/>
        </p:nvSpPr>
        <p:spPr>
          <a:xfrm>
            <a:off x="1371033" y="105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백엔드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A2A4905-065D-4F46-A864-560C4990F726}"/>
              </a:ext>
            </a:extLst>
          </p:cNvPr>
          <p:cNvSpPr txBox="1">
            <a:spLocks/>
          </p:cNvSpPr>
          <p:nvPr/>
        </p:nvSpPr>
        <p:spPr>
          <a:xfrm>
            <a:off x="6096000" y="10455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81C6758F-305F-4B79-BDC7-253110A4BFC0}"/>
              </a:ext>
            </a:extLst>
          </p:cNvPr>
          <p:cNvSpPr txBox="1">
            <a:spLocks/>
          </p:cNvSpPr>
          <p:nvPr/>
        </p:nvSpPr>
        <p:spPr>
          <a:xfrm>
            <a:off x="8070982" y="3272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공유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&amp;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배포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0077AA7A-A4DA-4634-8BDE-9BFAFFFBCB34}"/>
              </a:ext>
            </a:extLst>
          </p:cNvPr>
          <p:cNvSpPr txBox="1">
            <a:spLocks/>
          </p:cNvSpPr>
          <p:nvPr/>
        </p:nvSpPr>
        <p:spPr>
          <a:xfrm>
            <a:off x="9221605" y="1041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Bootstrap 4 icon in SVG, PNG formats">
            <a:extLst>
              <a:ext uri="{FF2B5EF4-FFF2-40B4-BE49-F238E27FC236}">
                <a16:creationId xmlns:a16="http://schemas.microsoft.com/office/drawing/2014/main" id="{984A932F-E73E-4BB1-BC56-427FE3B3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27" y="4412165"/>
            <a:ext cx="1484148" cy="14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구성 및 역할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16FA3A8-B0EE-402A-B74D-780CF5203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53346"/>
              </p:ext>
            </p:extLst>
          </p:nvPr>
        </p:nvGraphicFramePr>
        <p:xfrm>
          <a:off x="838200" y="1828799"/>
          <a:ext cx="105156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679226-1775-4EA6-B1D0-58E16EC5D29D}"/>
              </a:ext>
            </a:extLst>
          </p:cNvPr>
          <p:cNvSpPr/>
          <p:nvPr/>
        </p:nvSpPr>
        <p:spPr>
          <a:xfrm>
            <a:off x="429491" y="1654494"/>
            <a:ext cx="817418" cy="4212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조장</a:t>
            </a:r>
          </a:p>
        </p:txBody>
      </p:sp>
    </p:spTree>
    <p:extLst>
      <p:ext uri="{BB962C8B-B14F-4D97-AF65-F5344CB8AC3E}">
        <p14:creationId xmlns:p14="http://schemas.microsoft.com/office/powerpoint/2010/main" val="18314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A4EEE21-6B49-4236-A561-159AD642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8" r="20036" b="3883"/>
          <a:stretch/>
        </p:blipFill>
        <p:spPr>
          <a:xfrm>
            <a:off x="2484204" y="1811555"/>
            <a:ext cx="1661325" cy="40068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파일 구조도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3B7EDF-9D16-4C53-BABB-D21BEE47B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16"/>
          <a:stretch/>
        </p:blipFill>
        <p:spPr>
          <a:xfrm>
            <a:off x="411687" y="1808364"/>
            <a:ext cx="2065985" cy="30230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4E4988-93A8-4FF8-AB7B-FA386FCA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21" r="24479"/>
          <a:stretch/>
        </p:blipFill>
        <p:spPr>
          <a:xfrm>
            <a:off x="3959964" y="1780463"/>
            <a:ext cx="1661326" cy="1952625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A31D7F3C-61EF-486E-AE38-52CC9F9775BC}"/>
              </a:ext>
            </a:extLst>
          </p:cNvPr>
          <p:cNvSpPr/>
          <p:nvPr/>
        </p:nvSpPr>
        <p:spPr>
          <a:xfrm>
            <a:off x="742018" y="2057919"/>
            <a:ext cx="1454033" cy="46618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82F175E4-BFCA-4BAD-8B2C-EC3E1EA8A206}"/>
              </a:ext>
            </a:extLst>
          </p:cNvPr>
          <p:cNvSpPr/>
          <p:nvPr/>
        </p:nvSpPr>
        <p:spPr>
          <a:xfrm>
            <a:off x="636895" y="4332307"/>
            <a:ext cx="1559156" cy="57997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E92BD4D-42FF-469E-8800-F7D4752F23D9}"/>
              </a:ext>
            </a:extLst>
          </p:cNvPr>
          <p:cNvSpPr/>
          <p:nvPr/>
        </p:nvSpPr>
        <p:spPr>
          <a:xfrm>
            <a:off x="2556820" y="1773539"/>
            <a:ext cx="1442886" cy="506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11EA10E7-30C3-4900-AC89-E2CA723E34C8}"/>
              </a:ext>
            </a:extLst>
          </p:cNvPr>
          <p:cNvSpPr/>
          <p:nvPr/>
        </p:nvSpPr>
        <p:spPr>
          <a:xfrm>
            <a:off x="2477673" y="4968182"/>
            <a:ext cx="1688968" cy="50602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ED7EDBEE-BE5F-451B-BE96-47046ED31CF5}"/>
              </a:ext>
            </a:extLst>
          </p:cNvPr>
          <p:cNvSpPr/>
          <p:nvPr/>
        </p:nvSpPr>
        <p:spPr>
          <a:xfrm>
            <a:off x="4029160" y="1946444"/>
            <a:ext cx="1688969" cy="63308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53780-83CA-4EC4-A5FB-0BA6CBB12629}"/>
              </a:ext>
            </a:extLst>
          </p:cNvPr>
          <p:cNvSpPr txBox="1"/>
          <p:nvPr/>
        </p:nvSpPr>
        <p:spPr>
          <a:xfrm>
            <a:off x="6191912" y="1888362"/>
            <a:ext cx="484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 레거시 프로젝트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36F394-54E7-47C6-AEB8-4E7ED934FBB6}"/>
              </a:ext>
            </a:extLst>
          </p:cNvPr>
          <p:cNvSpPr txBox="1"/>
          <p:nvPr/>
        </p:nvSpPr>
        <p:spPr>
          <a:xfrm>
            <a:off x="6265121" y="2846702"/>
            <a:ext cx="39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MODEL2 MVC</a:t>
            </a:r>
            <a:r>
              <a:rPr lang="ko-KR" altLang="en-US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패턴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E072936-3FF5-4448-9196-21A276F91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191721" y="3088461"/>
            <a:ext cx="1922192" cy="3056147"/>
          </a:xfrm>
        </p:spPr>
      </p:pic>
      <p:sp>
        <p:nvSpPr>
          <p:cNvPr id="26" name="액자 25">
            <a:extLst>
              <a:ext uri="{FF2B5EF4-FFF2-40B4-BE49-F238E27FC236}">
                <a16:creationId xmlns:a16="http://schemas.microsoft.com/office/drawing/2014/main" id="{FC9104C3-2AF7-4FB8-8624-24D1A7A342EF}"/>
              </a:ext>
            </a:extLst>
          </p:cNvPr>
          <p:cNvSpPr/>
          <p:nvPr/>
        </p:nvSpPr>
        <p:spPr>
          <a:xfrm>
            <a:off x="4433682" y="3754372"/>
            <a:ext cx="1284447" cy="6406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1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회원가입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20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예약시스템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0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396</Words>
  <Application>Microsoft Office PowerPoint</Application>
  <PresentationFormat>와이드스크린</PresentationFormat>
  <Paragraphs>112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G마켓 산스 TTF Light</vt:lpstr>
      <vt:lpstr>맑은 고딕</vt:lpstr>
      <vt:lpstr>휴먼편지체</vt:lpstr>
      <vt:lpstr>Arial</vt:lpstr>
      <vt:lpstr>Office 테마</vt:lpstr>
      <vt:lpstr>종합예약 웹페이지 서비스</vt:lpstr>
      <vt:lpstr>목차</vt:lpstr>
      <vt:lpstr>PowerPoint 프레젠테이션</vt:lpstr>
      <vt:lpstr>PowerPoint 프레젠테이션</vt:lpstr>
      <vt:lpstr>개발환경</vt:lpstr>
      <vt:lpstr>팀 구성 및 역할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tj-bu-702-07</dc:creator>
  <cp:lastModifiedBy>tj-bu-702-07</cp:lastModifiedBy>
  <cp:revision>28</cp:revision>
  <dcterms:created xsi:type="dcterms:W3CDTF">2024-09-24T03:44:44Z</dcterms:created>
  <dcterms:modified xsi:type="dcterms:W3CDTF">2024-09-26T01:53:17Z</dcterms:modified>
</cp:coreProperties>
</file>