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31542-16AE-45CE-B81F-6C774ED2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29B13-4E41-49C6-8AB3-E63B23142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661BE-95A8-4D0E-B956-00E0CC5A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7F4E-ED53-41BC-992F-9A9EAC3C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CE286-D677-49B6-9050-97420A70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B471-0FC9-4E70-AC2A-0DD9DBAB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195C4-CE76-4838-BDC6-EF1DFA40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1B958-8001-4736-8FBB-B8702A45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5AD7-0B70-4A5C-923D-9109628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BCADD-22C7-45FC-A275-DF927AC4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7FBBE-17CA-46C2-B43C-23B7F84E8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A0207-BD49-46FF-A31D-0E849E20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7118-9F2C-4895-B5F8-18672C70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98985-FE0E-4352-9F48-4EA57F8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55760-5A78-44E0-9608-CC89B991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EB966-7F4C-483B-AC3C-4C9FD286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3D70B-AD40-4290-8FB0-1990C98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7797-90F8-4C56-95AB-25BFBA2D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2E3CD-6BFE-4896-8B88-D9EC77D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2B264-9B1C-4040-A8DF-F854A78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1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CD724-0C58-4F86-9855-8240353F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16390-0351-45F2-8348-CC6BE418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95E85-03D9-4900-8595-5E4648B3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704A-092E-4D96-AA68-75DCDBD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0CF9C-EE06-44A7-BCA5-C9971B4E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FEDDF-E097-409C-80C7-0C01FEF8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6D92-C2E5-4B31-8FC6-EBADD19FD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830DA-86B9-4C23-88A0-0103B46A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5F1C5-07DC-41F9-9DE8-AF140123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B0E8D-ADCD-4090-8591-BBB0001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C69F9-FAB5-4C44-984E-24F6CDA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6F62-78BA-4EA2-946A-504E0F88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51F5B-65E4-4B40-88AA-1C47BB46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B2702-D1D3-43C7-A849-ABBCA7E7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C3C93-5794-425A-996C-448A8715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0F970-DAAD-4D5D-A8CC-A65DF7FA7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CA17-0B65-4BE1-AA2E-B16CE0F2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A589CF-E3DB-4289-8A11-5C56D705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FDBA-892A-499D-BFEB-17B1C7E3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2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A1BD-8EBE-4DA8-BDC8-E7163DF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45743A-FCC9-4A1C-A163-A1F37AB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EAA66-5B2E-4CBD-BA8F-68D6A3F4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9208B-0510-410C-BAEE-96EF5FBE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D6564-4D53-4E3C-9F68-EBA6ED4C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C7EF0-9C7E-41B4-B6D5-4FBBD536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0085B-151F-4973-A4EC-F25496DF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35-AF3C-482C-B779-CB576458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618B5-571D-4BA1-817C-ACEB208F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B42F0-70A8-4B8B-A8AD-1E8FC5E0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896E1-02D5-482E-BCC6-9154E40F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9D31-0DF2-481A-A4D3-3CFEB2A8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0A186-902C-4423-86F9-12F1E5F7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163F-C3B4-429A-9A52-36D2A0E7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1F78FD-1B6F-4064-B116-0E44EE80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74B74-EB43-4C1A-BB75-9009CD828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3DC38-3D8C-440B-AF20-E5F1BFD5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49E55-8FD6-4C00-A72B-3CE8388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87A45-7362-4E63-B896-468D295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910A83-4E79-45CB-95AC-B48F55BE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7F052-6E9F-4BC9-AF60-A6A73342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666FA-92AD-4A17-8BC8-8D72D69AC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BF31-2DC1-48A1-8201-8D1B787212C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6D00-79EC-46D0-9312-0AEFA08E5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ADA61-EF99-4EC4-B1D0-FA3A53E43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7475-E006-4913-A1E8-6204749C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986" y="583544"/>
            <a:ext cx="9948421" cy="2302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SNS </a:t>
            </a:r>
            <a:r>
              <a:rPr lang="ko-KR" altLang="en-US" sz="5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웹페이지 제작 프로젝트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B4158-1654-4961-9A83-345706972E2F}"/>
              </a:ext>
            </a:extLst>
          </p:cNvPr>
          <p:cNvCxnSpPr/>
          <p:nvPr/>
        </p:nvCxnSpPr>
        <p:spPr>
          <a:xfrm>
            <a:off x="2096618" y="3429000"/>
            <a:ext cx="84746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20B08001-7852-4626-BE8A-CD58EE023558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37A164-8D62-46E1-B723-84255ACBEF5A}"/>
              </a:ext>
            </a:extLst>
          </p:cNvPr>
          <p:cNvSpPr txBox="1">
            <a:spLocks/>
          </p:cNvSpPr>
          <p:nvPr/>
        </p:nvSpPr>
        <p:spPr>
          <a:xfrm>
            <a:off x="1359757" y="3493043"/>
            <a:ext cx="9948421" cy="802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SNS WEBPAGE PROJECT</a:t>
            </a:r>
            <a:endParaRPr lang="ko-KR" alt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3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다리꼴 13">
            <a:extLst>
              <a:ext uri="{FF2B5EF4-FFF2-40B4-BE49-F238E27FC236}">
                <a16:creationId xmlns:a16="http://schemas.microsoft.com/office/drawing/2014/main" id="{62E80346-15B8-46F9-870F-D606D256EB7E}"/>
              </a:ext>
            </a:extLst>
          </p:cNvPr>
          <p:cNvSpPr/>
          <p:nvPr/>
        </p:nvSpPr>
        <p:spPr>
          <a:xfrm>
            <a:off x="4760141" y="-12801"/>
            <a:ext cx="9150287" cy="6883601"/>
          </a:xfrm>
          <a:prstGeom prst="trapezoid">
            <a:avLst/>
          </a:prstGeom>
          <a:solidFill>
            <a:schemeClr val="tx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754CFD-4FBF-45E7-8806-9653921DA39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BF61D-9002-45B9-8F7C-940DD859C79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/>
              <a:t>ERD </a:t>
            </a:r>
            <a:r>
              <a:rPr lang="ko-KR" altLang="en-US" sz="3600" dirty="0"/>
              <a:t>구조도</a:t>
            </a:r>
            <a:endParaRPr lang="en-US" altLang="ko-K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/>
              <a:t>개발환경</a:t>
            </a:r>
            <a:endParaRPr lang="en-US" altLang="ko-K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/>
              <a:t>웹페이지 화면</a:t>
            </a:r>
            <a:endParaRPr lang="en-US" altLang="ko-KR" sz="36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8DAD31B-E1DB-4698-BA88-B7610B1F6C29}"/>
              </a:ext>
            </a:extLst>
          </p:cNvPr>
          <p:cNvSpPr txBox="1">
            <a:spLocks/>
          </p:cNvSpPr>
          <p:nvPr/>
        </p:nvSpPr>
        <p:spPr>
          <a:xfrm>
            <a:off x="3480066" y="2082971"/>
            <a:ext cx="3515409" cy="8374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Blueprint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4764142-7549-474E-88AE-2EE7E8831039}"/>
              </a:ext>
            </a:extLst>
          </p:cNvPr>
          <p:cNvSpPr txBox="1">
            <a:spLocks/>
          </p:cNvSpPr>
          <p:nvPr/>
        </p:nvSpPr>
        <p:spPr>
          <a:xfrm>
            <a:off x="2896389" y="3061684"/>
            <a:ext cx="3344155" cy="8374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Environment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DAEF25-EE17-447D-9B2E-E90FB2B36940}"/>
              </a:ext>
            </a:extLst>
          </p:cNvPr>
          <p:cNvSpPr txBox="1">
            <a:spLocks/>
          </p:cNvSpPr>
          <p:nvPr/>
        </p:nvSpPr>
        <p:spPr>
          <a:xfrm>
            <a:off x="4019750" y="4001294"/>
            <a:ext cx="1617479" cy="5374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Display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8D0264-4796-4281-BD6B-9DD2B7CC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84" y="1864081"/>
            <a:ext cx="2204067" cy="8937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19426-3A5C-4184-B27A-06E14DE6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884" y="3963132"/>
            <a:ext cx="1646291" cy="99146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7A61CF-0DE9-4407-89EC-BEC4F4D93F07}"/>
              </a:ext>
            </a:extLst>
          </p:cNvPr>
          <p:cNvCxnSpPr/>
          <p:nvPr/>
        </p:nvCxnSpPr>
        <p:spPr>
          <a:xfrm>
            <a:off x="3483204" y="2606207"/>
            <a:ext cx="55146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B4565-2FFE-4599-98A7-9FE89C82FEAB}"/>
              </a:ext>
            </a:extLst>
          </p:cNvPr>
          <p:cNvCxnSpPr/>
          <p:nvPr/>
        </p:nvCxnSpPr>
        <p:spPr>
          <a:xfrm>
            <a:off x="2972194" y="3559886"/>
            <a:ext cx="551468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A5D01E-1CCB-4AE5-84AA-612744D7772D}"/>
              </a:ext>
            </a:extLst>
          </p:cNvPr>
          <p:cNvCxnSpPr/>
          <p:nvPr/>
        </p:nvCxnSpPr>
        <p:spPr>
          <a:xfrm>
            <a:off x="4098306" y="4538758"/>
            <a:ext cx="551468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A8AF46A-F941-41BD-A2EF-3A189278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747" y="3813318"/>
            <a:ext cx="768200" cy="11842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2264D6E-8324-46F1-9AB4-A19485FB8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392" y="4188417"/>
            <a:ext cx="969993" cy="130245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6908265-DD14-480A-A6FF-FFF8A3473C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8035" y="2755979"/>
            <a:ext cx="781771" cy="7817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8FEEE7-CA12-4FD7-B763-46853A6454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5372" y="2834275"/>
            <a:ext cx="646131" cy="6461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ADDC44-DC05-4675-877F-C08E7F6C28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56448" y="3208289"/>
            <a:ext cx="460621" cy="6461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49D78B-B586-4904-84BA-5EDB6CD474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483392" y="2784244"/>
            <a:ext cx="752891" cy="7535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8EDF881-0C8F-4FAC-A86E-89E8A2C411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t="4260" r="30450" b="3871"/>
          <a:stretch/>
        </p:blipFill>
        <p:spPr>
          <a:xfrm>
            <a:off x="8813486" y="3281021"/>
            <a:ext cx="907042" cy="89900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E17202-7685-4F52-9EFD-86FFE8EBA5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r="31802" b="12757"/>
          <a:stretch/>
        </p:blipFill>
        <p:spPr>
          <a:xfrm>
            <a:off x="7670415" y="3447114"/>
            <a:ext cx="922255" cy="889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01074E3-2E0A-42B2-A515-981D741472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t="15957" r="28593" b="13725"/>
          <a:stretch/>
        </p:blipFill>
        <p:spPr>
          <a:xfrm>
            <a:off x="11184110" y="2879677"/>
            <a:ext cx="633527" cy="555328"/>
          </a:xfrm>
          <a:prstGeom prst="rect">
            <a:avLst/>
          </a:prstGeom>
        </p:spPr>
      </p:pic>
      <p:pic>
        <p:nvPicPr>
          <p:cNvPr id="37" name="Picture 24" descr="jQuery icon in SVG, PNG formats">
            <a:extLst>
              <a:ext uri="{FF2B5EF4-FFF2-40B4-BE49-F238E27FC236}">
                <a16:creationId xmlns:a16="http://schemas.microsoft.com/office/drawing/2014/main" id="{75364F32-2AD2-40C2-AE2F-E6008D54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016" y="3493585"/>
            <a:ext cx="415191" cy="4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E2E5D9-34EA-495C-8FB0-D6451C0DD9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66" y="2730016"/>
            <a:ext cx="1030942" cy="717098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934F093F-9920-4D13-9DE2-1B809D1A66CF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3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DBF5-6831-4D08-A691-B6D60D0FB00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44B45-0610-4251-9F8E-2BB96CD8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222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는 게시물이 주요 기능이며 게시물에 대한 기능이 대부분임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→</a:t>
            </a:r>
            <a:r>
              <a:rPr lang="ko-KR" altLang="en-US" dirty="0"/>
              <a:t> 게시물 테이블을 중점으로 두고 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F089405-F9E3-4F60-8CFA-25296158D292}"/>
              </a:ext>
            </a:extLst>
          </p:cNvPr>
          <p:cNvSpPr txBox="1">
            <a:spLocks/>
          </p:cNvSpPr>
          <p:nvPr/>
        </p:nvSpPr>
        <p:spPr>
          <a:xfrm>
            <a:off x="3800577" y="782073"/>
            <a:ext cx="3515409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Blueprint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F5E74-9DAE-490E-9047-347C8C4E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72" y="1482401"/>
            <a:ext cx="7456876" cy="302361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1860F63-3A1F-4AA8-BEE1-69D52ADFB631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4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7C45-0EF1-4326-A1BA-AD1BBEC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7F9A2-1565-4FA2-BB59-53D3F7760FEA}"/>
              </a:ext>
            </a:extLst>
          </p:cNvPr>
          <p:cNvSpPr txBox="1">
            <a:spLocks/>
          </p:cNvSpPr>
          <p:nvPr/>
        </p:nvSpPr>
        <p:spPr>
          <a:xfrm>
            <a:off x="3122633" y="853241"/>
            <a:ext cx="3344155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83F5F-34E8-43F2-9660-DDC339FA2C49}"/>
              </a:ext>
            </a:extLst>
          </p:cNvPr>
          <p:cNvSpPr txBox="1"/>
          <p:nvPr/>
        </p:nvSpPr>
        <p:spPr>
          <a:xfrm>
            <a:off x="1298963" y="1480008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F73A5-1996-457C-9E5D-5FCD5B27041A}"/>
              </a:ext>
            </a:extLst>
          </p:cNvPr>
          <p:cNvSpPr txBox="1"/>
          <p:nvPr/>
        </p:nvSpPr>
        <p:spPr>
          <a:xfrm>
            <a:off x="1290837" y="3741837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65E1D-F615-4EB1-BCDC-69D4066511D0}"/>
              </a:ext>
            </a:extLst>
          </p:cNvPr>
          <p:cNvSpPr txBox="1"/>
          <p:nvPr/>
        </p:nvSpPr>
        <p:spPr>
          <a:xfrm>
            <a:off x="7814050" y="1475752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Frame work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4F8A6-126E-485E-8B4B-C953EDC3EFC1}"/>
              </a:ext>
            </a:extLst>
          </p:cNvPr>
          <p:cNvSpPr txBox="1"/>
          <p:nvPr/>
        </p:nvSpPr>
        <p:spPr>
          <a:xfrm>
            <a:off x="5775621" y="3741837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11" name="Picture 26" descr="Java icon in SVG, PNG formats">
            <a:extLst>
              <a:ext uri="{FF2B5EF4-FFF2-40B4-BE49-F238E27FC236}">
                <a16:creationId xmlns:a16="http://schemas.microsoft.com/office/drawing/2014/main" id="{EF0AD0CD-3F39-4CB7-8F3D-334D0232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90" y="4416259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E9E8DC-3CDD-47D2-86D4-B5C3839D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60" y="4443027"/>
            <a:ext cx="2025192" cy="1408674"/>
          </a:xfrm>
          <a:prstGeom prst="rect">
            <a:avLst/>
          </a:prstGeom>
        </p:spPr>
      </p:pic>
      <p:pic>
        <p:nvPicPr>
          <p:cNvPr id="13" name="Picture 8" descr="Leaf icon in SVG, PNG formats">
            <a:extLst>
              <a:ext uri="{FF2B5EF4-FFF2-40B4-BE49-F238E27FC236}">
                <a16:creationId xmlns:a16="http://schemas.microsoft.com/office/drawing/2014/main" id="{8E4372A5-D093-4BE3-90D2-F974AF0A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75" y="2045184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FE555A-257A-46E0-AD0F-A9E7F6848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75621" y="4179908"/>
            <a:ext cx="1622881" cy="1618257"/>
          </a:xfrm>
          <a:prstGeom prst="rect">
            <a:avLst/>
          </a:prstGeom>
        </p:spPr>
      </p:pic>
      <p:pic>
        <p:nvPicPr>
          <p:cNvPr id="15" name="Picture 18" descr="HTML File Format icon in SVG, PNG formats">
            <a:extLst>
              <a:ext uri="{FF2B5EF4-FFF2-40B4-BE49-F238E27FC236}">
                <a16:creationId xmlns:a16="http://schemas.microsoft.com/office/drawing/2014/main" id="{3DB29620-0E56-442A-BBFC-4055E7D3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97" y="213280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JS icon in SVG, PNG formats">
            <a:extLst>
              <a:ext uri="{FF2B5EF4-FFF2-40B4-BE49-F238E27FC236}">
                <a16:creationId xmlns:a16="http://schemas.microsoft.com/office/drawing/2014/main" id="{2F53714B-4D73-4D59-9599-D8A3BE0A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04" y="211612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CSS File Format icon in SVG, PNG formats">
            <a:extLst>
              <a:ext uri="{FF2B5EF4-FFF2-40B4-BE49-F238E27FC236}">
                <a16:creationId xmlns:a16="http://schemas.microsoft.com/office/drawing/2014/main" id="{D26B42DC-721E-4E1C-9E83-624EE6C0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90" y="213280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jQuery icon in SVG, PNG formats">
            <a:extLst>
              <a:ext uri="{FF2B5EF4-FFF2-40B4-BE49-F238E27FC236}">
                <a16:creationId xmlns:a16="http://schemas.microsoft.com/office/drawing/2014/main" id="{BC2465CB-43C5-4428-ACA2-BE43F56F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58" y="2426795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8B967AB2-6AA9-4CA6-9992-29756E14E04D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2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7C45-0EF1-4326-A1BA-AD1BBEC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/>
              <a:t>웹페이지 화면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7F9A2-1565-4FA2-BB59-53D3F7760FEA}"/>
              </a:ext>
            </a:extLst>
          </p:cNvPr>
          <p:cNvSpPr txBox="1">
            <a:spLocks/>
          </p:cNvSpPr>
          <p:nvPr/>
        </p:nvSpPr>
        <p:spPr>
          <a:xfrm>
            <a:off x="4423922" y="885362"/>
            <a:ext cx="3344155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Display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BBDC08-B741-406E-B3BA-C918F4B8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9" y="1985288"/>
            <a:ext cx="5294258" cy="31884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D8CC11-913D-448A-9345-F68C8828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42" y="1090480"/>
            <a:ext cx="2689362" cy="4145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5A8F7F-A77A-4787-88DF-FEF242C9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47" y="1304085"/>
            <a:ext cx="3087553" cy="4145801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28BA2D91-71FA-4D14-9559-8AF336B0F241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8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휴먼둥근헤드라인</vt:lpstr>
      <vt:lpstr>Arial</vt:lpstr>
      <vt:lpstr>Wingdings</vt:lpstr>
      <vt:lpstr>Office 테마</vt:lpstr>
      <vt:lpstr>SNS 웹페이지 제작 프로젝트</vt:lpstr>
      <vt:lpstr>INDEX</vt:lpstr>
      <vt:lpstr>ERD 구조도</vt:lpstr>
      <vt:lpstr>개발환경</vt:lpstr>
      <vt:lpstr>웹페이지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웹페이지 제작  프로젝트</dc:title>
  <dc:creator>tj-bu-702-07</dc:creator>
  <cp:lastModifiedBy>tj-bu-702-07</cp:lastModifiedBy>
  <cp:revision>16</cp:revision>
  <dcterms:created xsi:type="dcterms:W3CDTF">2024-09-26T07:40:07Z</dcterms:created>
  <dcterms:modified xsi:type="dcterms:W3CDTF">2024-09-26T09:42:27Z</dcterms:modified>
</cp:coreProperties>
</file>