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594F9-3758-42DD-BD4A-3300DDC5D88C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44FAC-E817-4A5D-9E0B-6447C5C60E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5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B0139-2A11-477C-9019-D203FA1D8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A3E05E-94FA-47A7-B441-004D459DE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70830-9550-4E6F-A701-014DECF06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E6C9-E786-42B1-9C5B-24BABCB9E28E}" type="datetime1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C97CF7-9ACE-4826-8595-B1D7F9C50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오규원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421C04-CBAE-4007-B61B-2EDDEB6A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940D-9C96-4FCF-AC54-9BD7989FD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78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3499E-11A2-4DD2-857D-0D6C8C2E2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D0E529-25AE-40BA-BE78-8ABB2C669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E4B337-8D04-4F83-A47F-BF1CEE62A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A572-C470-426E-9364-BC933902FD2D}" type="datetime1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15D667-92C7-4FD9-A0FE-C6DA30784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오규원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2C86C3-626B-46E3-99BD-432AA8BA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940D-9C96-4FCF-AC54-9BD7989FD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5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D8A03C-B962-4B6C-9CC3-5E0ACECFF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EA8919-D198-4631-963C-B8C28F1EC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E534A0-0F53-4419-9B59-174581D6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23D9-5745-4FD3-9B06-4C3006BB087F}" type="datetime1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7EFA95-0839-4EFF-A5A3-9229DAFC1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오규원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CDC95F-D4A7-4B5A-925A-FFC180E5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940D-9C96-4FCF-AC54-9BD7989FD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922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298A6-AF45-4177-A871-A9C3326D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70FAE5-813D-455B-AC6C-6AE7BE858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2AB9B-150E-49E7-9186-FFC2F586F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C686-D980-424D-A96F-254719EA6503}" type="datetime1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2E37B-0796-4615-B27B-35B03BD1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오규원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AB044-1981-402B-816F-8E38CE0B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940D-9C96-4FCF-AC54-9BD7989FD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78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03815-31E6-4FDA-9391-84D04F402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65B4DD-0075-424F-BFE2-564D01C23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B1435F-0BAD-4DB8-94C5-FF92215EA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7129C-9C06-4649-87B9-95BDAB08555B}" type="datetime1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98761-B4B0-485C-BEC9-D1FD0CE7E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오규원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2663AC-DC20-4862-967F-8E7B5214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940D-9C96-4FCF-AC54-9BD7989FD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84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F54DD-D5AF-4B26-90EF-2DE17321A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05C58B-1630-4D21-86B0-1AADEB627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708C66-A610-4E2A-B8D1-E8C55E6CB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DDD93-7025-4F20-AFCE-F1E2BBAD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686A-37D9-40C0-9127-0E56D5BF62AF}" type="datetime1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C58060-B88B-4A50-A1EA-82A27E143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오규원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10D430-4895-4FC7-A3A3-B4DDC727A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940D-9C96-4FCF-AC54-9BD7989FD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5672B-B483-4898-8762-120F9E0D7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0AFAE5-F430-4492-9FB0-C990CDE4F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E5A2F6-2632-4B4A-91E4-B9DE3F200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0EF4F1-8720-4618-8610-CCC55D87E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58F457-3807-4B7E-BB2A-430535B4A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7FB05A-02B0-4384-A554-BF0BD14A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7D5F-A9C7-45F1-B0A6-EFE852DE99F9}" type="datetime1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AD6149-08A0-4255-9484-8B390815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오규원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5D266F-1122-4C1A-9EA2-10C4E6A5C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940D-9C96-4FCF-AC54-9BD7989FD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620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BF503-FA53-4246-923E-D158EE6B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CDC4E9-A798-407F-80C5-5391E0E4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3323E-F8EB-4F97-B4DC-44B1EA1A6FEF}" type="datetime1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4E9263-E3B8-4FC0-A500-73A6B5E6A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오규원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4DFF8D-658E-416E-9E79-DFE0DBCF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940D-9C96-4FCF-AC54-9BD7989FD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5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561331-97A8-4BCF-9D79-863E878E9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BEC34-3D6E-4E13-8D00-E0A9FF46DB03}" type="datetime1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CB1AFE-4DCA-4FFF-9422-3B924F491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오규원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CEA8B6-8448-490F-8262-19A9720E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940D-9C96-4FCF-AC54-9BD7989FD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91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4941-65D4-49CC-930C-6DC491620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1773C4-A287-48AF-A783-A0588924B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8F228C-88C6-4949-B157-4AC6DBFB3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4AEB51-F2F7-49BB-9DC2-D44D42844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3726-070C-4681-BDA8-686B2465BF28}" type="datetime1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17C048-B76D-4CF9-BEBB-006F20A5E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오규원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FDB561-24C1-4BB8-A44F-15C77274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940D-9C96-4FCF-AC54-9BD7989FD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69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0893F-CD7C-4CCE-9925-8305F806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6A0B18-108C-446C-9A18-75AC2A85E4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6A1DED-6AB5-4729-8640-E33CD4266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A9993D-A1CC-46F3-86FF-9DCB84F3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D9BE-D5B3-4D9F-A888-E16CBF39C8BB}" type="datetime1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5CD1E0-83F0-42A3-86BF-650189B4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오규원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88E914-E01D-4B3D-8A1F-E66BFF56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940D-9C96-4FCF-AC54-9BD7989FD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52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2E6C3A-8EE1-44C2-8E79-306C6502D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586107-3AC4-425C-BFB2-10944B38C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8C9644-6CD0-43CF-BA47-5B74954F08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19756-58CC-4281-8D23-CF3685F4E0D0}" type="datetime1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492949-F2C7-476B-8DC5-B3A0846B4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오규원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ECA3AB-51ED-4F9B-8C87-325A9D6E1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6940D-9C96-4FCF-AC54-9BD7989FD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47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10" Type="http://schemas.openxmlformats.org/officeDocument/2006/relationships/image" Target="../media/image12.png"/><Relationship Id="rId4" Type="http://schemas.openxmlformats.org/officeDocument/2006/relationships/image" Target="../media/image6.emf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8C45878-19FD-4544-95BE-927731E419AE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4CC3A34E-A3DB-43F9-88D2-01F8F0F28DAE}"/>
              </a:ext>
            </a:extLst>
          </p:cNvPr>
          <p:cNvSpPr/>
          <p:nvPr/>
        </p:nvSpPr>
        <p:spPr>
          <a:xfrm>
            <a:off x="5458408" y="-161621"/>
            <a:ext cx="8696130" cy="8107388"/>
          </a:xfrm>
          <a:prstGeom prst="parallelogram">
            <a:avLst/>
          </a:prstGeom>
          <a:solidFill>
            <a:schemeClr val="tx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B611F8-7E68-4C7D-A1B8-0923016C9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7456" y="1796652"/>
            <a:ext cx="9144000" cy="2387600"/>
          </a:xfrm>
        </p:spPr>
        <p:txBody>
          <a:bodyPr anchor="ctr">
            <a:norm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4800" dirty="0">
                <a:solidFill>
                  <a:schemeClr val="bg1"/>
                </a:solidFill>
              </a:rPr>
              <a:t>온라인 쇼핑몰</a:t>
            </a:r>
            <a:br>
              <a:rPr lang="en-US" altLang="ko-KR" sz="4800" dirty="0">
                <a:solidFill>
                  <a:schemeClr val="bg1"/>
                </a:solidFill>
              </a:rPr>
            </a:br>
            <a:r>
              <a:rPr lang="en-US" altLang="ko-KR" sz="4800" dirty="0">
                <a:solidFill>
                  <a:schemeClr val="bg1"/>
                </a:solidFill>
              </a:rPr>
              <a:t>Spring Legacy </a:t>
            </a:r>
            <a:r>
              <a:rPr lang="ko-KR" altLang="en-US" sz="4800" dirty="0">
                <a:solidFill>
                  <a:schemeClr val="bg1"/>
                </a:solidFill>
              </a:rPr>
              <a:t>기반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1F5663-8EF3-410C-8718-9E9484066DFC}"/>
              </a:ext>
            </a:extLst>
          </p:cNvPr>
          <p:cNvSpPr txBox="1"/>
          <p:nvPr/>
        </p:nvSpPr>
        <p:spPr>
          <a:xfrm>
            <a:off x="6559420" y="4124132"/>
            <a:ext cx="5038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</a:rPr>
              <a:t>On-line shopping mall web page</a:t>
            </a:r>
          </a:p>
          <a:p>
            <a:pPr algn="r"/>
            <a:r>
              <a:rPr lang="en-US" altLang="ko-KR" sz="1400" dirty="0">
                <a:solidFill>
                  <a:schemeClr val="bg1"/>
                </a:solidFill>
              </a:rPr>
              <a:t>Based on spring legacy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날짜 개체 틀 13">
            <a:extLst>
              <a:ext uri="{FF2B5EF4-FFF2-40B4-BE49-F238E27FC236}">
                <a16:creationId xmlns:a16="http://schemas.microsoft.com/office/drawing/2014/main" id="{018BD261-8D41-4519-A01D-1A5950CB7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8E27-12DD-480D-B32B-25A61A1CB45E}" type="datetime1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15" name="바닥글 개체 틀 14">
            <a:extLst>
              <a:ext uri="{FF2B5EF4-FFF2-40B4-BE49-F238E27FC236}">
                <a16:creationId xmlns:a16="http://schemas.microsoft.com/office/drawing/2014/main" id="{EF03AB2C-FB01-4370-9851-92879C52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오규원</a:t>
            </a:r>
            <a:endParaRPr lang="ko-KR" altLang="en-US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B1FE35C2-83B7-4971-B8B3-9342AF0F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940D-9C96-4FCF-AC54-9BD7989FDDA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22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8C45878-19FD-4544-95BE-927731E419AE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4CC3A34E-A3DB-43F9-88D2-01F8F0F28DAE}"/>
              </a:ext>
            </a:extLst>
          </p:cNvPr>
          <p:cNvSpPr/>
          <p:nvPr/>
        </p:nvSpPr>
        <p:spPr>
          <a:xfrm>
            <a:off x="5234473" y="-35016"/>
            <a:ext cx="8696130" cy="8107388"/>
          </a:xfrm>
          <a:prstGeom prst="parallelogram">
            <a:avLst/>
          </a:prstGeom>
          <a:solidFill>
            <a:schemeClr val="tx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B611F8-7E68-4C7D-A1B8-0923016C9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2993" y="-35016"/>
            <a:ext cx="2975944" cy="2387600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4800" dirty="0">
                <a:solidFill>
                  <a:schemeClr val="bg1"/>
                </a:solidFill>
              </a:rPr>
              <a:t>Contents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6F8696-9ABC-447C-9BF4-F3E3FD5121F0}"/>
              </a:ext>
            </a:extLst>
          </p:cNvPr>
          <p:cNvSpPr txBox="1"/>
          <p:nvPr/>
        </p:nvSpPr>
        <p:spPr>
          <a:xfrm>
            <a:off x="7333908" y="1574612"/>
            <a:ext cx="5038531" cy="340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800" dirty="0">
                <a:solidFill>
                  <a:schemeClr val="bg1"/>
                </a:solidFill>
              </a:rPr>
              <a:t>프로젝트 주제</a:t>
            </a:r>
            <a:r>
              <a:rPr lang="en-US" altLang="ko-KR" dirty="0">
                <a:solidFill>
                  <a:schemeClr val="bg1"/>
                </a:solidFill>
              </a:rPr>
              <a:t>Project Topic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800" dirty="0">
                <a:solidFill>
                  <a:schemeClr val="bg1"/>
                </a:solidFill>
              </a:rPr>
              <a:t>ERD </a:t>
            </a:r>
            <a:r>
              <a:rPr lang="ko-KR" altLang="en-US" sz="2800" dirty="0">
                <a:solidFill>
                  <a:schemeClr val="bg1"/>
                </a:solidFill>
              </a:rPr>
              <a:t>테이블</a:t>
            </a:r>
            <a:r>
              <a:rPr lang="en-US" altLang="ko-KR" dirty="0">
                <a:solidFill>
                  <a:schemeClr val="bg1"/>
                </a:solidFill>
              </a:rPr>
              <a:t>ERD Table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800" dirty="0">
                <a:solidFill>
                  <a:schemeClr val="bg1"/>
                </a:solidFill>
              </a:rPr>
              <a:t>개발환경</a:t>
            </a:r>
            <a:r>
              <a:rPr lang="en-US" altLang="ko-KR" dirty="0">
                <a:solidFill>
                  <a:schemeClr val="bg1"/>
                </a:solidFill>
              </a:rPr>
              <a:t>Development Environment</a:t>
            </a:r>
            <a:endParaRPr lang="ko-KR" altLang="en-US" sz="12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800" dirty="0">
                <a:solidFill>
                  <a:schemeClr val="bg1"/>
                </a:solidFill>
              </a:rPr>
              <a:t>실행화면</a:t>
            </a:r>
            <a:r>
              <a:rPr lang="en-US" altLang="ko-KR" dirty="0">
                <a:solidFill>
                  <a:schemeClr val="bg1"/>
                </a:solidFill>
              </a:rPr>
              <a:t>Webpage </a:t>
            </a:r>
            <a:r>
              <a:rPr lang="en-US" altLang="ko-KR" dirty="0" err="1">
                <a:solidFill>
                  <a:schemeClr val="bg1"/>
                </a:solidFill>
              </a:rPr>
              <a:t>Screensho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897AF4-E38A-4280-9C82-F1A30F4F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89D8-9E37-4420-84ED-F823D2E98A50}" type="datetime1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92D070-2CD5-45C2-8D60-F1DAE34A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오규원</a:t>
            </a:r>
            <a:endParaRPr lang="ko-KR" alt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34982322-C01A-430A-A9C4-1DF5A124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940D-9C96-4FCF-AC54-9BD7989FDDA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25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372584-DA7D-4A42-B1F5-EFC734A940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D19C82B-AEBB-47F6-8574-00F3C80E9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12700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1.</a:t>
            </a:r>
            <a:r>
              <a:rPr lang="ko-KR" altLang="en-US" dirty="0">
                <a:solidFill>
                  <a:schemeClr val="bg1"/>
                </a:solidFill>
              </a:rPr>
              <a:t>프로젝트 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C9C95-85D7-42E1-B0B5-85607B441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/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온라인에서도 물건을 구경하고 구매가 가능한 프로그램을 개발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98069322-A297-4846-A7F9-4FC91C9D6B3D}"/>
              </a:ext>
            </a:extLst>
          </p:cNvPr>
          <p:cNvSpPr txBox="1">
            <a:spLocks/>
          </p:cNvSpPr>
          <p:nvPr/>
        </p:nvSpPr>
        <p:spPr>
          <a:xfrm>
            <a:off x="618534" y="3777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  <a:latin typeface="+mn-lt"/>
              </a:rPr>
              <a:t>Project Topic</a:t>
            </a:r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FB2EA460-1321-4F13-8113-EAEA691FC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C114-9048-45BC-92B8-D054F969A8D9}" type="datetime1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B2945A73-C695-4B29-9EF7-A8FE134A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오규원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5CCE241-D32A-43AF-AE2E-70718F672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940D-9C96-4FCF-AC54-9BD7989FDDA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063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372584-DA7D-4A42-B1F5-EFC734A94021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D19C82B-AEBB-47F6-8574-00F3C80E9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12700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2.ERD </a:t>
            </a:r>
            <a:r>
              <a:rPr lang="ko-KR" altLang="en-US" dirty="0">
                <a:solidFill>
                  <a:schemeClr val="bg1"/>
                </a:solidFill>
              </a:rPr>
              <a:t>테이블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67D04B3E-C7E0-402E-BB8E-BC3ABAE26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9" y="1817902"/>
            <a:ext cx="10515600" cy="2183391"/>
          </a:xfrm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62C09C49-F72F-4D98-941E-58F07A67C5A0}"/>
              </a:ext>
            </a:extLst>
          </p:cNvPr>
          <p:cNvSpPr txBox="1">
            <a:spLocks/>
          </p:cNvSpPr>
          <p:nvPr/>
        </p:nvSpPr>
        <p:spPr>
          <a:xfrm>
            <a:off x="1127449" y="4279608"/>
            <a:ext cx="10515600" cy="1749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사용자 테이블과 상품테이블을 독립적으로 생성</a:t>
            </a:r>
            <a:endParaRPr lang="en-US" altLang="ko-KR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장바구니 테이블에 </a:t>
            </a:r>
            <a:r>
              <a:rPr lang="en-US" altLang="ko-KR" sz="3200" dirty="0">
                <a:solidFill>
                  <a:schemeClr val="bg1"/>
                </a:solidFill>
              </a:rPr>
              <a:t>FK </a:t>
            </a:r>
            <a:r>
              <a:rPr lang="ko-KR" altLang="en-US" sz="3200" dirty="0">
                <a:solidFill>
                  <a:schemeClr val="bg1"/>
                </a:solidFill>
              </a:rPr>
              <a:t>참조하여 별도의 </a:t>
            </a:r>
            <a:r>
              <a:rPr lang="en-US" altLang="ko-KR" sz="3200" dirty="0">
                <a:solidFill>
                  <a:schemeClr val="bg1"/>
                </a:solidFill>
              </a:rPr>
              <a:t>DB </a:t>
            </a:r>
            <a:r>
              <a:rPr lang="ko-KR" altLang="en-US" sz="3200" dirty="0">
                <a:solidFill>
                  <a:schemeClr val="bg1"/>
                </a:solidFill>
              </a:rPr>
              <a:t>생성</a:t>
            </a:r>
            <a:endParaRPr lang="en-US" altLang="ko-KR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58A02F1D-8751-4F4B-9609-6B2FF33C64F4}"/>
              </a:ext>
            </a:extLst>
          </p:cNvPr>
          <p:cNvSpPr txBox="1">
            <a:spLocks/>
          </p:cNvSpPr>
          <p:nvPr/>
        </p:nvSpPr>
        <p:spPr>
          <a:xfrm>
            <a:off x="570909" y="3682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solidFill>
                  <a:schemeClr val="bg1"/>
                </a:solidFill>
                <a:latin typeface="+mn-lt"/>
              </a:rPr>
              <a:t>ERD TABLE</a:t>
            </a:r>
            <a:endParaRPr lang="ko-KR" altLang="en-US" sz="3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날짜 개체 틀 20">
            <a:extLst>
              <a:ext uri="{FF2B5EF4-FFF2-40B4-BE49-F238E27FC236}">
                <a16:creationId xmlns:a16="http://schemas.microsoft.com/office/drawing/2014/main" id="{AE072A25-A0CC-4730-A841-890DC830D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F992B-6BAD-455E-8793-972CA19AEA54}" type="datetime1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22" name="바닥글 개체 틀 21">
            <a:extLst>
              <a:ext uri="{FF2B5EF4-FFF2-40B4-BE49-F238E27FC236}">
                <a16:creationId xmlns:a16="http://schemas.microsoft.com/office/drawing/2014/main" id="{E31FA1E4-65FA-4495-B6FF-023F49960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오규원</a:t>
            </a:r>
          </a:p>
        </p:txBody>
      </p:sp>
      <p:sp>
        <p:nvSpPr>
          <p:cNvPr id="23" name="슬라이드 번호 개체 틀 22">
            <a:extLst>
              <a:ext uri="{FF2B5EF4-FFF2-40B4-BE49-F238E27FC236}">
                <a16:creationId xmlns:a16="http://schemas.microsoft.com/office/drawing/2014/main" id="{D0D30FF8-E350-4E03-84FB-1AE24A92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940D-9C96-4FCF-AC54-9BD7989FDDA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277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372584-DA7D-4A42-B1F5-EFC734A94021}"/>
              </a:ext>
            </a:extLst>
          </p:cNvPr>
          <p:cNvSpPr/>
          <p:nvPr/>
        </p:nvSpPr>
        <p:spPr>
          <a:xfrm>
            <a:off x="0" y="2883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159BA9-5A32-4FBC-ABF0-DFD9378A5937}"/>
              </a:ext>
            </a:extLst>
          </p:cNvPr>
          <p:cNvSpPr/>
          <p:nvPr/>
        </p:nvSpPr>
        <p:spPr>
          <a:xfrm>
            <a:off x="1123950" y="1291342"/>
            <a:ext cx="10277475" cy="5385683"/>
          </a:xfrm>
          <a:prstGeom prst="rect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D19C82B-AEBB-47F6-8574-00F3C80E9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49" y="-5861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3.</a:t>
            </a:r>
            <a:r>
              <a:rPr lang="ko-KR" altLang="en-US" dirty="0">
                <a:solidFill>
                  <a:schemeClr val="bg1"/>
                </a:solidFill>
              </a:rPr>
              <a:t>개발환경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0B360552-DE27-4377-9999-CF3672D43762}"/>
              </a:ext>
            </a:extLst>
          </p:cNvPr>
          <p:cNvSpPr txBox="1">
            <a:spLocks/>
          </p:cNvSpPr>
          <p:nvPr/>
        </p:nvSpPr>
        <p:spPr>
          <a:xfrm>
            <a:off x="570909" y="3682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solidFill>
                  <a:schemeClr val="bg1"/>
                </a:solidFill>
                <a:latin typeface="+mn-lt"/>
              </a:rPr>
              <a:t>Development Environment</a:t>
            </a:r>
            <a:endParaRPr lang="ko-KR" altLang="en-US" sz="3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가로 글상자 5">
            <a:extLst>
              <a:ext uri="{FF2B5EF4-FFF2-40B4-BE49-F238E27FC236}">
                <a16:creationId xmlns:a16="http://schemas.microsoft.com/office/drawing/2014/main" id="{3BD0E832-4C3E-4994-AE4E-A3F3167EA3D7}"/>
              </a:ext>
            </a:extLst>
          </p:cNvPr>
          <p:cNvSpPr txBox="1"/>
          <p:nvPr/>
        </p:nvSpPr>
        <p:spPr>
          <a:xfrm>
            <a:off x="1922743" y="1291342"/>
            <a:ext cx="2540667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700" dirty="0">
                <a:solidFill>
                  <a:schemeClr val="bg1"/>
                </a:solidFill>
                <a:latin typeface="G마켓 산스 TTF Light"/>
                <a:ea typeface="G마켓 산스 TTF Light"/>
              </a:rPr>
              <a:t>FRONT LANGUAGES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37499F3-BA99-48A1-A5F2-BDE33003EB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58952" y="1879309"/>
            <a:ext cx="2248934" cy="224893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8F35745-76B5-474B-98BC-2236020DAD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263751" y="1888640"/>
            <a:ext cx="1603246" cy="224893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299B9F0-1A6C-43F2-9DAE-142B4CC950C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636607" y="1793745"/>
            <a:ext cx="2392990" cy="2394944"/>
          </a:xfrm>
          <a:prstGeom prst="rect">
            <a:avLst/>
          </a:prstGeom>
        </p:spPr>
      </p:pic>
      <p:sp>
        <p:nvSpPr>
          <p:cNvPr id="19" name="가로 글상자 5">
            <a:extLst>
              <a:ext uri="{FF2B5EF4-FFF2-40B4-BE49-F238E27FC236}">
                <a16:creationId xmlns:a16="http://schemas.microsoft.com/office/drawing/2014/main" id="{241D87A3-BE58-45D5-8879-D10AF0504538}"/>
              </a:ext>
            </a:extLst>
          </p:cNvPr>
          <p:cNvSpPr txBox="1"/>
          <p:nvPr/>
        </p:nvSpPr>
        <p:spPr>
          <a:xfrm>
            <a:off x="7984419" y="1342332"/>
            <a:ext cx="193227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700" dirty="0">
                <a:solidFill>
                  <a:schemeClr val="bg1"/>
                </a:solidFill>
                <a:latin typeface="G마켓 산스 TTF Light"/>
                <a:ea typeface="G마켓 산스 TTF Light"/>
              </a:rPr>
              <a:t>BACK LANGUAGES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A7AD61A-799B-488A-8DB2-E04CDB1F8A7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984419" y="1951252"/>
            <a:ext cx="2031909" cy="2031909"/>
          </a:xfrm>
          <a:prstGeom prst="rect">
            <a:avLst/>
          </a:prstGeom>
        </p:spPr>
      </p:pic>
      <p:sp>
        <p:nvSpPr>
          <p:cNvPr id="21" name="가로 글상자 5">
            <a:extLst>
              <a:ext uri="{FF2B5EF4-FFF2-40B4-BE49-F238E27FC236}">
                <a16:creationId xmlns:a16="http://schemas.microsoft.com/office/drawing/2014/main" id="{EF436F1C-4A56-46D2-B998-3666813EC41B}"/>
              </a:ext>
            </a:extLst>
          </p:cNvPr>
          <p:cNvSpPr txBox="1"/>
          <p:nvPr/>
        </p:nvSpPr>
        <p:spPr>
          <a:xfrm>
            <a:off x="8032359" y="4144781"/>
            <a:ext cx="275072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700" dirty="0">
                <a:solidFill>
                  <a:schemeClr val="bg1"/>
                </a:solidFill>
                <a:latin typeface="G마켓 산스 TTF Light"/>
                <a:ea typeface="G마켓 산스 TTF Light"/>
              </a:rPr>
              <a:t>DATA BASE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1EF9B52-AB5B-46D5-87A2-4EDF4A1602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2914" y="4684285"/>
            <a:ext cx="1587756" cy="158775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D958913-F7A9-438B-A271-7098C8F2F5E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35" t="4260" r="30450" b="3871"/>
          <a:stretch/>
        </p:blipFill>
        <p:spPr>
          <a:xfrm>
            <a:off x="4134194" y="4617697"/>
            <a:ext cx="1667250" cy="1652472"/>
          </a:xfrm>
          <a:prstGeom prst="rect">
            <a:avLst/>
          </a:prstGeom>
        </p:spPr>
      </p:pic>
      <p:sp>
        <p:nvSpPr>
          <p:cNvPr id="24" name="가로 글상자 5">
            <a:extLst>
              <a:ext uri="{FF2B5EF4-FFF2-40B4-BE49-F238E27FC236}">
                <a16:creationId xmlns:a16="http://schemas.microsoft.com/office/drawing/2014/main" id="{DD6DADF2-587B-4584-8149-7FB1E6A6CD72}"/>
              </a:ext>
            </a:extLst>
          </p:cNvPr>
          <p:cNvSpPr txBox="1"/>
          <p:nvPr/>
        </p:nvSpPr>
        <p:spPr>
          <a:xfrm>
            <a:off x="1890708" y="4161113"/>
            <a:ext cx="193227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700" dirty="0">
                <a:solidFill>
                  <a:schemeClr val="bg1"/>
                </a:solidFill>
                <a:latin typeface="G마켓 산스 TTF Light"/>
                <a:ea typeface="G마켓 산스 TTF Light"/>
              </a:rPr>
              <a:t>Server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A18C665-FDA7-4E61-A01B-5237A2BAD63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69" r="31802" b="12757"/>
          <a:stretch/>
        </p:blipFill>
        <p:spPr>
          <a:xfrm>
            <a:off x="1969060" y="4634474"/>
            <a:ext cx="1695214" cy="1635695"/>
          </a:xfrm>
          <a:prstGeom prst="rect">
            <a:avLst/>
          </a:prstGeom>
        </p:spPr>
      </p:pic>
      <p:sp>
        <p:nvSpPr>
          <p:cNvPr id="26" name="가로 글상자 5">
            <a:extLst>
              <a:ext uri="{FF2B5EF4-FFF2-40B4-BE49-F238E27FC236}">
                <a16:creationId xmlns:a16="http://schemas.microsoft.com/office/drawing/2014/main" id="{B9446B52-90F7-43F4-B6E5-F8D0E01109A9}"/>
              </a:ext>
            </a:extLst>
          </p:cNvPr>
          <p:cNvSpPr txBox="1"/>
          <p:nvPr/>
        </p:nvSpPr>
        <p:spPr>
          <a:xfrm>
            <a:off x="3333228" y="4174908"/>
            <a:ext cx="275072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700" dirty="0">
                <a:solidFill>
                  <a:schemeClr val="bg1"/>
                </a:solidFill>
                <a:latin typeface="G마켓 산스 TTF Light"/>
                <a:ea typeface="G마켓 산스 TTF Light"/>
              </a:rPr>
              <a:t>Framework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7766154-E94C-488D-8F24-69B37453219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82" t="15957" r="28593" b="13725"/>
          <a:stretch/>
        </p:blipFill>
        <p:spPr>
          <a:xfrm>
            <a:off x="5900354" y="4628299"/>
            <a:ext cx="1873072" cy="1641870"/>
          </a:xfrm>
          <a:prstGeom prst="rect">
            <a:avLst/>
          </a:prstGeom>
        </p:spPr>
      </p:pic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37882542-A29F-4C72-9E7C-66167CE4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768C1-275F-40B3-863E-A97F34828879}" type="datetime1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B441D47B-4B02-413E-B9B6-0CDEAD1A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오규원</a:t>
            </a:r>
          </a:p>
        </p:txBody>
      </p:sp>
      <p:sp>
        <p:nvSpPr>
          <p:cNvPr id="28" name="슬라이드 번호 개체 틀 27">
            <a:extLst>
              <a:ext uri="{FF2B5EF4-FFF2-40B4-BE49-F238E27FC236}">
                <a16:creationId xmlns:a16="http://schemas.microsoft.com/office/drawing/2014/main" id="{883B7547-32CA-465B-A3CF-D0FB0BB8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940D-9C96-4FCF-AC54-9BD7989FDDA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209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372584-DA7D-4A42-B1F5-EFC734A94021}"/>
              </a:ext>
            </a:extLst>
          </p:cNvPr>
          <p:cNvSpPr/>
          <p:nvPr/>
        </p:nvSpPr>
        <p:spPr>
          <a:xfrm>
            <a:off x="12111" y="9525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D19C82B-AEBB-47F6-8574-00F3C80E9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49" y="-5861"/>
            <a:ext cx="10515600" cy="1325563"/>
          </a:xfrm>
        </p:spPr>
        <p:txBody>
          <a:bodyPr/>
          <a:lstStyle/>
          <a:p>
            <a:r>
              <a:rPr lang="en-US" altLang="ko-KR">
                <a:solidFill>
                  <a:schemeClr val="bg1"/>
                </a:solidFill>
              </a:rPr>
              <a:t>4.</a:t>
            </a:r>
            <a:r>
              <a:rPr lang="ko-KR" altLang="en-US" dirty="0">
                <a:solidFill>
                  <a:schemeClr val="bg1"/>
                </a:solidFill>
              </a:rPr>
              <a:t>실행화면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0B360552-DE27-4377-9999-CF3672D43762}"/>
              </a:ext>
            </a:extLst>
          </p:cNvPr>
          <p:cNvSpPr txBox="1">
            <a:spLocks/>
          </p:cNvSpPr>
          <p:nvPr/>
        </p:nvSpPr>
        <p:spPr>
          <a:xfrm>
            <a:off x="570909" y="3682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solidFill>
                  <a:schemeClr val="bg1"/>
                </a:solidFill>
                <a:latin typeface="+mn-lt"/>
              </a:rPr>
              <a:t>Webpage Screenshot</a:t>
            </a:r>
            <a:endParaRPr lang="ko-KR" altLang="en-US" sz="32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90D4ED-EC1B-4089-ACFE-AD931EE05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17" y="2397491"/>
            <a:ext cx="2954747" cy="29793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76A868-5580-40F6-B3B8-EC44A286B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0769" y="1310473"/>
            <a:ext cx="2930879" cy="189131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B74D0A3-BCAE-487B-9806-9C81518733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4288" y="3564647"/>
            <a:ext cx="2930879" cy="294001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56FAF0B-6700-4A99-889D-819F6D4237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0872" y="751655"/>
            <a:ext cx="2943084" cy="294001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E8E1249-E328-4D1A-ADC1-E43903FF50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4391" y="3849003"/>
            <a:ext cx="2872749" cy="2788522"/>
          </a:xfrm>
          <a:prstGeom prst="rect">
            <a:avLst/>
          </a:prstGeom>
        </p:spPr>
      </p:pic>
      <p:sp>
        <p:nvSpPr>
          <p:cNvPr id="31" name="날짜 개체 틀 30">
            <a:extLst>
              <a:ext uri="{FF2B5EF4-FFF2-40B4-BE49-F238E27FC236}">
                <a16:creationId xmlns:a16="http://schemas.microsoft.com/office/drawing/2014/main" id="{A159F1DC-AE41-4B43-A5A7-9B289B6F7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D70A-DEAD-488B-8780-81B942B2D3FF}" type="datetime1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32" name="바닥글 개체 틀 31">
            <a:extLst>
              <a:ext uri="{FF2B5EF4-FFF2-40B4-BE49-F238E27FC236}">
                <a16:creationId xmlns:a16="http://schemas.microsoft.com/office/drawing/2014/main" id="{AC31F2E9-42DB-42A3-8638-079299AC9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오규원</a:t>
            </a:r>
          </a:p>
        </p:txBody>
      </p:sp>
      <p:sp>
        <p:nvSpPr>
          <p:cNvPr id="33" name="슬라이드 번호 개체 틀 32">
            <a:extLst>
              <a:ext uri="{FF2B5EF4-FFF2-40B4-BE49-F238E27FC236}">
                <a16:creationId xmlns:a16="http://schemas.microsoft.com/office/drawing/2014/main" id="{07707EED-B843-4AB0-B060-4E288FC73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940D-9C96-4FCF-AC54-9BD7989FDDA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121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372584-DA7D-4A42-B1F5-EFC734A94021}"/>
              </a:ext>
            </a:extLst>
          </p:cNvPr>
          <p:cNvSpPr/>
          <p:nvPr/>
        </p:nvSpPr>
        <p:spPr>
          <a:xfrm>
            <a:off x="25409" y="5242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D19C82B-AEBB-47F6-8574-00F3C80E9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49" y="-5861"/>
            <a:ext cx="10515600" cy="1325563"/>
          </a:xfrm>
        </p:spPr>
        <p:txBody>
          <a:bodyPr/>
          <a:lstStyle/>
          <a:p>
            <a:r>
              <a:rPr lang="en-US" altLang="ko-KR">
                <a:solidFill>
                  <a:schemeClr val="bg1"/>
                </a:solidFill>
              </a:rPr>
              <a:t>4.</a:t>
            </a:r>
            <a:r>
              <a:rPr lang="ko-KR" altLang="en-US" dirty="0">
                <a:solidFill>
                  <a:schemeClr val="bg1"/>
                </a:solidFill>
              </a:rPr>
              <a:t>실행화면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0B360552-DE27-4377-9999-CF3672D43762}"/>
              </a:ext>
            </a:extLst>
          </p:cNvPr>
          <p:cNvSpPr txBox="1">
            <a:spLocks/>
          </p:cNvSpPr>
          <p:nvPr/>
        </p:nvSpPr>
        <p:spPr>
          <a:xfrm>
            <a:off x="570909" y="3682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solidFill>
                  <a:schemeClr val="bg1"/>
                </a:solidFill>
                <a:latin typeface="+mn-lt"/>
              </a:rPr>
              <a:t>Webpage Screenshot</a:t>
            </a:r>
            <a:endParaRPr lang="ko-KR" altLang="en-US" sz="32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F57358-50B0-4FF3-A19B-81BD9BA72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78" y="1452643"/>
            <a:ext cx="4006861" cy="39527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248044D-3191-4342-9704-217F3E50E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607" y="82499"/>
            <a:ext cx="3413603" cy="340994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3DD7532-A8D6-47B8-BC5B-5E9C4B0BC7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4607" y="3643800"/>
            <a:ext cx="3413603" cy="151874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D7401C2-A96D-479B-B18D-EF7F81172C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1237" y="129151"/>
            <a:ext cx="3413603" cy="336329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881A3F5-E7A4-4633-983A-37BFAE4C0F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5986" y="3573608"/>
            <a:ext cx="3145411" cy="3155241"/>
          </a:xfrm>
          <a:prstGeom prst="rect">
            <a:avLst/>
          </a:prstGeom>
        </p:spPr>
      </p:pic>
      <p:sp>
        <p:nvSpPr>
          <p:cNvPr id="19" name="날짜 개체 틀 18">
            <a:extLst>
              <a:ext uri="{FF2B5EF4-FFF2-40B4-BE49-F238E27FC236}">
                <a16:creationId xmlns:a16="http://schemas.microsoft.com/office/drawing/2014/main" id="{66FC412F-CE06-460D-B7DF-B3389C61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FA08-5DC5-4185-A3D5-76389A17F63C}" type="datetime1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20" name="바닥글 개체 틀 19">
            <a:extLst>
              <a:ext uri="{FF2B5EF4-FFF2-40B4-BE49-F238E27FC236}">
                <a16:creationId xmlns:a16="http://schemas.microsoft.com/office/drawing/2014/main" id="{B47D525F-F3A0-4E06-B6FA-F12441B6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오규원</a:t>
            </a:r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6BAE2E28-2AF1-40D3-A313-2602B6080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940D-9C96-4FCF-AC54-9BD7989FDDA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677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105</Words>
  <Application>Microsoft Office PowerPoint</Application>
  <PresentationFormat>와이드스크린</PresentationFormat>
  <Paragraphs>47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G마켓 산스 TTF Light</vt:lpstr>
      <vt:lpstr>맑은 고딕</vt:lpstr>
      <vt:lpstr>Arial</vt:lpstr>
      <vt:lpstr>Office 테마</vt:lpstr>
      <vt:lpstr>온라인 쇼핑몰 Spring Legacy 기반</vt:lpstr>
      <vt:lpstr>Contents</vt:lpstr>
      <vt:lpstr>1.프로젝트 주제</vt:lpstr>
      <vt:lpstr>2.ERD 테이블</vt:lpstr>
      <vt:lpstr>3.개발환경</vt:lpstr>
      <vt:lpstr>4.실행화면</vt:lpstr>
      <vt:lpstr>4.실행화면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tj-bu-702-07</dc:creator>
  <cp:lastModifiedBy>tj-bu-702-07</cp:lastModifiedBy>
  <cp:revision>14</cp:revision>
  <dcterms:created xsi:type="dcterms:W3CDTF">2024-08-08T03:58:14Z</dcterms:created>
  <dcterms:modified xsi:type="dcterms:W3CDTF">2024-08-08T07:00:42Z</dcterms:modified>
</cp:coreProperties>
</file>