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slideMasters/slideMaster5.xml" ContentType="application/vnd.openxmlformats-officedocument.presentationml.slideMaster+xml"/>
  <Override PartName="/ppt/theme/theme5.xml" ContentType="application/vnd.openxmlformats-officedocument.theme+xml"/>
  <Override PartName="/ppt/slideMasters/slideMaster6.xml" ContentType="application/vnd.openxmlformats-officedocument.presentationml.slideMaster+xml"/>
  <Override PartName="/ppt/theme/theme6.xml" ContentType="application/vnd.openxmlformats-officedocument.theme+xml"/>
  <Override PartName="/ppt/slideMasters/slideMaster7.xml" ContentType="application/vnd.openxmlformats-officedocument.presentationml.slideMaster+xml"/>
  <Override PartName="/ppt/theme/theme7.xml" ContentType="application/vnd.openxmlformats-officedocument.theme+xml"/>
  <Override PartName="/ppt/slideMasters/slideMaster8.xml" ContentType="application/vnd.openxmlformats-officedocument.presentationml.slideMaster+xml"/>
  <Override PartName="/ppt/theme/theme8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4563" r:id="rId105"/>
    <p:sldMasterId id="2147484564" r:id="rId107"/>
    <p:sldMasterId id="2147484565" r:id="rId109"/>
    <p:sldMasterId id="2147484566" r:id="rId111"/>
    <p:sldMasterId id="2147484567" r:id="rId113"/>
    <p:sldMasterId id="2147484568" r:id="rId115"/>
    <p:sldMasterId id="2147484569" r:id="rId117"/>
    <p:sldMasterId id="2147484570" r:id="rId119"/>
  </p:sldMasterIdLst>
  <p:sldIdLst>
    <p:sldId id="258" r:id="rId121"/>
    <p:sldId id="260" r:id="rId122"/>
    <p:sldId id="284" r:id="rId123"/>
    <p:sldId id="270" r:id="rId124"/>
    <p:sldId id="271" r:id="rId125"/>
    <p:sldId id="272" r:id="rId126"/>
    <p:sldId id="273" r:id="rId127"/>
    <p:sldId id="274" r:id="rId128"/>
    <p:sldId id="278" r:id="rId129"/>
    <p:sldId id="275" r:id="rId130"/>
    <p:sldId id="276" r:id="rId131"/>
    <p:sldId id="277" r:id="rId132"/>
    <p:sldId id="285" r:id="rId133"/>
    <p:sldId id="279" r:id="rId134"/>
    <p:sldId id="280" r:id="rId135"/>
    <p:sldId id="281" r:id="rId136"/>
    <p:sldId id="282" r:id="rId137"/>
    <p:sldId id="283" r:id="rId138"/>
    <p:sldId id="287" r:id="rId139"/>
    <p:sldId id="290" r:id="rId140"/>
    <p:sldId id="286" r:id="rId141"/>
    <p:sldId id="289" r:id="rId142"/>
    <p:sldId id="288" r:id="rId143"/>
    <p:sldId id="292" r:id="rId144"/>
    <p:sldId id="293" r:id="rId145"/>
    <p:sldId id="294" r:id="rId146"/>
    <p:sldId id="295" r:id="rId147"/>
    <p:sldId id="296" r:id="rId148"/>
    <p:sldId id="297" r:id="rId149"/>
    <p:sldId id="298" r:id="rId150"/>
    <p:sldId id="299" r:id="rId151"/>
    <p:sldId id="300" r:id="rId152"/>
    <p:sldId id="301" r:id="rId153"/>
    <p:sldId id="302" r:id="rId15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5715DE-4F9D-43AF-8522-9C88E9056E3E}" v="2" dt="2023-01-04T03:31:26.8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959" autoAdjust="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
<Relationships xmlns="http://schemas.openxmlformats.org/package/2006/relationships"><Relationship Id="rId1" Type="http://schemas.microsoft.com/office/2015/10/relationships/revisionInfo" Target="revisionInfo.xml"></Relationship><Relationship Id="rId2" Type="http://schemas.openxmlformats.org/officeDocument/2006/relationships/tableStyles" Target="tableStyles.xml"></Relationship><Relationship Id="rId105" Type="http://schemas.openxmlformats.org/officeDocument/2006/relationships/slideMaster" Target="slideMasters/slideMaster1.xml"></Relationship><Relationship Id="rId106" Type="http://schemas.openxmlformats.org/officeDocument/2006/relationships/theme" Target="theme/theme1.xml"></Relationship><Relationship Id="rId107" Type="http://schemas.openxmlformats.org/officeDocument/2006/relationships/slideMaster" Target="slideMasters/slideMaster2.xml"></Relationship><Relationship Id="rId109" Type="http://schemas.openxmlformats.org/officeDocument/2006/relationships/slideMaster" Target="slideMasters/slideMaster3.xml"></Relationship><Relationship Id="rId111" Type="http://schemas.openxmlformats.org/officeDocument/2006/relationships/slideMaster" Target="slideMasters/slideMaster4.xml"></Relationship><Relationship Id="rId113" Type="http://schemas.openxmlformats.org/officeDocument/2006/relationships/slideMaster" Target="slideMasters/slideMaster5.xml"></Relationship><Relationship Id="rId115" Type="http://schemas.openxmlformats.org/officeDocument/2006/relationships/slideMaster" Target="slideMasters/slideMaster6.xml"></Relationship><Relationship Id="rId117" Type="http://schemas.openxmlformats.org/officeDocument/2006/relationships/slideMaster" Target="slideMasters/slideMaster7.xml"></Relationship><Relationship Id="rId119" Type="http://schemas.openxmlformats.org/officeDocument/2006/relationships/slideMaster" Target="slideMasters/slideMaster8.xml"></Relationship><Relationship Id="rId121" Type="http://schemas.openxmlformats.org/officeDocument/2006/relationships/slide" Target="slides/slide1.xml"></Relationship><Relationship Id="rId122" Type="http://schemas.openxmlformats.org/officeDocument/2006/relationships/slide" Target="slides/slide2.xml"></Relationship><Relationship Id="rId123" Type="http://schemas.openxmlformats.org/officeDocument/2006/relationships/slide" Target="slides/slide3.xml"></Relationship><Relationship Id="rId124" Type="http://schemas.openxmlformats.org/officeDocument/2006/relationships/slide" Target="slides/slide4.xml"></Relationship><Relationship Id="rId125" Type="http://schemas.openxmlformats.org/officeDocument/2006/relationships/slide" Target="slides/slide5.xml"></Relationship><Relationship Id="rId126" Type="http://schemas.openxmlformats.org/officeDocument/2006/relationships/slide" Target="slides/slide6.xml"></Relationship><Relationship Id="rId127" Type="http://schemas.openxmlformats.org/officeDocument/2006/relationships/slide" Target="slides/slide7.xml"></Relationship><Relationship Id="rId128" Type="http://schemas.openxmlformats.org/officeDocument/2006/relationships/slide" Target="slides/slide8.xml"></Relationship><Relationship Id="rId129" Type="http://schemas.openxmlformats.org/officeDocument/2006/relationships/slide" Target="slides/slide9.xml"></Relationship><Relationship Id="rId130" Type="http://schemas.openxmlformats.org/officeDocument/2006/relationships/slide" Target="slides/slide10.xml"></Relationship><Relationship Id="rId131" Type="http://schemas.openxmlformats.org/officeDocument/2006/relationships/slide" Target="slides/slide11.xml"></Relationship><Relationship Id="rId132" Type="http://schemas.openxmlformats.org/officeDocument/2006/relationships/slide" Target="slides/slide12.xml"></Relationship><Relationship Id="rId133" Type="http://schemas.openxmlformats.org/officeDocument/2006/relationships/slide" Target="slides/slide13.xml"></Relationship><Relationship Id="rId134" Type="http://schemas.openxmlformats.org/officeDocument/2006/relationships/slide" Target="slides/slide14.xml"></Relationship><Relationship Id="rId135" Type="http://schemas.openxmlformats.org/officeDocument/2006/relationships/slide" Target="slides/slide15.xml"></Relationship><Relationship Id="rId136" Type="http://schemas.openxmlformats.org/officeDocument/2006/relationships/slide" Target="slides/slide16.xml"></Relationship><Relationship Id="rId137" Type="http://schemas.openxmlformats.org/officeDocument/2006/relationships/slide" Target="slides/slide17.xml"></Relationship><Relationship Id="rId138" Type="http://schemas.openxmlformats.org/officeDocument/2006/relationships/slide" Target="slides/slide18.xml"></Relationship><Relationship Id="rId139" Type="http://schemas.openxmlformats.org/officeDocument/2006/relationships/slide" Target="slides/slide19.xml"></Relationship><Relationship Id="rId140" Type="http://schemas.openxmlformats.org/officeDocument/2006/relationships/slide" Target="slides/slide20.xml"></Relationship><Relationship Id="rId141" Type="http://schemas.openxmlformats.org/officeDocument/2006/relationships/slide" Target="slides/slide21.xml"></Relationship><Relationship Id="rId142" Type="http://schemas.openxmlformats.org/officeDocument/2006/relationships/slide" Target="slides/slide22.xml"></Relationship><Relationship Id="rId143" Type="http://schemas.openxmlformats.org/officeDocument/2006/relationships/slide" Target="slides/slide23.xml"></Relationship><Relationship Id="rId144" Type="http://schemas.openxmlformats.org/officeDocument/2006/relationships/slide" Target="slides/slide24.xml"></Relationship><Relationship Id="rId145" Type="http://schemas.openxmlformats.org/officeDocument/2006/relationships/slide" Target="slides/slide25.xml"></Relationship><Relationship Id="rId146" Type="http://schemas.openxmlformats.org/officeDocument/2006/relationships/slide" Target="slides/slide26.xml"></Relationship><Relationship Id="rId147" Type="http://schemas.openxmlformats.org/officeDocument/2006/relationships/slide" Target="slides/slide27.xml"></Relationship><Relationship Id="rId148" Type="http://schemas.openxmlformats.org/officeDocument/2006/relationships/slide" Target="slides/slide28.xml"></Relationship><Relationship Id="rId149" Type="http://schemas.openxmlformats.org/officeDocument/2006/relationships/slide" Target="slides/slide29.xml"></Relationship><Relationship Id="rId150" Type="http://schemas.openxmlformats.org/officeDocument/2006/relationships/slide" Target="slides/slide30.xml"></Relationship><Relationship Id="rId151" Type="http://schemas.openxmlformats.org/officeDocument/2006/relationships/slide" Target="slides/slide31.xml"></Relationship><Relationship Id="rId152" Type="http://schemas.openxmlformats.org/officeDocument/2006/relationships/slide" Target="slides/slide32.xml"></Relationship><Relationship Id="rId153" Type="http://schemas.openxmlformats.org/officeDocument/2006/relationships/slide" Target="slides/slide33.xml"></Relationship><Relationship Id="rId154" Type="http://schemas.openxmlformats.org/officeDocument/2006/relationships/slide" Target="slides/slide34.xml"></Relationship><Relationship Id="rId155" Type="http://schemas.openxmlformats.org/officeDocument/2006/relationships/viewProps" Target="viewProps.xml"></Relationship><Relationship Id="rId156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8.xml"></Relationship></Relationships>
</file>

<file path=ppt/slideLayouts/_rels/slideLayout10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8.xml"></Relationship></Relationships>
</file>

<file path=ppt/slideLayouts/_rels/slideLayout10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8.xml"></Relationship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5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6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6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6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6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7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7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7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7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7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7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7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7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7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8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8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8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8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8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8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8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8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8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8.xml"></Relationship></Relationships>
</file>

<file path=ppt/slideLayouts/_rels/slideLayout9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8.xml"></Relationship></Relationships>
</file>

<file path=ppt/slideLayouts/_rels/slideLayout9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8.xml"></Relationship></Relationships>
</file>

<file path=ppt/slideLayouts/_rels/slideLayout9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8.xml"></Relationship></Relationships>
</file>

<file path=ppt/slideLayouts/_rels/slideLayout9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8.xml"></Relationship></Relationships>
</file>

<file path=ppt/slideLayouts/_rels/slideLayout9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8.xml"></Relationship></Relationships>
</file>

<file path=ppt/slideLayouts/_rels/slideLayout9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8.xml"></Relationship></Relationships>
</file>

<file path=ppt/slideLayouts/_rels/slideLayout9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8.xml"></Relationship></Relationships>
</file>

<file path=ppt/slideLayouts/_rels/slideLayout9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8.xml"></Relationship></Relationships>
</file>

<file path=ppt/slideLayouts/_rels/slideLayout9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8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265" y="365125"/>
            <a:ext cx="2629535" cy="581215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7565" y="365125"/>
            <a:ext cx="7734935" cy="581215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2286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2023-01-04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2023-01-04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bg>
      <p:bgPr>
        <a:solidFill>
          <a:schemeClr val="accent4">
            <a:lumMod val="1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/>
        </p:nvSpPr>
        <p:spPr>
          <a:xfrm rot="0">
            <a:off x="7315200" y="4419600"/>
            <a:ext cx="1931035" cy="323215"/>
          </a:xfrm>
          <a:prstGeom prst="rect"/>
          <a:noFill/>
          <a:ln w="0">
            <a:noFill/>
            <a:prstDash/>
          </a:ln>
          <a:effectLst>
            <a:outerShdw sx="100000" sy="100000" blurRad="0" dist="107763" dir="2700000" rotWithShape="0" algn="ctr">
              <a:schemeClr val="bg2"/>
            </a:outerShdw>
          </a:effectLst>
        </p:spPr>
        <p:txBody>
          <a:bodyPr wrap="square" lIns="91440" tIns="45720" rIns="91440" bIns="45720" vert="horz" anchor="t">
            <a:spAutoFit/>
          </a:bodyPr>
          <a:lstStyle/>
          <a:p>
            <a:pPr marL="0" indent="0" eaLnBrk="0" latinLnBrk="0" hangingPunct="0">
              <a:buFontTx/>
              <a:buNone/>
            </a:pPr>
            <a:endParaRPr lang="ko-KR" altLang="en-US" sz="1500">
              <a:solidFill>
                <a:srgbClr val="FFFFFF"/>
              </a:solidFill>
              <a:latin typeface="Wingdings 3" charset="0"/>
              <a:ea typeface="견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914400" y="1122680"/>
            <a:ext cx="103638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54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클릭하여</a:t>
            </a:r>
            <a:r>
              <a:rPr>
                <a:latin typeface="맑은 고딕" charset="0"/>
                <a:ea typeface="맑은 고딕" charset="0"/>
              </a:rPr>
              <a:t> 마스터 부제목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2023-01-04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165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2286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2023-01-04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2023-01-04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165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2286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165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2286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2023-01-04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947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359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49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2286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3505" cy="82359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3505" cy="36849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2286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2023-01-04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2023-01-04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2023-01-04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9470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2870" y="987425"/>
            <a:ext cx="6172835" cy="48736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2286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39470" y="2057400"/>
            <a:ext cx="3932555" cy="38119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텍스트 스타일을 편집하려면 </a:t>
            </a: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클릭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2023-01-04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9470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ChangeAspect="1"/>
          </p:cNvSpPr>
          <p:nvPr>
            <p:ph type="pic"/>
          </p:nvPr>
        </p:nvSpPr>
        <p:spPr>
          <a:xfrm rot="0">
            <a:off x="5182870" y="987425"/>
            <a:ext cx="6172835" cy="4873625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39470" y="2057400"/>
            <a:ext cx="3932555" cy="38119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텍스트 스타일을 편집하려면 </a:t>
            </a: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클릭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2023-01-04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165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2286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</a:t>
            </a: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2023-01-04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265" y="365125"/>
            <a:ext cx="2629535" cy="581215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7565" y="365125"/>
            <a:ext cx="7734935" cy="581215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2286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2023-01-04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2023-01-04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bg>
      <p:bgPr>
        <a:solidFill>
          <a:schemeClr val="accent4">
            <a:lumMod val="1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/>
        </p:nvSpPr>
        <p:spPr>
          <a:xfrm rot="0">
            <a:off x="7315200" y="4419600"/>
            <a:ext cx="1931035" cy="323215"/>
          </a:xfrm>
          <a:prstGeom prst="rect"/>
          <a:noFill/>
          <a:ln w="0">
            <a:noFill/>
            <a:prstDash/>
          </a:ln>
          <a:effectLst>
            <a:outerShdw sx="100000" sy="100000" blurRad="0" dist="107763" dir="2700000" rotWithShape="0" algn="ctr">
              <a:schemeClr val="bg2"/>
            </a:outerShdw>
          </a:effectLst>
        </p:spPr>
        <p:txBody>
          <a:bodyPr wrap="square" lIns="91440" tIns="45720" rIns="91440" bIns="45720" vert="horz" anchor="t">
            <a:spAutoFit/>
          </a:bodyPr>
          <a:lstStyle/>
          <a:p>
            <a:pPr marL="0" indent="0" eaLnBrk="0" latinLnBrk="0" hangingPunct="0">
              <a:buFontTx/>
              <a:buNone/>
            </a:pPr>
            <a:endParaRPr lang="ko-KR" altLang="en-US" sz="1500">
              <a:solidFill>
                <a:srgbClr val="FFFFFF"/>
              </a:solidFill>
              <a:latin typeface="Wingdings 3" charset="0"/>
              <a:ea typeface="견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914400" y="1122680"/>
            <a:ext cx="103638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54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클릭하여</a:t>
            </a:r>
            <a:r>
              <a:rPr>
                <a:latin typeface="맑은 고딕" charset="0"/>
                <a:ea typeface="맑은 고딕" charset="0"/>
              </a:rPr>
              <a:t> 마스터 부제목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2023-01-04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165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2286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2023-01-04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2023-01-04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165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2286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165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2286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2023-01-04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947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359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49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2286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3505" cy="82359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3505" cy="36849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2286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2023-01-04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2023-01-04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2023-01-04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9470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2870" y="987425"/>
            <a:ext cx="6172835" cy="48736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2286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39470" y="2057400"/>
            <a:ext cx="3932555" cy="38119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텍스트 스타일을 편집하려면 </a:t>
            </a: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클릭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2023-01-04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9470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ChangeAspect="1"/>
          </p:cNvSpPr>
          <p:nvPr>
            <p:ph type="pic"/>
          </p:nvPr>
        </p:nvSpPr>
        <p:spPr>
          <a:xfrm rot="0">
            <a:off x="5182870" y="987425"/>
            <a:ext cx="6172835" cy="4873625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39470" y="2057400"/>
            <a:ext cx="3932555" cy="38119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텍스트 스타일을 편집하려면 </a:t>
            </a: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클릭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2023-01-04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165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2286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</a:t>
            </a: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2023-01-04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265" y="365125"/>
            <a:ext cx="2629535" cy="581215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7565" y="365125"/>
            <a:ext cx="7734935" cy="581215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2286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2023-01-04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2023-01-04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bg>
      <p:bgPr>
        <a:solidFill>
          <a:schemeClr val="accent4">
            <a:lumMod val="1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/>
        </p:nvSpPr>
        <p:spPr>
          <a:xfrm rot="0">
            <a:off x="7315200" y="4419600"/>
            <a:ext cx="1931035" cy="323215"/>
          </a:xfrm>
          <a:prstGeom prst="rect"/>
          <a:noFill/>
          <a:ln w="0">
            <a:noFill/>
            <a:prstDash/>
          </a:ln>
          <a:effectLst>
            <a:outerShdw sx="100000" sy="100000" blurRad="0" dist="107763" dir="2700000" rotWithShape="0" algn="ctr">
              <a:schemeClr val="bg2"/>
            </a:outerShdw>
          </a:effectLst>
        </p:spPr>
        <p:txBody>
          <a:bodyPr wrap="square" lIns="91440" tIns="45720" rIns="91440" bIns="45720" vert="horz" anchor="t">
            <a:spAutoFit/>
          </a:bodyPr>
          <a:lstStyle/>
          <a:p>
            <a:pPr marL="0" indent="0" eaLnBrk="0" latinLnBrk="0" hangingPunct="0">
              <a:buFontTx/>
              <a:buNone/>
            </a:pPr>
            <a:endParaRPr lang="ko-KR" altLang="en-US" sz="1500">
              <a:solidFill>
                <a:srgbClr val="FFFFFF"/>
              </a:solidFill>
              <a:latin typeface="Wingdings 3" charset="0"/>
              <a:ea typeface="견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914400" y="1122680"/>
            <a:ext cx="103638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54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클릭하여</a:t>
            </a:r>
            <a:r>
              <a:rPr>
                <a:latin typeface="맑은 고딕" charset="0"/>
                <a:ea typeface="맑은 고딕" charset="0"/>
              </a:rPr>
              <a:t> 마스터 부제목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2023-01-04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165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2286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2023-01-04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2023-01-04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165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2286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165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2286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2023-01-04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947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359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49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2286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3505" cy="82359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3505" cy="36849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2286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2023-01-04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2023-01-04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2023-01-04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9470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2870" y="987425"/>
            <a:ext cx="6172835" cy="48736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2286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39470" y="2057400"/>
            <a:ext cx="3932555" cy="38119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텍스트 스타일을 편집하려면 </a:t>
            </a: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클릭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2023-01-04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9470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ChangeAspect="1"/>
          </p:cNvSpPr>
          <p:nvPr>
            <p:ph type="pic"/>
          </p:nvPr>
        </p:nvSpPr>
        <p:spPr>
          <a:xfrm rot="0">
            <a:off x="5182870" y="987425"/>
            <a:ext cx="6172835" cy="4873625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39470" y="2057400"/>
            <a:ext cx="3932555" cy="38119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텍스트 스타일을 편집하려면 </a:t>
            </a: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클릭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2023-01-04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165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2286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</a:t>
            </a: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2023-01-04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265" y="365125"/>
            <a:ext cx="2629535" cy="581215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7565" y="365125"/>
            <a:ext cx="7734935" cy="581215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2286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2023-01-04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2023-01-04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bg>
      <p:bgPr>
        <a:solidFill>
          <a:schemeClr val="accent4">
            <a:lumMod val="1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/>
        </p:nvSpPr>
        <p:spPr>
          <a:xfrm rot="0">
            <a:off x="7315200" y="4419600"/>
            <a:ext cx="1931035" cy="323215"/>
          </a:xfrm>
          <a:prstGeom prst="rect"/>
          <a:noFill/>
          <a:ln w="0">
            <a:noFill/>
            <a:prstDash/>
          </a:ln>
          <a:effectLst>
            <a:outerShdw sx="100000" sy="100000" blurRad="0" dist="107763" dir="2700000" rotWithShape="0" algn="ctr">
              <a:schemeClr val="bg2"/>
            </a:outerShdw>
          </a:effectLst>
        </p:spPr>
        <p:txBody>
          <a:bodyPr wrap="square" lIns="91440" tIns="45720" rIns="91440" bIns="45720" vert="horz" anchor="t">
            <a:spAutoFit/>
          </a:bodyPr>
          <a:lstStyle/>
          <a:p>
            <a:pPr marL="0" indent="0" eaLnBrk="0" latinLnBrk="0" hangingPunct="0">
              <a:buFontTx/>
              <a:buNone/>
            </a:pPr>
            <a:endParaRPr lang="ko-KR" altLang="en-US" sz="1500">
              <a:solidFill>
                <a:srgbClr val="FFFFFF"/>
              </a:solidFill>
              <a:latin typeface="Wingdings 3" charset="0"/>
              <a:ea typeface="견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914400" y="1122680"/>
            <a:ext cx="103638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54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클릭하여</a:t>
            </a:r>
            <a:r>
              <a:rPr>
                <a:latin typeface="맑은 고딕" charset="0"/>
                <a:ea typeface="맑은 고딕" charset="0"/>
              </a:rPr>
              <a:t> 마스터 부제목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2023-01-04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165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2286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2023-01-04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2023-01-04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165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2286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165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2286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2023-01-04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947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359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49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2286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3505" cy="82359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3505" cy="36849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2286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2023-01-04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2023-01-04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2023-01-04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9470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2870" y="987425"/>
            <a:ext cx="6172835" cy="48736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2286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39470" y="2057400"/>
            <a:ext cx="3932555" cy="38119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텍스트 스타일을 편집하려면 </a:t>
            </a: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클릭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2023-01-04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9470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ChangeAspect="1"/>
          </p:cNvSpPr>
          <p:nvPr>
            <p:ph type="pic"/>
          </p:nvPr>
        </p:nvSpPr>
        <p:spPr>
          <a:xfrm rot="0">
            <a:off x="5182870" y="987425"/>
            <a:ext cx="6172835" cy="4873625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39470" y="2057400"/>
            <a:ext cx="3932555" cy="38119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텍스트 스타일을 편집하려면 </a:t>
            </a: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클릭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2023-01-04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165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2286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</a:t>
            </a: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2023-01-04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265" y="365125"/>
            <a:ext cx="2629535" cy="581215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7565" y="365125"/>
            <a:ext cx="7734935" cy="581215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2286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2023-01-04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2023-01-04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bg>
      <p:bgPr>
        <a:solidFill>
          <a:schemeClr val="accent4">
            <a:lumMod val="1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/>
        </p:nvSpPr>
        <p:spPr>
          <a:xfrm rot="0">
            <a:off x="7315200" y="4419600"/>
            <a:ext cx="1931035" cy="323215"/>
          </a:xfrm>
          <a:prstGeom prst="rect"/>
          <a:noFill/>
          <a:ln w="0">
            <a:noFill/>
            <a:prstDash/>
          </a:ln>
          <a:effectLst>
            <a:outerShdw sx="100000" sy="100000" blurRad="0" dist="107763" dir="2700000" rotWithShape="0" algn="ctr">
              <a:schemeClr val="bg2"/>
            </a:outerShdw>
          </a:effectLst>
        </p:spPr>
        <p:txBody>
          <a:bodyPr wrap="square" lIns="91440" tIns="45720" rIns="91440" bIns="45720" vert="horz" anchor="t">
            <a:spAutoFit/>
          </a:bodyPr>
          <a:lstStyle/>
          <a:p>
            <a:pPr marL="0" indent="0" eaLnBrk="0" latinLnBrk="0" hangingPunct="0">
              <a:buFontTx/>
              <a:buNone/>
            </a:pPr>
            <a:endParaRPr lang="ko-KR" altLang="en-US" sz="1500">
              <a:solidFill>
                <a:srgbClr val="FFFFFF"/>
              </a:solidFill>
              <a:latin typeface="Wingdings 3" charset="0"/>
              <a:ea typeface="견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914400" y="1122680"/>
            <a:ext cx="103638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54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클릭하여</a:t>
            </a:r>
            <a:r>
              <a:rPr>
                <a:latin typeface="맑은 고딕" charset="0"/>
                <a:ea typeface="맑은 고딕" charset="0"/>
              </a:rPr>
              <a:t> 마스터 부제목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2023-01-04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165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2286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2023-01-04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2023-01-04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165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2286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165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2286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2023-01-04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947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359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49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2286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3505" cy="82359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3505" cy="36849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2286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2023-01-04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2023-01-04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2023-01-04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9470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2870" y="987425"/>
            <a:ext cx="6172835" cy="48736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2286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39470" y="2057400"/>
            <a:ext cx="3932555" cy="38119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텍스트 스타일을 편집하려면 </a:t>
            </a: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클릭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2023-01-04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9470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ChangeAspect="1"/>
          </p:cNvSpPr>
          <p:nvPr>
            <p:ph type="pic"/>
          </p:nvPr>
        </p:nvSpPr>
        <p:spPr>
          <a:xfrm rot="0">
            <a:off x="5182870" y="987425"/>
            <a:ext cx="6172835" cy="4873625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39470" y="2057400"/>
            <a:ext cx="3932555" cy="38119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텍스트 스타일을 편집하려면 </a:t>
            </a: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클릭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2023-01-04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165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2286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</a:t>
            </a: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2023-01-04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265" y="365125"/>
            <a:ext cx="2629535" cy="581215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7565" y="365125"/>
            <a:ext cx="7734935" cy="581215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2286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2023-01-04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2023-01-04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bg>
      <p:bgPr>
        <a:solidFill>
          <a:schemeClr val="accent4">
            <a:lumMod val="1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/>
        </p:nvSpPr>
        <p:spPr>
          <a:xfrm rot="0">
            <a:off x="7315200" y="4419600"/>
            <a:ext cx="1931035" cy="323215"/>
          </a:xfrm>
          <a:prstGeom prst="rect"/>
          <a:noFill/>
          <a:ln w="0">
            <a:noFill/>
            <a:prstDash/>
          </a:ln>
          <a:effectLst>
            <a:outerShdw sx="100000" sy="100000" blurRad="0" dist="107763" dir="2700000" rotWithShape="0" algn="ctr">
              <a:schemeClr val="bg2"/>
            </a:outerShdw>
          </a:effectLst>
        </p:spPr>
        <p:txBody>
          <a:bodyPr wrap="square" lIns="91440" tIns="45720" rIns="91440" bIns="45720" vert="horz" anchor="t">
            <a:spAutoFit/>
          </a:bodyPr>
          <a:lstStyle/>
          <a:p>
            <a:pPr marL="0" indent="0" eaLnBrk="0" latinLnBrk="0" hangingPunct="0">
              <a:buFontTx/>
              <a:buNone/>
            </a:pPr>
            <a:endParaRPr lang="ko-KR" altLang="en-US" sz="1500">
              <a:solidFill>
                <a:srgbClr val="FFFFFF"/>
              </a:solidFill>
              <a:latin typeface="Wingdings 3" charset="0"/>
              <a:ea typeface="견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914400" y="1122680"/>
            <a:ext cx="103638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54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클릭하여</a:t>
            </a:r>
            <a:r>
              <a:rPr>
                <a:latin typeface="맑은 고딕" charset="0"/>
                <a:ea typeface="맑은 고딕" charset="0"/>
              </a:rPr>
              <a:t> 마스터 부제목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2023-01-04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165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2286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2023-01-04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2023-01-04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165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2286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165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2286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2023-01-04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947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359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49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2286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3505" cy="82359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3505" cy="36849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2286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2023-01-04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2023-01-04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2023-01-04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9470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2870" y="987425"/>
            <a:ext cx="6172835" cy="48736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2286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39470" y="2057400"/>
            <a:ext cx="3932555" cy="38119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텍스트 스타일을 편집하려면 </a:t>
            </a: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클릭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2023-01-04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9470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ChangeAspect="1"/>
          </p:cNvSpPr>
          <p:nvPr>
            <p:ph type="pic"/>
          </p:nvPr>
        </p:nvSpPr>
        <p:spPr>
          <a:xfrm rot="0">
            <a:off x="5182870" y="987425"/>
            <a:ext cx="6172835" cy="4873625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39470" y="2057400"/>
            <a:ext cx="3932555" cy="38119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텍스트 스타일을 편집하려면 </a:t>
            </a: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클릭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2023-01-04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165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2286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</a:t>
            </a: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2023-01-04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265" y="365125"/>
            <a:ext cx="2629535" cy="581215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7565" y="365125"/>
            <a:ext cx="7734935" cy="581215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2286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2023-01-04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2023-01-04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bg>
      <p:bgPr>
        <a:solidFill>
          <a:schemeClr val="accent4">
            <a:lumMod val="1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/>
        </p:nvSpPr>
        <p:spPr>
          <a:xfrm rot="0">
            <a:off x="7315200" y="4419600"/>
            <a:ext cx="1931035" cy="323215"/>
          </a:xfrm>
          <a:prstGeom prst="rect"/>
          <a:noFill/>
          <a:ln w="0">
            <a:noFill/>
            <a:prstDash/>
          </a:ln>
          <a:effectLst>
            <a:outerShdw sx="100000" sy="100000" blurRad="0" dist="107763" dir="2700000" rotWithShape="0" algn="ctr">
              <a:schemeClr val="bg2"/>
            </a:outerShdw>
          </a:effectLst>
        </p:spPr>
        <p:txBody>
          <a:bodyPr wrap="square" lIns="91440" tIns="45720" rIns="91440" bIns="45720" vert="horz" anchor="t">
            <a:spAutoFit/>
          </a:bodyPr>
          <a:lstStyle/>
          <a:p>
            <a:pPr marL="0" indent="0" eaLnBrk="0" latinLnBrk="0" hangingPunct="0">
              <a:buFontTx/>
              <a:buNone/>
            </a:pPr>
            <a:endParaRPr lang="ko-KR" altLang="en-US" sz="1500">
              <a:solidFill>
                <a:srgbClr val="FFFFFF"/>
              </a:solidFill>
              <a:latin typeface="Wingdings 3" charset="0"/>
              <a:ea typeface="견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914400" y="1122680"/>
            <a:ext cx="103638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54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클릭하여</a:t>
            </a:r>
            <a:r>
              <a:rPr>
                <a:latin typeface="맑은 고딕" charset="0"/>
                <a:ea typeface="맑은 고딕" charset="0"/>
              </a:rPr>
              <a:t> 마스터 부제목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2023-01-04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165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2286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2023-01-04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2023-01-04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165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2286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165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2286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2023-01-04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947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359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49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2286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3505" cy="82359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3505" cy="36849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2286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2023-01-04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2023-01-04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2023-01-04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9470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2870" y="987425"/>
            <a:ext cx="6172835" cy="48736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2286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39470" y="2057400"/>
            <a:ext cx="3932555" cy="38119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텍스트 스타일을 편집하려면 </a:t>
            </a: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클릭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2023-01-04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9470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ChangeAspect="1"/>
          </p:cNvSpPr>
          <p:nvPr>
            <p:ph type="pic"/>
          </p:nvPr>
        </p:nvSpPr>
        <p:spPr>
          <a:xfrm rot="0">
            <a:off x="5182870" y="987425"/>
            <a:ext cx="6172835" cy="4873625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39470" y="2057400"/>
            <a:ext cx="3932555" cy="38119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텍스트 스타일을 편집하려면 </a:t>
            </a: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클릭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2023-01-04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165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2286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</a:t>
            </a: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2023-01-04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8" Type="http://schemas.openxmlformats.org/officeDocument/2006/relationships/slideLayout" Target="../slideLayouts/slideLayout8.xml"></Relationship><Relationship Id="rId3" Type="http://schemas.openxmlformats.org/officeDocument/2006/relationships/slideLayout" Target="../slideLayouts/slideLayout3.xml"></Relationship><Relationship Id="rId7" Type="http://schemas.openxmlformats.org/officeDocument/2006/relationships/slideLayout" Target="../slideLayouts/slideLayout7.xml"></Relationship><Relationship Id="rId2" Type="http://schemas.openxmlformats.org/officeDocument/2006/relationships/slideLayout" Target="../slideLayouts/slideLayout2.xml"></Relationship><Relationship Id="rId1" Type="http://schemas.openxmlformats.org/officeDocument/2006/relationships/slideLayout" Target="../slideLayouts/slideLayout1.xml"></Relationship><Relationship Id="rId6" Type="http://schemas.openxmlformats.org/officeDocument/2006/relationships/slideLayout" Target="../slideLayouts/slideLayout6.xml"></Relationship><Relationship Id="rId11" Type="http://schemas.openxmlformats.org/officeDocument/2006/relationships/slideLayout" Target="../slideLayouts/slideLayout11.xml"></Relationship><Relationship Id="rId5" Type="http://schemas.openxmlformats.org/officeDocument/2006/relationships/slideLayout" Target="../slideLayouts/slideLayout5.xml"></Relationship><Relationship Id="rId10" Type="http://schemas.openxmlformats.org/officeDocument/2006/relationships/slideLayout" Target="../slideLayouts/slideLayout10.xml"></Relationship><Relationship Id="rId4" Type="http://schemas.openxmlformats.org/officeDocument/2006/relationships/slideLayout" Target="../slideLayouts/slideLayout4.xml"></Relationship><Relationship Id="rId9" Type="http://schemas.openxmlformats.org/officeDocument/2006/relationships/slideLayout" Target="../slideLayouts/slideLayout9.xml"></Relationship><Relationship Id="rId12" Type="http://schemas.openxmlformats.org/officeDocument/2006/relationships/theme" Target="../theme/theme1.xml"></Relationship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slideLayout" Target="../slideLayouts/slideLayout13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slideLayout" Target="../slideLayouts/slideLayout15.xml"></Relationship><Relationship Id="rId5" Type="http://schemas.openxmlformats.org/officeDocument/2006/relationships/slideLayout" Target="../slideLayouts/slideLayout16.xml"></Relationship><Relationship Id="rId6" Type="http://schemas.openxmlformats.org/officeDocument/2006/relationships/slideLayout" Target="../slideLayouts/slideLayout17.xml"></Relationship><Relationship Id="rId7" Type="http://schemas.openxmlformats.org/officeDocument/2006/relationships/slideLayout" Target="../slideLayouts/slideLayout18.xml"></Relationship><Relationship Id="rId8" Type="http://schemas.openxmlformats.org/officeDocument/2006/relationships/slideLayout" Target="../slideLayouts/slideLayout19.xml"></Relationship><Relationship Id="rId9" Type="http://schemas.openxmlformats.org/officeDocument/2006/relationships/slideLayout" Target="../slideLayouts/slideLayout20.xml"></Relationship><Relationship Id="rId10" Type="http://schemas.openxmlformats.org/officeDocument/2006/relationships/slideLayout" Target="../slideLayouts/slideLayout21.xml"></Relationship><Relationship Id="rId11" Type="http://schemas.openxmlformats.org/officeDocument/2006/relationships/slideLayout" Target="../slideLayouts/slideLayout22.xml"></Relationship><Relationship Id="rId12" Type="http://schemas.openxmlformats.org/officeDocument/2006/relationships/slideLayout" Target="../slideLayouts/slideLayout23.xml"></Relationship><Relationship Id="rId13" Type="http://schemas.openxmlformats.org/officeDocument/2006/relationships/slideLayout" Target="../slideLayouts/slideLayout24.xml"></Relationship><Relationship Id="rId14" Type="http://schemas.openxmlformats.org/officeDocument/2006/relationships/theme" Target="../theme/theme2.xml"></Relationship></Relationships>
</file>

<file path=ppt/slideMasters/_rels/slideMaster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5.xml"></Relationship><Relationship Id="rId2" Type="http://schemas.openxmlformats.org/officeDocument/2006/relationships/slideLayout" Target="../slideLayouts/slideLayout26.xml"></Relationship><Relationship Id="rId3" Type="http://schemas.openxmlformats.org/officeDocument/2006/relationships/slideLayout" Target="../slideLayouts/slideLayout27.xml"></Relationship><Relationship Id="rId4" Type="http://schemas.openxmlformats.org/officeDocument/2006/relationships/slideLayout" Target="../slideLayouts/slideLayout28.xml"></Relationship><Relationship Id="rId5" Type="http://schemas.openxmlformats.org/officeDocument/2006/relationships/slideLayout" Target="../slideLayouts/slideLayout29.xml"></Relationship><Relationship Id="rId6" Type="http://schemas.openxmlformats.org/officeDocument/2006/relationships/slideLayout" Target="../slideLayouts/slideLayout30.xml"></Relationship><Relationship Id="rId7" Type="http://schemas.openxmlformats.org/officeDocument/2006/relationships/slideLayout" Target="../slideLayouts/slideLayout31.xml"></Relationship><Relationship Id="rId8" Type="http://schemas.openxmlformats.org/officeDocument/2006/relationships/slideLayout" Target="../slideLayouts/slideLayout32.xml"></Relationship><Relationship Id="rId9" Type="http://schemas.openxmlformats.org/officeDocument/2006/relationships/slideLayout" Target="../slideLayouts/slideLayout33.xml"></Relationship><Relationship Id="rId10" Type="http://schemas.openxmlformats.org/officeDocument/2006/relationships/slideLayout" Target="../slideLayouts/slideLayout34.xml"></Relationship><Relationship Id="rId11" Type="http://schemas.openxmlformats.org/officeDocument/2006/relationships/slideLayout" Target="../slideLayouts/slideLayout35.xml"></Relationship><Relationship Id="rId12" Type="http://schemas.openxmlformats.org/officeDocument/2006/relationships/slideLayout" Target="../slideLayouts/slideLayout36.xml"></Relationship><Relationship Id="rId13" Type="http://schemas.openxmlformats.org/officeDocument/2006/relationships/slideLayout" Target="../slideLayouts/slideLayout37.xml"></Relationship><Relationship Id="rId14" Type="http://schemas.openxmlformats.org/officeDocument/2006/relationships/theme" Target="../theme/theme3.xml"></Relationship></Relationships>
</file>

<file path=ppt/slideMasters/_rels/slideMaster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8.xml"></Relationship><Relationship Id="rId2" Type="http://schemas.openxmlformats.org/officeDocument/2006/relationships/slideLayout" Target="../slideLayouts/slideLayout39.xml"></Relationship><Relationship Id="rId3" Type="http://schemas.openxmlformats.org/officeDocument/2006/relationships/slideLayout" Target="../slideLayouts/slideLayout40.xml"></Relationship><Relationship Id="rId4" Type="http://schemas.openxmlformats.org/officeDocument/2006/relationships/slideLayout" Target="../slideLayouts/slideLayout41.xml"></Relationship><Relationship Id="rId5" Type="http://schemas.openxmlformats.org/officeDocument/2006/relationships/slideLayout" Target="../slideLayouts/slideLayout42.xml"></Relationship><Relationship Id="rId6" Type="http://schemas.openxmlformats.org/officeDocument/2006/relationships/slideLayout" Target="../slideLayouts/slideLayout43.xml"></Relationship><Relationship Id="rId7" Type="http://schemas.openxmlformats.org/officeDocument/2006/relationships/slideLayout" Target="../slideLayouts/slideLayout44.xml"></Relationship><Relationship Id="rId8" Type="http://schemas.openxmlformats.org/officeDocument/2006/relationships/slideLayout" Target="../slideLayouts/slideLayout45.xml"></Relationship><Relationship Id="rId9" Type="http://schemas.openxmlformats.org/officeDocument/2006/relationships/slideLayout" Target="../slideLayouts/slideLayout46.xml"></Relationship><Relationship Id="rId10" Type="http://schemas.openxmlformats.org/officeDocument/2006/relationships/slideLayout" Target="../slideLayouts/slideLayout47.xml"></Relationship><Relationship Id="rId11" Type="http://schemas.openxmlformats.org/officeDocument/2006/relationships/slideLayout" Target="../slideLayouts/slideLayout48.xml"></Relationship><Relationship Id="rId12" Type="http://schemas.openxmlformats.org/officeDocument/2006/relationships/slideLayout" Target="../slideLayouts/slideLayout49.xml"></Relationship><Relationship Id="rId13" Type="http://schemas.openxmlformats.org/officeDocument/2006/relationships/slideLayout" Target="../slideLayouts/slideLayout50.xml"></Relationship><Relationship Id="rId14" Type="http://schemas.openxmlformats.org/officeDocument/2006/relationships/theme" Target="../theme/theme4.xml"></Relationship></Relationships>
</file>

<file path=ppt/slideMasters/_rels/slideMaster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1.xml"></Relationship><Relationship Id="rId2" Type="http://schemas.openxmlformats.org/officeDocument/2006/relationships/slideLayout" Target="../slideLayouts/slideLayout52.xml"></Relationship><Relationship Id="rId3" Type="http://schemas.openxmlformats.org/officeDocument/2006/relationships/slideLayout" Target="../slideLayouts/slideLayout53.xml"></Relationship><Relationship Id="rId4" Type="http://schemas.openxmlformats.org/officeDocument/2006/relationships/slideLayout" Target="../slideLayouts/slideLayout54.xml"></Relationship><Relationship Id="rId5" Type="http://schemas.openxmlformats.org/officeDocument/2006/relationships/slideLayout" Target="../slideLayouts/slideLayout55.xml"></Relationship><Relationship Id="rId6" Type="http://schemas.openxmlformats.org/officeDocument/2006/relationships/slideLayout" Target="../slideLayouts/slideLayout56.xml"></Relationship><Relationship Id="rId7" Type="http://schemas.openxmlformats.org/officeDocument/2006/relationships/slideLayout" Target="../slideLayouts/slideLayout57.xml"></Relationship><Relationship Id="rId8" Type="http://schemas.openxmlformats.org/officeDocument/2006/relationships/slideLayout" Target="../slideLayouts/slideLayout58.xml"></Relationship><Relationship Id="rId9" Type="http://schemas.openxmlformats.org/officeDocument/2006/relationships/slideLayout" Target="../slideLayouts/slideLayout59.xml"></Relationship><Relationship Id="rId10" Type="http://schemas.openxmlformats.org/officeDocument/2006/relationships/slideLayout" Target="../slideLayouts/slideLayout60.xml"></Relationship><Relationship Id="rId11" Type="http://schemas.openxmlformats.org/officeDocument/2006/relationships/slideLayout" Target="../slideLayouts/slideLayout61.xml"></Relationship><Relationship Id="rId12" Type="http://schemas.openxmlformats.org/officeDocument/2006/relationships/slideLayout" Target="../slideLayouts/slideLayout62.xml"></Relationship><Relationship Id="rId13" Type="http://schemas.openxmlformats.org/officeDocument/2006/relationships/slideLayout" Target="../slideLayouts/slideLayout63.xml"></Relationship><Relationship Id="rId14" Type="http://schemas.openxmlformats.org/officeDocument/2006/relationships/theme" Target="../theme/theme5.xml"></Relationship></Relationships>
</file>

<file path=ppt/slideMasters/_rels/slideMaster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4.xml"></Relationship><Relationship Id="rId2" Type="http://schemas.openxmlformats.org/officeDocument/2006/relationships/slideLayout" Target="../slideLayouts/slideLayout65.xml"></Relationship><Relationship Id="rId3" Type="http://schemas.openxmlformats.org/officeDocument/2006/relationships/slideLayout" Target="../slideLayouts/slideLayout66.xml"></Relationship><Relationship Id="rId4" Type="http://schemas.openxmlformats.org/officeDocument/2006/relationships/slideLayout" Target="../slideLayouts/slideLayout67.xml"></Relationship><Relationship Id="rId5" Type="http://schemas.openxmlformats.org/officeDocument/2006/relationships/slideLayout" Target="../slideLayouts/slideLayout68.xml"></Relationship><Relationship Id="rId6" Type="http://schemas.openxmlformats.org/officeDocument/2006/relationships/slideLayout" Target="../slideLayouts/slideLayout69.xml"></Relationship><Relationship Id="rId7" Type="http://schemas.openxmlformats.org/officeDocument/2006/relationships/slideLayout" Target="../slideLayouts/slideLayout70.xml"></Relationship><Relationship Id="rId8" Type="http://schemas.openxmlformats.org/officeDocument/2006/relationships/slideLayout" Target="../slideLayouts/slideLayout71.xml"></Relationship><Relationship Id="rId9" Type="http://schemas.openxmlformats.org/officeDocument/2006/relationships/slideLayout" Target="../slideLayouts/slideLayout72.xml"></Relationship><Relationship Id="rId10" Type="http://schemas.openxmlformats.org/officeDocument/2006/relationships/slideLayout" Target="../slideLayouts/slideLayout73.xml"></Relationship><Relationship Id="rId11" Type="http://schemas.openxmlformats.org/officeDocument/2006/relationships/slideLayout" Target="../slideLayouts/slideLayout74.xml"></Relationship><Relationship Id="rId12" Type="http://schemas.openxmlformats.org/officeDocument/2006/relationships/slideLayout" Target="../slideLayouts/slideLayout75.xml"></Relationship><Relationship Id="rId13" Type="http://schemas.openxmlformats.org/officeDocument/2006/relationships/slideLayout" Target="../slideLayouts/slideLayout76.xml"></Relationship><Relationship Id="rId14" Type="http://schemas.openxmlformats.org/officeDocument/2006/relationships/theme" Target="../theme/theme6.xml"></Relationship></Relationships>
</file>

<file path=ppt/slideMasters/_rels/slideMaster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7.xml"></Relationship><Relationship Id="rId2" Type="http://schemas.openxmlformats.org/officeDocument/2006/relationships/slideLayout" Target="../slideLayouts/slideLayout78.xml"></Relationship><Relationship Id="rId3" Type="http://schemas.openxmlformats.org/officeDocument/2006/relationships/slideLayout" Target="../slideLayouts/slideLayout79.xml"></Relationship><Relationship Id="rId4" Type="http://schemas.openxmlformats.org/officeDocument/2006/relationships/slideLayout" Target="../slideLayouts/slideLayout80.xml"></Relationship><Relationship Id="rId5" Type="http://schemas.openxmlformats.org/officeDocument/2006/relationships/slideLayout" Target="../slideLayouts/slideLayout81.xml"></Relationship><Relationship Id="rId6" Type="http://schemas.openxmlformats.org/officeDocument/2006/relationships/slideLayout" Target="../slideLayouts/slideLayout82.xml"></Relationship><Relationship Id="rId7" Type="http://schemas.openxmlformats.org/officeDocument/2006/relationships/slideLayout" Target="../slideLayouts/slideLayout83.xml"></Relationship><Relationship Id="rId8" Type="http://schemas.openxmlformats.org/officeDocument/2006/relationships/slideLayout" Target="../slideLayouts/slideLayout84.xml"></Relationship><Relationship Id="rId9" Type="http://schemas.openxmlformats.org/officeDocument/2006/relationships/slideLayout" Target="../slideLayouts/slideLayout85.xml"></Relationship><Relationship Id="rId10" Type="http://schemas.openxmlformats.org/officeDocument/2006/relationships/slideLayout" Target="../slideLayouts/slideLayout86.xml"></Relationship><Relationship Id="rId11" Type="http://schemas.openxmlformats.org/officeDocument/2006/relationships/slideLayout" Target="../slideLayouts/slideLayout87.xml"></Relationship><Relationship Id="rId12" Type="http://schemas.openxmlformats.org/officeDocument/2006/relationships/slideLayout" Target="../slideLayouts/slideLayout88.xml"></Relationship><Relationship Id="rId13" Type="http://schemas.openxmlformats.org/officeDocument/2006/relationships/slideLayout" Target="../slideLayouts/slideLayout89.xml"></Relationship><Relationship Id="rId14" Type="http://schemas.openxmlformats.org/officeDocument/2006/relationships/theme" Target="../theme/theme7.xml"></Relationship></Relationships>
</file>

<file path=ppt/slideMasters/_rels/slideMaster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90.xml"></Relationship><Relationship Id="rId2" Type="http://schemas.openxmlformats.org/officeDocument/2006/relationships/slideLayout" Target="../slideLayouts/slideLayout91.xml"></Relationship><Relationship Id="rId3" Type="http://schemas.openxmlformats.org/officeDocument/2006/relationships/slideLayout" Target="../slideLayouts/slideLayout92.xml"></Relationship><Relationship Id="rId4" Type="http://schemas.openxmlformats.org/officeDocument/2006/relationships/slideLayout" Target="../slideLayouts/slideLayout93.xml"></Relationship><Relationship Id="rId5" Type="http://schemas.openxmlformats.org/officeDocument/2006/relationships/slideLayout" Target="../slideLayouts/slideLayout94.xml"></Relationship><Relationship Id="rId6" Type="http://schemas.openxmlformats.org/officeDocument/2006/relationships/slideLayout" Target="../slideLayouts/slideLayout95.xml"></Relationship><Relationship Id="rId7" Type="http://schemas.openxmlformats.org/officeDocument/2006/relationships/slideLayout" Target="../slideLayouts/slideLayout96.xml"></Relationship><Relationship Id="rId8" Type="http://schemas.openxmlformats.org/officeDocument/2006/relationships/slideLayout" Target="../slideLayouts/slideLayout97.xml"></Relationship><Relationship Id="rId9" Type="http://schemas.openxmlformats.org/officeDocument/2006/relationships/slideLayout" Target="../slideLayouts/slideLayout98.xml"></Relationship><Relationship Id="rId10" Type="http://schemas.openxmlformats.org/officeDocument/2006/relationships/slideLayout" Target="../slideLayouts/slideLayout99.xml"></Relationship><Relationship Id="rId11" Type="http://schemas.openxmlformats.org/officeDocument/2006/relationships/slideLayout" Target="../slideLayouts/slideLayout100.xml"></Relationship><Relationship Id="rId12" Type="http://schemas.openxmlformats.org/officeDocument/2006/relationships/slideLayout" Target="../slideLayouts/slideLayout101.xml"></Relationship><Relationship Id="rId13" Type="http://schemas.openxmlformats.org/officeDocument/2006/relationships/slideLayout" Target="../slideLayouts/slideLayout102.xml"></Relationship><Relationship Id="rId14" Type="http://schemas.openxmlformats.org/officeDocument/2006/relationships/theme" Target="../theme/theme8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 sz="1800">
                <a:latin typeface="맑은 고딕" charset="0"/>
                <a:ea typeface="맑은 고딕" charset="0"/>
              </a:rPr>
              <a:t> 제목 스타일 편집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165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sz="1800"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sz="1800">
                <a:latin typeface="맑은 고딕" charset="0"/>
                <a:ea typeface="맑은 고딕" charset="0"/>
              </a:rPr>
              <a:t>두 번째 수준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sz="1800">
                <a:latin typeface="맑은 고딕" charset="0"/>
                <a:ea typeface="맑은 고딕" charset="0"/>
              </a:rPr>
              <a:t>세 번째 수준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sz="1800">
                <a:latin typeface="맑은 고딕" charset="0"/>
                <a:ea typeface="맑은 고딕" charset="0"/>
              </a:rPr>
              <a:t>네 번째 수준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sz="1800">
                <a:latin typeface="맑은 고딕" charset="0"/>
                <a:ea typeface="맑은 고딕" charset="0"/>
              </a:rPr>
              <a:t>다섯 번째 수준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2023-01-04</a:t>
            </a:fld>
            <a:endParaRPr lang="ko-KR" altLang="en-US" sz="1800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1800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2" r:id="rId1"/>
    <p:sldLayoutId id="2147484473" r:id="rId2"/>
    <p:sldLayoutId id="2147484474" r:id="rId3"/>
    <p:sldLayoutId id="2147484475" r:id="rId4"/>
    <p:sldLayoutId id="2147484476" r:id="rId5"/>
    <p:sldLayoutId id="2147484477" r:id="rId6"/>
    <p:sldLayoutId id="2147484478" r:id="rId7"/>
    <p:sldLayoutId id="2147484479" r:id="rId8"/>
    <p:sldLayoutId id="2147484480" r:id="rId9"/>
    <p:sldLayoutId id="2147484481" r:id="rId10"/>
    <p:sldLayoutId id="2147484482" r:id="rId11"/>
    <p:sldLayoutId id="2147484483" r:id="rId12"/>
    <p:sldLayoutId id="2147484484" r:id="rId13"/>
  </p:sldLayoutIdLst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 sz="1800">
                <a:latin typeface="맑은 고딕" charset="0"/>
                <a:ea typeface="맑은 고딕" charset="0"/>
              </a:rPr>
              <a:t> 제목 스타일 편집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165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sz="1800"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sz="1800">
                <a:latin typeface="맑은 고딕" charset="0"/>
                <a:ea typeface="맑은 고딕" charset="0"/>
              </a:rPr>
              <a:t>두 번째 수준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sz="1800">
                <a:latin typeface="맑은 고딕" charset="0"/>
                <a:ea typeface="맑은 고딕" charset="0"/>
              </a:rPr>
              <a:t>세 번째 수준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sz="1800">
                <a:latin typeface="맑은 고딕" charset="0"/>
                <a:ea typeface="맑은 고딕" charset="0"/>
              </a:rPr>
              <a:t>네 번째 수준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sz="1800">
                <a:latin typeface="맑은 고딕" charset="0"/>
                <a:ea typeface="맑은 고딕" charset="0"/>
              </a:rPr>
              <a:t>다섯 번째 수준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2023-01-04</a:t>
            </a:fld>
            <a:endParaRPr lang="ko-KR" altLang="en-US" sz="1800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1800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5" r:id="rId1"/>
    <p:sldLayoutId id="2147484486" r:id="rId2"/>
    <p:sldLayoutId id="2147484487" r:id="rId3"/>
    <p:sldLayoutId id="2147484488" r:id="rId4"/>
    <p:sldLayoutId id="2147484489" r:id="rId5"/>
    <p:sldLayoutId id="2147484490" r:id="rId6"/>
    <p:sldLayoutId id="2147484491" r:id="rId7"/>
    <p:sldLayoutId id="2147484492" r:id="rId8"/>
    <p:sldLayoutId id="2147484493" r:id="rId9"/>
    <p:sldLayoutId id="2147484494" r:id="rId10"/>
    <p:sldLayoutId id="2147484495" r:id="rId11"/>
    <p:sldLayoutId id="2147484496" r:id="rId12"/>
    <p:sldLayoutId id="2147484497" r:id="rId13"/>
  </p:sldLayoutIdLst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 sz="1800">
                <a:latin typeface="맑은 고딕" charset="0"/>
                <a:ea typeface="맑은 고딕" charset="0"/>
              </a:rPr>
              <a:t> 제목 스타일 편집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165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sz="1800"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sz="1800">
                <a:latin typeface="맑은 고딕" charset="0"/>
                <a:ea typeface="맑은 고딕" charset="0"/>
              </a:rPr>
              <a:t>두 번째 수준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sz="1800">
                <a:latin typeface="맑은 고딕" charset="0"/>
                <a:ea typeface="맑은 고딕" charset="0"/>
              </a:rPr>
              <a:t>세 번째 수준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sz="1800">
                <a:latin typeface="맑은 고딕" charset="0"/>
                <a:ea typeface="맑은 고딕" charset="0"/>
              </a:rPr>
              <a:t>네 번째 수준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sz="1800">
                <a:latin typeface="맑은 고딕" charset="0"/>
                <a:ea typeface="맑은 고딕" charset="0"/>
              </a:rPr>
              <a:t>다섯 번째 수준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2023-01-04</a:t>
            </a:fld>
            <a:endParaRPr lang="ko-KR" altLang="en-US" sz="1800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1800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8" r:id="rId1"/>
    <p:sldLayoutId id="2147484499" r:id="rId2"/>
    <p:sldLayoutId id="2147484500" r:id="rId3"/>
    <p:sldLayoutId id="2147484501" r:id="rId4"/>
    <p:sldLayoutId id="2147484502" r:id="rId5"/>
    <p:sldLayoutId id="2147484503" r:id="rId6"/>
    <p:sldLayoutId id="2147484504" r:id="rId7"/>
    <p:sldLayoutId id="2147484505" r:id="rId8"/>
    <p:sldLayoutId id="2147484506" r:id="rId9"/>
    <p:sldLayoutId id="2147484507" r:id="rId10"/>
    <p:sldLayoutId id="2147484508" r:id="rId11"/>
    <p:sldLayoutId id="2147484509" r:id="rId12"/>
    <p:sldLayoutId id="2147484510" r:id="rId13"/>
  </p:sldLayoutIdLst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 sz="1800">
                <a:latin typeface="맑은 고딕" charset="0"/>
                <a:ea typeface="맑은 고딕" charset="0"/>
              </a:rPr>
              <a:t> 제목 스타일 편집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165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sz="1800"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sz="1800">
                <a:latin typeface="맑은 고딕" charset="0"/>
                <a:ea typeface="맑은 고딕" charset="0"/>
              </a:rPr>
              <a:t>두 번째 수준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sz="1800">
                <a:latin typeface="맑은 고딕" charset="0"/>
                <a:ea typeface="맑은 고딕" charset="0"/>
              </a:rPr>
              <a:t>세 번째 수준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sz="1800">
                <a:latin typeface="맑은 고딕" charset="0"/>
                <a:ea typeface="맑은 고딕" charset="0"/>
              </a:rPr>
              <a:t>네 번째 수준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sz="1800">
                <a:latin typeface="맑은 고딕" charset="0"/>
                <a:ea typeface="맑은 고딕" charset="0"/>
              </a:rPr>
              <a:t>다섯 번째 수준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2023-01-04</a:t>
            </a:fld>
            <a:endParaRPr lang="ko-KR" altLang="en-US" sz="1800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1800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1" r:id="rId1"/>
    <p:sldLayoutId id="2147484512" r:id="rId2"/>
    <p:sldLayoutId id="2147484513" r:id="rId3"/>
    <p:sldLayoutId id="2147484514" r:id="rId4"/>
    <p:sldLayoutId id="2147484515" r:id="rId5"/>
    <p:sldLayoutId id="2147484516" r:id="rId6"/>
    <p:sldLayoutId id="2147484517" r:id="rId7"/>
    <p:sldLayoutId id="2147484518" r:id="rId8"/>
    <p:sldLayoutId id="2147484519" r:id="rId9"/>
    <p:sldLayoutId id="2147484520" r:id="rId10"/>
    <p:sldLayoutId id="2147484521" r:id="rId11"/>
    <p:sldLayoutId id="2147484522" r:id="rId12"/>
    <p:sldLayoutId id="2147484523" r:id="rId13"/>
  </p:sldLayoutIdLst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 sz="1800">
                <a:latin typeface="맑은 고딕" charset="0"/>
                <a:ea typeface="맑은 고딕" charset="0"/>
              </a:rPr>
              <a:t> 제목 스타일 편집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165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sz="1800"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sz="1800">
                <a:latin typeface="맑은 고딕" charset="0"/>
                <a:ea typeface="맑은 고딕" charset="0"/>
              </a:rPr>
              <a:t>두 번째 수준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sz="1800">
                <a:latin typeface="맑은 고딕" charset="0"/>
                <a:ea typeface="맑은 고딕" charset="0"/>
              </a:rPr>
              <a:t>세 번째 수준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sz="1800">
                <a:latin typeface="맑은 고딕" charset="0"/>
                <a:ea typeface="맑은 고딕" charset="0"/>
              </a:rPr>
              <a:t>네 번째 수준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sz="1800">
                <a:latin typeface="맑은 고딕" charset="0"/>
                <a:ea typeface="맑은 고딕" charset="0"/>
              </a:rPr>
              <a:t>다섯 번째 수준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2023-01-04</a:t>
            </a:fld>
            <a:endParaRPr lang="ko-KR" altLang="en-US" sz="1800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1800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26" r:id="rId3"/>
    <p:sldLayoutId id="2147484527" r:id="rId4"/>
    <p:sldLayoutId id="2147484528" r:id="rId5"/>
    <p:sldLayoutId id="2147484529" r:id="rId6"/>
    <p:sldLayoutId id="2147484530" r:id="rId7"/>
    <p:sldLayoutId id="2147484531" r:id="rId8"/>
    <p:sldLayoutId id="2147484532" r:id="rId9"/>
    <p:sldLayoutId id="2147484533" r:id="rId10"/>
    <p:sldLayoutId id="2147484534" r:id="rId11"/>
    <p:sldLayoutId id="2147484535" r:id="rId12"/>
    <p:sldLayoutId id="2147484536" r:id="rId13"/>
  </p:sldLayoutIdLst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 sz="1800">
                <a:latin typeface="맑은 고딕" charset="0"/>
                <a:ea typeface="맑은 고딕" charset="0"/>
              </a:rPr>
              <a:t> 제목 스타일 편집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165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sz="1800"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sz="1800">
                <a:latin typeface="맑은 고딕" charset="0"/>
                <a:ea typeface="맑은 고딕" charset="0"/>
              </a:rPr>
              <a:t>두 번째 수준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sz="1800">
                <a:latin typeface="맑은 고딕" charset="0"/>
                <a:ea typeface="맑은 고딕" charset="0"/>
              </a:rPr>
              <a:t>세 번째 수준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sz="1800">
                <a:latin typeface="맑은 고딕" charset="0"/>
                <a:ea typeface="맑은 고딕" charset="0"/>
              </a:rPr>
              <a:t>네 번째 수준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sz="1800">
                <a:latin typeface="맑은 고딕" charset="0"/>
                <a:ea typeface="맑은 고딕" charset="0"/>
              </a:rPr>
              <a:t>다섯 번째 수준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2023-01-04</a:t>
            </a:fld>
            <a:endParaRPr lang="ko-KR" altLang="en-US" sz="1800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1800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37" r:id="rId1"/>
    <p:sldLayoutId id="2147484538" r:id="rId2"/>
    <p:sldLayoutId id="2147484539" r:id="rId3"/>
    <p:sldLayoutId id="2147484540" r:id="rId4"/>
    <p:sldLayoutId id="2147484541" r:id="rId5"/>
    <p:sldLayoutId id="2147484542" r:id="rId6"/>
    <p:sldLayoutId id="2147484543" r:id="rId7"/>
    <p:sldLayoutId id="2147484544" r:id="rId8"/>
    <p:sldLayoutId id="2147484545" r:id="rId9"/>
    <p:sldLayoutId id="2147484546" r:id="rId10"/>
    <p:sldLayoutId id="2147484547" r:id="rId11"/>
    <p:sldLayoutId id="2147484548" r:id="rId12"/>
    <p:sldLayoutId id="2147484549" r:id="rId13"/>
  </p:sldLayoutIdLst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 sz="1800">
                <a:latin typeface="맑은 고딕" charset="0"/>
                <a:ea typeface="맑은 고딕" charset="0"/>
              </a:rPr>
              <a:t> 제목 스타일 편집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165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sz="1800"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sz="1800">
                <a:latin typeface="맑은 고딕" charset="0"/>
                <a:ea typeface="맑은 고딕" charset="0"/>
              </a:rPr>
              <a:t>두 번째 수준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sz="1800">
                <a:latin typeface="맑은 고딕" charset="0"/>
                <a:ea typeface="맑은 고딕" charset="0"/>
              </a:rPr>
              <a:t>세 번째 수준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sz="1800">
                <a:latin typeface="맑은 고딕" charset="0"/>
                <a:ea typeface="맑은 고딕" charset="0"/>
              </a:rPr>
              <a:t>네 번째 수준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sz="1800">
                <a:latin typeface="맑은 고딕" charset="0"/>
                <a:ea typeface="맑은 고딕" charset="0"/>
              </a:rPr>
              <a:t>다섯 번째 수준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2023-01-04</a:t>
            </a:fld>
            <a:endParaRPr lang="ko-KR" altLang="en-US" sz="1800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1800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0" r:id="rId1"/>
    <p:sldLayoutId id="2147484551" r:id="rId2"/>
    <p:sldLayoutId id="2147484552" r:id="rId3"/>
    <p:sldLayoutId id="2147484553" r:id="rId4"/>
    <p:sldLayoutId id="2147484554" r:id="rId5"/>
    <p:sldLayoutId id="2147484555" r:id="rId6"/>
    <p:sldLayoutId id="2147484556" r:id="rId7"/>
    <p:sldLayoutId id="2147484557" r:id="rId8"/>
    <p:sldLayoutId id="2147484558" r:id="rId9"/>
    <p:sldLayoutId id="2147484559" r:id="rId10"/>
    <p:sldLayoutId id="2147484560" r:id="rId11"/>
    <p:sldLayoutId id="2147484561" r:id="rId12"/>
    <p:sldLayoutId id="2147484562" r:id="rId13"/>
  </p:sldLayoutIdLst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8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7.xml"></Relationship><Relationship Id="rId2" Type="http://schemas.openxmlformats.org/officeDocument/2006/relationships/image" Target="../media/fImage334055348145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7.xml"></Relationship><Relationship Id="rId2" Type="http://schemas.openxmlformats.org/officeDocument/2006/relationships/image" Target="../media/fImage334055353281.png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7.xml"></Relationship><Relationship Id="rId2" Type="http://schemas.openxmlformats.org/officeDocument/2006/relationships/image" Target="../media/fImage111355416827.png"></Relationship><Relationship Id="rId3" Type="http://schemas.openxmlformats.org/officeDocument/2006/relationships/image" Target="../media/fImage97685429961.png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8.xml"></Relationship><Relationship Id="rId2" Type="http://schemas.openxmlformats.org/officeDocument/2006/relationships/image" Target="../media/fImage385840491.jpeg"></Relationship><Relationship Id="rId3" Type="http://schemas.openxmlformats.org/officeDocument/2006/relationships/image" Target="../media/fImage3858402995.jpeg"></Relationship><Relationship Id="rId4" Type="http://schemas.openxmlformats.org/officeDocument/2006/relationships/image" Target="../media/fImage3858401942.jpeg"></Relationship><Relationship Id="rId5" Type="http://schemas.openxmlformats.org/officeDocument/2006/relationships/image" Target="../media/fImage3858404827.jpeg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7.xml"></Relationship><Relationship Id="rId2" Type="http://schemas.openxmlformats.org/officeDocument/2006/relationships/image" Target="../media/fImage136405565436.png"></Relationship><Relationship Id="rId3" Type="http://schemas.openxmlformats.org/officeDocument/2006/relationships/image" Target="../media/fImage116635592391.png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7.xml"></Relationship><Relationship Id="rId2" Type="http://schemas.openxmlformats.org/officeDocument/2006/relationships/image" Target="../media/fImage103535704604.png"></Relationship><Relationship Id="rId3" Type="http://schemas.openxmlformats.org/officeDocument/2006/relationships/image" Target="../media/fImage99085713902.png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0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7.xml"></Relationship><Relationship Id="rId2" Type="http://schemas.openxmlformats.org/officeDocument/2006/relationships/image" Target="../media/fImage12487689153.png"></Relationship><Relationship Id="rId3" Type="http://schemas.openxmlformats.org/officeDocument/2006/relationships/image" Target="../media/fImage11008690292.png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7.xml"></Relationship><Relationship Id="rId2" Type="http://schemas.openxmlformats.org/officeDocument/2006/relationships/image" Target="../media/fImage100827022382.png"></Relationship><Relationship Id="rId3" Type="http://schemas.openxmlformats.org/officeDocument/2006/relationships/image" Target="../media/fImage95087037421.png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7.xml"></Relationship><Relationship Id="rId2" Type="http://schemas.openxmlformats.org/officeDocument/2006/relationships/image" Target="../media/fImage181028208716.png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1.xml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7.xml"></Relationship><Relationship Id="rId2" Type="http://schemas.openxmlformats.org/officeDocument/2006/relationships/image" Target="../media/fImage181029919718.png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0.xml"></Relationship></Relationships>
</file>

<file path=ppt/slides/_rels/slide2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0.xml"></Relationship><Relationship Id="rId2" Type="http://schemas.openxmlformats.org/officeDocument/2006/relationships/image" Target="../media/fImage43169669895.png"></Relationship><Relationship Id="rId3" Type="http://schemas.openxmlformats.org/officeDocument/2006/relationships/image" Target="../media/fImage43169695447.png"></Relationship><Relationship Id="rId4" Type="http://schemas.openxmlformats.org/officeDocument/2006/relationships/image" Target="../media/fImage43169721726.png"></Relationship><Relationship Id="rId5" Type="http://schemas.openxmlformats.org/officeDocument/2006/relationships/image" Target="../media/fImage43169754771.png"></Relationship><Relationship Id="rId6" Type="http://schemas.openxmlformats.org/officeDocument/2006/relationships/image" Target="../media/fImage130729821869.png"></Relationship><Relationship Id="rId7" Type="http://schemas.openxmlformats.org/officeDocument/2006/relationships/image" Target="../media/fImage43169821538.png"></Relationship><Relationship Id="rId8" Type="http://schemas.openxmlformats.org/officeDocument/2006/relationships/image" Target="../media/fImage23190169839912.jpeg"></Relationship></Relationships>
</file>

<file path=ppt/slides/_rels/slide2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8.xml"></Relationship><Relationship Id="rId2" Type="http://schemas.openxmlformats.org/officeDocument/2006/relationships/image" Target="../media/fImage3858405667.jpeg"></Relationship><Relationship Id="rId3" Type="http://schemas.openxmlformats.org/officeDocument/2006/relationships/image" Target="../media/fImage3858406299.jpeg"></Relationship><Relationship Id="rId4" Type="http://schemas.openxmlformats.org/officeDocument/2006/relationships/image" Target="../media/fImage3858407035.jpeg"></Relationship><Relationship Id="rId5" Type="http://schemas.openxmlformats.org/officeDocument/2006/relationships/image" Target="../media/fImage3858409894.jpeg"></Relationship></Relationships>
</file>

<file path=ppt/slides/_rels/slide2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7.xml"></Relationship><Relationship Id="rId2" Type="http://schemas.openxmlformats.org/officeDocument/2006/relationships/image" Target="../media/fImage490410168703.png"></Relationship><Relationship Id="rId3" Type="http://schemas.openxmlformats.org/officeDocument/2006/relationships/image" Target="../media/fImage672510173811.png"></Relationship></Relationships>
</file>

<file path=ppt/slides/_rels/slide2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7.xml"></Relationship><Relationship Id="rId2" Type="http://schemas.openxmlformats.org/officeDocument/2006/relationships/image" Target="../media/fImage490410221322.png"></Relationship><Relationship Id="rId3" Type="http://schemas.openxmlformats.org/officeDocument/2006/relationships/image" Target="../media/fImage39351024333.png"></Relationship></Relationships>
</file>

<file path=ppt/slides/_rels/slide2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7.xml"></Relationship><Relationship Id="rId2" Type="http://schemas.openxmlformats.org/officeDocument/2006/relationships/image" Target="../media/fImage4770210357673.png"></Relationship></Relationships>
</file>

<file path=ppt/slides/_rels/slide2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7.xml"></Relationship><Relationship Id="rId2" Type="http://schemas.openxmlformats.org/officeDocument/2006/relationships/image" Target="../media/fImage4832310414664.png"></Relationship></Relationships>
</file>

<file path=ppt/slides/_rels/slide2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7.xml"></Relationship><Relationship Id="rId2" Type="http://schemas.openxmlformats.org/officeDocument/2006/relationships/image" Target="../media/fImage4380010525141.png"></Relationship></Relationships>
</file>

<file path=ppt/slides/_rels/slide2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7.xml"></Relationship><Relationship Id="rId2" Type="http://schemas.openxmlformats.org/officeDocument/2006/relationships/image" Target="../media/fImage4348410537711.png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8.xml"></Relationship><Relationship Id="rId2" Type="http://schemas.openxmlformats.org/officeDocument/2006/relationships/image" Target="../media/fImage38584041.jpeg"></Relationship><Relationship Id="rId3" Type="http://schemas.openxmlformats.org/officeDocument/2006/relationships/image" Target="../media/fImage3858408467.jpeg"></Relationship><Relationship Id="rId4" Type="http://schemas.openxmlformats.org/officeDocument/2006/relationships/image" Target="../media/fImage3858406334.jpeg"></Relationship><Relationship Id="rId5" Type="http://schemas.openxmlformats.org/officeDocument/2006/relationships/image" Target="../media/fImage3858406500.jpeg"></Relationship></Relationships>
</file>

<file path=ppt/slides/_rels/slide3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7.xml"></Relationship><Relationship Id="rId2" Type="http://schemas.openxmlformats.org/officeDocument/2006/relationships/image" Target="../media/fImage2181710598253.png"></Relationship></Relationships>
</file>

<file path=ppt/slides/_rels/slide3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0.xml"></Relationship></Relationships>
</file>

<file path=ppt/slides/_rels/slide3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7.xml"></Relationship><Relationship Id="rId2" Type="http://schemas.openxmlformats.org/officeDocument/2006/relationships/image" Target="../media/fImage6983110946868.png"></Relationship></Relationships>
</file>

<file path=ppt/slides/_rels/slide3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7.xml"></Relationship><Relationship Id="rId2" Type="http://schemas.openxmlformats.org/officeDocument/2006/relationships/image" Target="../media/fImage6983111005547.png"></Relationship></Relationships>
</file>

<file path=ppt/slides/_rels/slide3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0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7.xml"></Relationship><Relationship Id="rId2" Type="http://schemas.openxmlformats.org/officeDocument/2006/relationships/image" Target="../media/fImage388165139169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7.xml"></Relationship><Relationship Id="rId2" Type="http://schemas.openxmlformats.org/officeDocument/2006/relationships/image" Target="../media/fImage388165145724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7.xml"></Relationship><Relationship Id="rId2" Type="http://schemas.openxmlformats.org/officeDocument/2006/relationships/image" Target="../media/fImage334815161478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7.xml"></Relationship><Relationship Id="rId2" Type="http://schemas.openxmlformats.org/officeDocument/2006/relationships/image" Target="../media/fImage97685179358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7.xml"></Relationship><Relationship Id="rId2" Type="http://schemas.openxmlformats.org/officeDocument/2006/relationships/image" Target="../media/fImage50215186962.png"></Relationship><Relationship Id="rId3" Type="http://schemas.openxmlformats.org/officeDocument/2006/relationships/image" Target="../media/fImage97685194464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7.xml"></Relationship><Relationship Id="rId2" Type="http://schemas.openxmlformats.org/officeDocument/2006/relationships/image" Target="../media/fImage108075335705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3657600" y="899160"/>
            <a:ext cx="4892675" cy="4892675"/>
          </a:xfrm>
          <a:prstGeom prst="rect"/>
          <a:noFill/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endParaRPr lang="ko-KR" altLang="en-US" sz="1800">
              <a:latin typeface="KoPub돋움체 Light" charset="0"/>
              <a:ea typeface="KoPub돋움체 Light" charset="0"/>
            </a:endParaRPr>
          </a:p>
        </p:txBody>
      </p:sp>
      <p:cxnSp>
        <p:nvCxnSpPr>
          <p:cNvPr id="4" name="Rect 0"/>
          <p:cNvCxnSpPr/>
          <p:nvPr/>
        </p:nvCxnSpPr>
        <p:spPr>
          <a:xfrm rot="0">
            <a:off x="3855720" y="1051560"/>
            <a:ext cx="396875" cy="396875"/>
          </a:xfrm>
          <a:prstGeom prst="line"/>
          <a:ln w="635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Rect 0"/>
          <p:cNvCxnSpPr/>
          <p:nvPr/>
        </p:nvCxnSpPr>
        <p:spPr>
          <a:xfrm rot="0">
            <a:off x="8001000" y="5212080"/>
            <a:ext cx="396875" cy="396875"/>
          </a:xfrm>
          <a:prstGeom prst="line"/>
          <a:ln w="635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 0"/>
          <p:cNvSpPr txBox="1">
            <a:spLocks/>
          </p:cNvSpPr>
          <p:nvPr/>
        </p:nvSpPr>
        <p:spPr>
          <a:xfrm rot="0">
            <a:off x="1524000" y="2555240"/>
            <a:ext cx="9144635" cy="88074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r>
              <a:rPr lang="ko-KR" sz="3200">
                <a:solidFill>
                  <a:srgbClr val="FFC000"/>
                </a:solidFill>
                <a:latin typeface="Tmon몬소리 Black" charset="0"/>
                <a:ea typeface="Tmon몬소리 Black" charset="0"/>
              </a:rPr>
              <a:t>게임개발</a:t>
            </a:r>
            <a:r>
              <a:rPr lang="ko-KR" sz="3200">
                <a:solidFill>
                  <a:srgbClr val="FFC000"/>
                </a:solidFill>
                <a:latin typeface="Tmon몬소리 Black" charset="0"/>
                <a:ea typeface="Tmon몬소리 Black" charset="0"/>
              </a:rPr>
              <a:t> </a:t>
            </a:r>
            <a:r>
              <a:rPr lang="ko-KR" sz="3200">
                <a:solidFill>
                  <a:srgbClr val="FFC000"/>
                </a:solidFill>
                <a:latin typeface="Tmon몬소리 Black" charset="0"/>
                <a:ea typeface="Tmon몬소리 Black" charset="0"/>
              </a:rPr>
              <a:t>프로젝트</a:t>
            </a:r>
            <a:endParaRPr lang="ko-KR" altLang="en-US" sz="3200">
              <a:solidFill>
                <a:srgbClr val="FFC000"/>
              </a:solidFill>
              <a:latin typeface="Tmon몬소리 Black" charset="0"/>
              <a:ea typeface="Tmon몬소리 Black" charset="0"/>
            </a:endParaRPr>
          </a:p>
          <a:p>
            <a:pPr marL="0" indent="0" rtl="0" algn="ctr" defTabSz="457200" eaLnBrk="1" latinLnBrk="0" hangingPunct="1">
              <a:buFontTx/>
              <a:buNone/>
            </a:pPr>
            <a:r>
              <a:rPr lang="ko-KR" sz="3200">
                <a:solidFill>
                  <a:srgbClr val="FFC000"/>
                </a:solidFill>
                <a:latin typeface="Tmon몬소리 Black" charset="0"/>
                <a:ea typeface="Tmon몬소리 Black" charset="0"/>
              </a:rPr>
              <a:t>데이</a:t>
            </a:r>
            <a:r>
              <a:rPr lang="ko-KR" sz="3200">
                <a:solidFill>
                  <a:srgbClr val="FFC000"/>
                </a:solidFill>
                <a:latin typeface="Tmon몬소리 Black" charset="0"/>
                <a:ea typeface="Tmon몬소리 Black" charset="0"/>
              </a:rPr>
              <a:t>터</a:t>
            </a:r>
            <a:r>
              <a:rPr lang="ko-KR" sz="3200">
                <a:solidFill>
                  <a:srgbClr val="FFC000"/>
                </a:solidFill>
                <a:latin typeface="Tmon몬소리 Black" charset="0"/>
                <a:ea typeface="Tmon몬소리 Black" charset="0"/>
              </a:rPr>
              <a:t> </a:t>
            </a:r>
            <a:r>
              <a:rPr lang="ko-KR" sz="3200">
                <a:solidFill>
                  <a:srgbClr val="FFC000"/>
                </a:solidFill>
                <a:latin typeface="Tmon몬소리 Black" charset="0"/>
                <a:ea typeface="Tmon몬소리 Black" charset="0"/>
              </a:rPr>
              <a:t>분석 결과 발표</a:t>
            </a:r>
            <a:endParaRPr lang="ko-KR" altLang="en-US" sz="3200">
              <a:solidFill>
                <a:schemeClr val="bg1">
                  <a:lumMod val="85000"/>
                </a:schemeClr>
              </a:solidFill>
              <a:latin typeface="KoPub돋움체 Light" charset="0"/>
              <a:ea typeface="KoPub돋움체 Light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>
            <a:off x="3636645" y="3893185"/>
            <a:ext cx="4912995" cy="70675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r>
              <a:rPr sz="2000" spc="-140">
                <a:solidFill>
                  <a:schemeClr val="bg1">
                    <a:lumMod val="85000"/>
                  </a:schemeClr>
                </a:solidFill>
                <a:latin typeface="KoPub돋움체 Light" charset="0"/>
                <a:ea typeface="KoPub돋움체 Light" charset="0"/>
              </a:rPr>
              <a:t>코</a:t>
            </a:r>
            <a:r>
              <a:rPr lang="ko-KR" sz="2000" spc="-140">
                <a:solidFill>
                  <a:schemeClr val="bg1">
                    <a:lumMod val="85000"/>
                  </a:schemeClr>
                </a:solidFill>
                <a:latin typeface="KoPub돋움체 Light" charset="0"/>
                <a:ea typeface="KoPub돋움체 Light" charset="0"/>
              </a:rPr>
              <a:t>드스테이츠</a:t>
            </a:r>
            <a:r>
              <a:rPr lang="ko-KR" sz="2000" spc="-140">
                <a:solidFill>
                  <a:schemeClr val="bg1">
                    <a:lumMod val="85000"/>
                  </a:schemeClr>
                </a:solidFill>
                <a:latin typeface="KoPub돋움체 Light" charset="0"/>
                <a:ea typeface="KoPub돋움체 Light" charset="0"/>
              </a:rPr>
              <a:t> </a:t>
            </a:r>
            <a:r>
              <a:rPr lang="ko-KR" sz="2000" spc="-140">
                <a:solidFill>
                  <a:schemeClr val="bg1">
                    <a:lumMod val="85000"/>
                  </a:schemeClr>
                </a:solidFill>
                <a:latin typeface="KoPub돋움체 Light" charset="0"/>
                <a:ea typeface="KoPub돋움체 Light" charset="0"/>
              </a:rPr>
              <a:t>수강생</a:t>
            </a:r>
            <a:r>
              <a:rPr sz="2000" spc="-140">
                <a:solidFill>
                  <a:schemeClr val="bg1">
                    <a:lumMod val="85000"/>
                  </a:schemeClr>
                </a:solidFill>
                <a:latin typeface="KoPub돋움체 Light" charset="0"/>
                <a:ea typeface="KoPub돋움체 Light" charset="0"/>
              </a:rPr>
              <a:t> </a:t>
            </a:r>
            <a:endParaRPr lang="ko-KR" altLang="en-US" sz="2000">
              <a:solidFill>
                <a:schemeClr val="bg1">
                  <a:lumMod val="85000"/>
                </a:schemeClr>
              </a:solidFill>
              <a:latin typeface="KoPub돋움체 Light" charset="0"/>
              <a:ea typeface="KoPub돋움체 Light" charset="0"/>
            </a:endParaRPr>
          </a:p>
          <a:p>
            <a:pPr marL="0" indent="0" rtl="0" algn="ctr" defTabSz="457200" eaLnBrk="1" latinLnBrk="0" hangingPunct="1">
              <a:buFontTx/>
              <a:buNone/>
            </a:pPr>
            <a:r>
              <a:rPr lang="ko-KR" sz="2000" spc="-140">
                <a:solidFill>
                  <a:schemeClr val="bg1">
                    <a:lumMod val="85000"/>
                  </a:schemeClr>
                </a:solidFill>
                <a:latin typeface="KoPub돋움체 Light" charset="0"/>
                <a:ea typeface="KoPub돋움체 Light" charset="0"/>
              </a:rPr>
              <a:t>A</a:t>
            </a:r>
            <a:r>
              <a:rPr lang="ko-KR" sz="2000" spc="-140">
                <a:solidFill>
                  <a:schemeClr val="bg1">
                    <a:lumMod val="85000"/>
                  </a:schemeClr>
                </a:solidFill>
                <a:latin typeface="KoPub돋움체 Light" charset="0"/>
                <a:ea typeface="KoPub돋움체 Light" charset="0"/>
              </a:rPr>
              <a:t>I_17_</a:t>
            </a:r>
            <a:r>
              <a:rPr lang="ko-KR" sz="2000" spc="-140">
                <a:solidFill>
                  <a:schemeClr val="bg1">
                    <a:lumMod val="85000"/>
                  </a:schemeClr>
                </a:solidFill>
                <a:latin typeface="KoPub돋움체 Light" charset="0"/>
                <a:ea typeface="KoPub돋움체 Light" charset="0"/>
              </a:rPr>
              <a:t>최명규</a:t>
            </a:r>
            <a:endParaRPr lang="ko-KR" altLang="en-US" sz="2000">
              <a:solidFill>
                <a:schemeClr val="bg1">
                  <a:lumMod val="85000"/>
                </a:schemeClr>
              </a:solidFill>
              <a:latin typeface="KoPub돋움체 Light" charset="0"/>
              <a:ea typeface="KoPub돋움체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 0"/>
          <p:cNvSpPr txBox="1">
            <a:spLocks/>
          </p:cNvSpPr>
          <p:nvPr/>
        </p:nvSpPr>
        <p:spPr>
          <a:xfrm rot="0">
            <a:off x="2239645" y="234950"/>
            <a:ext cx="5125085" cy="3994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lang="ko-KR" sz="2000" spc="-140">
                <a:latin typeface="KoPub돋움체 Bold" charset="0"/>
                <a:ea typeface="KoPub돋움체 Bold" charset="0"/>
              </a:rPr>
              <a:t>데이터</a:t>
            </a:r>
            <a:r>
              <a:rPr lang="ko-KR" sz="2000" spc="-140">
                <a:latin typeface="KoPub돋움체 Bold" charset="0"/>
                <a:ea typeface="KoPub돋움체 Bold" charset="0"/>
              </a:rPr>
              <a:t> </a:t>
            </a:r>
            <a:r>
              <a:rPr lang="ko-KR" sz="2000" spc="-140">
                <a:latin typeface="KoPub돋움체 Bold" charset="0"/>
                <a:ea typeface="KoPub돋움체 Bold" charset="0"/>
              </a:rPr>
              <a:t>전처리</a:t>
            </a:r>
            <a:endParaRPr lang="ko-KR" altLang="en-US" sz="2000">
              <a:latin typeface="KoPub돋움체 Bold" charset="0"/>
              <a:ea typeface="KoPub돋움체 Bold" charset="0"/>
            </a:endParaRPr>
          </a:p>
        </p:txBody>
      </p:sp>
      <p:sp>
        <p:nvSpPr>
          <p:cNvPr id="2" name="Rect 0"/>
          <p:cNvSpPr>
            <a:spLocks/>
          </p:cNvSpPr>
          <p:nvPr/>
        </p:nvSpPr>
        <p:spPr>
          <a:xfrm rot="0">
            <a:off x="269240" y="263525"/>
            <a:ext cx="1588135" cy="320675"/>
          </a:xfrm>
          <a:prstGeom prst="rect"/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endParaRPr lang="ko-KR" altLang="en-US" sz="1800">
              <a:latin typeface="KoPub돋움체 Light" charset="0"/>
              <a:ea typeface="KoPub돋움체 Light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1884045" y="263525"/>
            <a:ext cx="328295" cy="320675"/>
          </a:xfrm>
          <a:prstGeom prst="rect"/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endParaRPr lang="ko-KR" altLang="en-US" sz="1800">
              <a:latin typeface="KoPub돋움체 Light" charset="0"/>
              <a:ea typeface="KoPub돋움체 Light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457835" y="202565"/>
            <a:ext cx="1299845" cy="46101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r>
              <a:rPr lang="ko-KR" sz="2400">
                <a:gradFill rotWithShape="1">
                  <a:gsLst>
                    <a:gs pos="83000">
                      <a:schemeClr val="bg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Bebas Neue" charset="0"/>
                <a:ea typeface="KoPub돋움체 Light" charset="0"/>
              </a:rPr>
              <a:t>I</a:t>
            </a:r>
            <a:r>
              <a:rPr lang="ko-KR" sz="2400">
                <a:gradFill rotWithShape="1">
                  <a:gsLst>
                    <a:gs pos="83000">
                      <a:schemeClr val="bg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Bebas Neue" charset="0"/>
                <a:ea typeface="KoPub돋움체 Light" charset="0"/>
              </a:rPr>
              <a:t>n</a:t>
            </a:r>
            <a:r>
              <a:rPr lang="ko-KR" sz="2400">
                <a:gradFill rotWithShape="1">
                  <a:gsLst>
                    <a:gs pos="83000">
                      <a:schemeClr val="bg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Bebas Neue" charset="0"/>
                <a:ea typeface="KoPub돋움체 Light" charset="0"/>
              </a:rPr>
              <a:t>s</a:t>
            </a:r>
            <a:r>
              <a:rPr lang="ko-KR" sz="2400">
                <a:gradFill rotWithShape="1">
                  <a:gsLst>
                    <a:gs pos="83000">
                      <a:schemeClr val="bg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Bebas Neue" charset="0"/>
                <a:ea typeface="KoPub돋움체 Light" charset="0"/>
              </a:rPr>
              <a:t>ert.</a:t>
            </a:r>
            <a:endParaRPr lang="ko-KR" altLang="en-US" sz="2400">
              <a:gradFill rotWithShape="1">
                <a:gsLst>
                  <a:gs pos="83000">
                    <a:schemeClr val="bg1">
                      <a:lumMod val="50000"/>
                      <a:lumOff val="50000"/>
                    </a:schemeClr>
                  </a:gs>
                  <a:gs pos="100000">
                    <a:schemeClr val="bg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Bebas Neue" charset="0"/>
              <a:ea typeface="KoPub돋움체 Light" charset="0"/>
            </a:endParaRPr>
          </a:p>
        </p:txBody>
      </p:sp>
      <p:pic>
        <p:nvPicPr>
          <p:cNvPr id="11" name="그림 52" descr="C:/Users/82107/AppData/Roaming/PolarisOffice/ETemp/11300_15972312/fImage33405534814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3525" y="1119505"/>
            <a:ext cx="11729720" cy="46266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 0"/>
          <p:cNvSpPr txBox="1">
            <a:spLocks/>
          </p:cNvSpPr>
          <p:nvPr/>
        </p:nvSpPr>
        <p:spPr>
          <a:xfrm rot="0">
            <a:off x="2239645" y="234950"/>
            <a:ext cx="5125085" cy="3994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lang="ko-KR" sz="2000" spc="-140">
                <a:latin typeface="KoPub돋움체 Bold" charset="0"/>
                <a:ea typeface="KoPub돋움체 Bold" charset="0"/>
              </a:rPr>
              <a:t>데이터</a:t>
            </a:r>
            <a:r>
              <a:rPr lang="ko-KR" sz="2000" spc="-140">
                <a:latin typeface="KoPub돋움체 Bold" charset="0"/>
                <a:ea typeface="KoPub돋움체 Bold" charset="0"/>
              </a:rPr>
              <a:t> </a:t>
            </a:r>
            <a:r>
              <a:rPr lang="ko-KR" sz="2000" spc="-140">
                <a:latin typeface="KoPub돋움체 Bold" charset="0"/>
                <a:ea typeface="KoPub돋움체 Bold" charset="0"/>
              </a:rPr>
              <a:t>전처리</a:t>
            </a:r>
            <a:endParaRPr lang="ko-KR" altLang="en-US" sz="2000">
              <a:latin typeface="KoPub돋움체 Bold" charset="0"/>
              <a:ea typeface="KoPub돋움체 Bold" charset="0"/>
            </a:endParaRPr>
          </a:p>
        </p:txBody>
      </p:sp>
      <p:sp>
        <p:nvSpPr>
          <p:cNvPr id="2" name="Rect 0"/>
          <p:cNvSpPr>
            <a:spLocks/>
          </p:cNvSpPr>
          <p:nvPr/>
        </p:nvSpPr>
        <p:spPr>
          <a:xfrm rot="0">
            <a:off x="269240" y="263525"/>
            <a:ext cx="1588135" cy="320675"/>
          </a:xfrm>
          <a:prstGeom prst="rect"/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endParaRPr lang="ko-KR" altLang="en-US" sz="1800">
              <a:latin typeface="KoPub돋움체 Light" charset="0"/>
              <a:ea typeface="KoPub돋움체 Light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1884045" y="263525"/>
            <a:ext cx="328295" cy="320675"/>
          </a:xfrm>
          <a:prstGeom prst="rect"/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endParaRPr lang="ko-KR" altLang="en-US" sz="1800">
              <a:latin typeface="KoPub돋움체 Light" charset="0"/>
              <a:ea typeface="KoPub돋움체 Light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457835" y="202565"/>
            <a:ext cx="1299845" cy="46101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r>
              <a:rPr lang="ko-KR" sz="2400">
                <a:gradFill rotWithShape="1">
                  <a:gsLst>
                    <a:gs pos="83000">
                      <a:schemeClr val="bg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Bebas Neue" charset="0"/>
                <a:ea typeface="KoPub돋움체 Light" charset="0"/>
              </a:rPr>
              <a:t>I</a:t>
            </a:r>
            <a:r>
              <a:rPr lang="ko-KR" sz="2400">
                <a:gradFill rotWithShape="1">
                  <a:gsLst>
                    <a:gs pos="83000">
                      <a:schemeClr val="bg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Bebas Neue" charset="0"/>
                <a:ea typeface="KoPub돋움체 Light" charset="0"/>
              </a:rPr>
              <a:t>n</a:t>
            </a:r>
            <a:r>
              <a:rPr lang="ko-KR" sz="2400">
                <a:gradFill rotWithShape="1">
                  <a:gsLst>
                    <a:gs pos="83000">
                      <a:schemeClr val="bg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Bebas Neue" charset="0"/>
                <a:ea typeface="KoPub돋움체 Light" charset="0"/>
              </a:rPr>
              <a:t>s</a:t>
            </a:r>
            <a:r>
              <a:rPr lang="ko-KR" sz="2400">
                <a:gradFill rotWithShape="1">
                  <a:gsLst>
                    <a:gs pos="83000">
                      <a:schemeClr val="bg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Bebas Neue" charset="0"/>
                <a:ea typeface="KoPub돋움체 Light" charset="0"/>
              </a:rPr>
              <a:t>ert.</a:t>
            </a:r>
            <a:endParaRPr lang="ko-KR" altLang="en-US" sz="2400">
              <a:gradFill rotWithShape="1">
                <a:gsLst>
                  <a:gs pos="83000">
                    <a:schemeClr val="bg1">
                      <a:lumMod val="50000"/>
                      <a:lumOff val="50000"/>
                    </a:schemeClr>
                  </a:gs>
                  <a:gs pos="100000">
                    <a:schemeClr val="bg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Bebas Neue" charset="0"/>
              <a:ea typeface="KoPub돋움체 Light" charset="0"/>
            </a:endParaRPr>
          </a:p>
        </p:txBody>
      </p:sp>
      <p:pic>
        <p:nvPicPr>
          <p:cNvPr id="11" name="그림 53" descr="C:/Users/82107/AppData/Roaming/PolarisOffice/ETemp/11300_15972312/fImage33405535328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3525" y="1119505"/>
            <a:ext cx="11729720" cy="4626610"/>
          </a:xfrm>
          <a:prstGeom prst="rect"/>
          <a:noFill/>
        </p:spPr>
      </p:pic>
      <p:sp>
        <p:nvSpPr>
          <p:cNvPr id="12" name="도형 54"/>
          <p:cNvSpPr>
            <a:spLocks/>
          </p:cNvSpPr>
          <p:nvPr/>
        </p:nvSpPr>
        <p:spPr>
          <a:xfrm rot="0">
            <a:off x="8659495" y="2366010"/>
            <a:ext cx="827405" cy="376555"/>
          </a:xfrm>
          <a:prstGeom prst="rect"/>
          <a:noFill/>
          <a:ln w="317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도형 55"/>
          <p:cNvSpPr>
            <a:spLocks/>
          </p:cNvSpPr>
          <p:nvPr/>
        </p:nvSpPr>
        <p:spPr>
          <a:xfrm rot="0">
            <a:off x="11172190" y="3465830"/>
            <a:ext cx="827405" cy="376555"/>
          </a:xfrm>
          <a:prstGeom prst="rect"/>
          <a:noFill/>
          <a:ln w="317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 0"/>
          <p:cNvSpPr txBox="1">
            <a:spLocks/>
          </p:cNvSpPr>
          <p:nvPr/>
        </p:nvSpPr>
        <p:spPr>
          <a:xfrm rot="0">
            <a:off x="2239645" y="234950"/>
            <a:ext cx="5125085" cy="3994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lang="ko-KR" sz="2000" spc="-140">
                <a:latin typeface="KoPub돋움체 Bold" charset="0"/>
                <a:ea typeface="KoPub돋움체 Bold" charset="0"/>
              </a:rPr>
              <a:t>데이터</a:t>
            </a:r>
            <a:r>
              <a:rPr lang="ko-KR" sz="2000" spc="-140">
                <a:latin typeface="KoPub돋움체 Bold" charset="0"/>
                <a:ea typeface="KoPub돋움체 Bold" charset="0"/>
              </a:rPr>
              <a:t> </a:t>
            </a:r>
            <a:r>
              <a:rPr lang="ko-KR" sz="2000" spc="-140">
                <a:latin typeface="KoPub돋움체 Bold" charset="0"/>
                <a:ea typeface="KoPub돋움체 Bold" charset="0"/>
              </a:rPr>
              <a:t>전처리</a:t>
            </a:r>
            <a:endParaRPr lang="ko-KR" altLang="en-US" sz="2000">
              <a:latin typeface="KoPub돋움체 Bold" charset="0"/>
              <a:ea typeface="KoPub돋움체 Bold" charset="0"/>
            </a:endParaRPr>
          </a:p>
        </p:txBody>
      </p:sp>
      <p:sp>
        <p:nvSpPr>
          <p:cNvPr id="2" name="Rect 0"/>
          <p:cNvSpPr>
            <a:spLocks/>
          </p:cNvSpPr>
          <p:nvPr/>
        </p:nvSpPr>
        <p:spPr>
          <a:xfrm rot="0">
            <a:off x="269240" y="263525"/>
            <a:ext cx="1588135" cy="320675"/>
          </a:xfrm>
          <a:prstGeom prst="rect"/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endParaRPr lang="ko-KR" altLang="en-US" sz="1800">
              <a:latin typeface="KoPub돋움체 Light" charset="0"/>
              <a:ea typeface="KoPub돋움체 Light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1884045" y="263525"/>
            <a:ext cx="328295" cy="320675"/>
          </a:xfrm>
          <a:prstGeom prst="rect"/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endParaRPr lang="ko-KR" altLang="en-US" sz="1800">
              <a:latin typeface="KoPub돋움체 Light" charset="0"/>
              <a:ea typeface="KoPub돋움체 Light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457835" y="202565"/>
            <a:ext cx="1299845" cy="46101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r>
              <a:rPr lang="ko-KR" sz="2400">
                <a:gradFill rotWithShape="1">
                  <a:gsLst>
                    <a:gs pos="83000">
                      <a:schemeClr val="bg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Bebas Neue" charset="0"/>
                <a:ea typeface="KoPub돋움체 Light" charset="0"/>
              </a:rPr>
              <a:t>I</a:t>
            </a:r>
            <a:r>
              <a:rPr lang="ko-KR" sz="2400">
                <a:gradFill rotWithShape="1">
                  <a:gsLst>
                    <a:gs pos="83000">
                      <a:schemeClr val="bg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Bebas Neue" charset="0"/>
                <a:ea typeface="KoPub돋움체 Light" charset="0"/>
              </a:rPr>
              <a:t>n</a:t>
            </a:r>
            <a:r>
              <a:rPr lang="ko-KR" sz="2400">
                <a:gradFill rotWithShape="1">
                  <a:gsLst>
                    <a:gs pos="83000">
                      <a:schemeClr val="bg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Bebas Neue" charset="0"/>
                <a:ea typeface="KoPub돋움체 Light" charset="0"/>
              </a:rPr>
              <a:t>s</a:t>
            </a:r>
            <a:r>
              <a:rPr lang="ko-KR" sz="2400">
                <a:gradFill rotWithShape="1">
                  <a:gsLst>
                    <a:gs pos="83000">
                      <a:schemeClr val="bg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Bebas Neue" charset="0"/>
                <a:ea typeface="KoPub돋움체 Light" charset="0"/>
              </a:rPr>
              <a:t>ert.</a:t>
            </a:r>
            <a:endParaRPr lang="ko-KR" altLang="en-US" sz="2400">
              <a:gradFill rotWithShape="1">
                <a:gsLst>
                  <a:gs pos="83000">
                    <a:schemeClr val="bg1">
                      <a:lumMod val="50000"/>
                      <a:lumOff val="50000"/>
                    </a:schemeClr>
                  </a:gs>
                  <a:gs pos="100000">
                    <a:schemeClr val="bg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Bebas Neue" charset="0"/>
              <a:ea typeface="KoPub돋움체 Light" charset="0"/>
            </a:endParaRPr>
          </a:p>
        </p:txBody>
      </p:sp>
      <p:pic>
        <p:nvPicPr>
          <p:cNvPr id="11" name="그림 59" descr="C:/Users/82107/AppData/Roaming/PolarisOffice/ETemp/11300_15972312/fImage11135541682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610350" y="1092200"/>
            <a:ext cx="4768215" cy="4669155"/>
          </a:xfrm>
          <a:prstGeom prst="rect"/>
          <a:noFill/>
        </p:spPr>
      </p:pic>
      <p:pic>
        <p:nvPicPr>
          <p:cNvPr id="12" name="그림 60" descr="C:/Users/82107/AppData/Roaming/PolarisOffice/ETemp/11300_15972312/fImage9768542996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5430" y="1099185"/>
            <a:ext cx="4580255" cy="4662170"/>
          </a:xfrm>
          <a:prstGeom prst="rect"/>
          <a:noFill/>
        </p:spPr>
      </p:pic>
      <p:sp>
        <p:nvSpPr>
          <p:cNvPr id="13" name="도형 61"/>
          <p:cNvSpPr>
            <a:spLocks/>
          </p:cNvSpPr>
          <p:nvPr/>
        </p:nvSpPr>
        <p:spPr>
          <a:xfrm rot="0">
            <a:off x="5094605" y="2952750"/>
            <a:ext cx="1197610" cy="767080"/>
          </a:xfrm>
          <a:prstGeom prst="rightArrow"/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>
            <a:spLocks/>
          </p:cNvSpPr>
          <p:nvPr/>
        </p:nvSpPr>
        <p:spPr>
          <a:xfrm rot="0">
            <a:off x="1905" y="-1270"/>
            <a:ext cx="6423025" cy="6889115"/>
          </a:xfrm>
          <a:custGeom>
            <a:gdLst>
              <a:gd fmla="*/ 0 w 3840481" name="TX0"/>
              <a:gd fmla="*/ 15240 h 6888481" name="TY0"/>
              <a:gd fmla="*/ 1706880 w 3840481" name="TX1"/>
              <a:gd fmla="*/ 0 h 6888481" name="TY1"/>
              <a:gd fmla="*/ 3840480 w 3840481" name="TX2"/>
              <a:gd fmla="*/ 6888480 h 6888481" name="TY2"/>
              <a:gd fmla="*/ 0 w 3840481" name="TX3"/>
              <a:gd fmla="*/ 6873240 h 6888481" name="TY3"/>
              <a:gd fmla="*/ 0 w 3840481" name="TX4"/>
              <a:gd fmla="*/ 15240 h 6888481" name="TY4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3840481" h="6888481">
                <a:moveTo>
                  <a:pt x="0" y="15240"/>
                </a:moveTo>
                <a:lnTo>
                  <a:pt x="1706880" y="0"/>
                </a:lnTo>
                <a:lnTo>
                  <a:pt x="3840480" y="6888480"/>
                </a:lnTo>
                <a:lnTo>
                  <a:pt x="0" y="6873240"/>
                </a:lnTo>
                <a:lnTo>
                  <a:pt x="0" y="1524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endParaRPr lang="ko-KR" altLang="en-US" sz="5000">
              <a:solidFill>
                <a:srgbClr val="FFFFFF"/>
              </a:solidFill>
              <a:latin typeface="KoPub돋움체 Bold" charset="0"/>
              <a:ea typeface="KoPub돋움체 Bold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5997575" y="2777490"/>
            <a:ext cx="2444750" cy="119951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lang="ko-KR" sz="7200" spc="-290">
                <a:solidFill>
                  <a:srgbClr val="FFFFFF"/>
                </a:solidFill>
                <a:latin typeface="KoPub돋움체 Bold" charset="0"/>
                <a:ea typeface="KoPub돋움체 Bold" charset="0"/>
              </a:rPr>
              <a:t>0</a:t>
            </a:r>
            <a:r>
              <a:rPr lang="ko-KR" sz="7200" spc="-290">
                <a:solidFill>
                  <a:srgbClr val="FFFFFF"/>
                </a:solidFill>
                <a:latin typeface="KoPub돋움체 Bold" charset="0"/>
                <a:ea typeface="KoPub돋움체 Bold" charset="0"/>
              </a:rPr>
              <a:t>1</a:t>
            </a:r>
            <a:endParaRPr lang="ko-KR" altLang="en-US" sz="7200">
              <a:solidFill>
                <a:srgbClr val="FFFFFF"/>
              </a:solidFill>
              <a:latin typeface="KoPub돋움체 Bold" charset="0"/>
              <a:ea typeface="KoPub돋움체 Bold" charset="0"/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 rot="0">
            <a:off x="9458325" y="196850"/>
            <a:ext cx="3038475" cy="36893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lang="ko-KR" sz="1800" spc="-140">
                <a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a:blipFill>
                <a:latin typeface="KoPub돋움체 Bold" charset="0"/>
                <a:ea typeface="KoPub돋움체 Bold" charset="0"/>
              </a:rPr>
              <a:t>코드스테이츠</a:t>
            </a:r>
            <a:r>
              <a:rPr lang="ko-KR" sz="1800" spc="-140">
                <a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a:blipFill>
                <a:latin typeface="KoPub돋움체 Bold" charset="0"/>
                <a:ea typeface="KoPub돋움체 Bold" charset="0"/>
              </a:rPr>
              <a:t> A</a:t>
            </a:r>
            <a:r>
              <a:rPr lang="ko-KR" sz="1800" spc="-140">
                <a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a:blipFill>
                <a:latin typeface="KoPub돋움체 Bold" charset="0"/>
                <a:ea typeface="KoPub돋움체 Bold" charset="0"/>
              </a:rPr>
              <a:t>I프로젝트</a:t>
            </a:r>
            <a:endParaRPr lang="ko-KR" altLang="en-US" sz="1800">
              <a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a:blipFill>
              <a:latin typeface="KoPub돋움체 Bold" charset="0"/>
              <a:ea typeface="KoPub돋움체 Bold" charset="0"/>
            </a:endParaRPr>
          </a:p>
        </p:txBody>
      </p:sp>
      <p:sp>
        <p:nvSpPr>
          <p:cNvPr id="13" name="도형 154"/>
          <p:cNvSpPr>
            <a:spLocks/>
          </p:cNvSpPr>
          <p:nvPr/>
        </p:nvSpPr>
        <p:spPr>
          <a:xfrm rot="2700000">
            <a:off x="6830060" y="3274695"/>
            <a:ext cx="366395" cy="1067435"/>
          </a:xfrm>
          <a:prstGeom prst="rect"/>
          <a:solidFill>
            <a:srgbClr val="383C3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endParaRPr lang="ko-KR" altLang="en-US" sz="1800">
              <a:solidFill>
                <a:srgbClr val="FFFFFF"/>
              </a:solidFill>
              <a:latin typeface="Bebas Neue" charset="0"/>
              <a:ea typeface="KoPub돋움체 Light" charset="0"/>
            </a:endParaRPr>
          </a:p>
        </p:txBody>
      </p:sp>
      <p:sp>
        <p:nvSpPr>
          <p:cNvPr id="11" name="Rect 0"/>
          <p:cNvSpPr txBox="1">
            <a:spLocks/>
          </p:cNvSpPr>
          <p:nvPr/>
        </p:nvSpPr>
        <p:spPr>
          <a:xfrm rot="0">
            <a:off x="6856095" y="3709670"/>
            <a:ext cx="2750185" cy="52260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lang="ko-KR" sz="2800" spc="-140">
                <a:ln w="9525" cap="flat" cmpd="sng">
                  <a:solidFill>
                    <a:srgbClr val="FFFFFF">
                      <a:lumMod val="75000"/>
                      <a:alpha val="29803"/>
                    </a:srgbClr>
                  </a:solidFill>
                  <a:prstDash val="solid"/>
                </a:ln>
                <a:solidFill>
                  <a:srgbClr val="FFFFFF">
                    <a:lumMod val="75000"/>
                  </a:srgbClr>
                </a:solidFill>
                <a:latin typeface="KoPub돋움체 Bold" charset="0"/>
                <a:ea typeface="KoPub돋움체 Bold" charset="0"/>
              </a:rPr>
              <a:t>분야별</a:t>
            </a:r>
            <a:r>
              <a:rPr lang="ko-KR" sz="2800" spc="-140">
                <a:ln w="9525" cap="flat" cmpd="sng">
                  <a:solidFill>
                    <a:srgbClr val="FFFFFF">
                      <a:lumMod val="75000"/>
                      <a:alpha val="29803"/>
                    </a:srgbClr>
                  </a:solidFill>
                  <a:prstDash val="solid"/>
                </a:ln>
                <a:solidFill>
                  <a:srgbClr val="FFFFFF">
                    <a:lumMod val="75000"/>
                  </a:srgbClr>
                </a:solidFill>
                <a:latin typeface="KoPub돋움체 Bold" charset="0"/>
                <a:ea typeface="KoPub돋움체 Bold" charset="0"/>
              </a:rPr>
              <a:t> </a:t>
            </a:r>
            <a:r>
              <a:rPr lang="ko-KR" sz="2800" spc="-140">
                <a:ln w="9525" cap="flat" cmpd="sng">
                  <a:solidFill>
                    <a:srgbClr val="FFFFFF">
                      <a:lumMod val="75000"/>
                      <a:alpha val="29803"/>
                    </a:srgbClr>
                  </a:solidFill>
                  <a:prstDash val="solid"/>
                </a:ln>
                <a:solidFill>
                  <a:srgbClr val="FFFFFF">
                    <a:lumMod val="75000"/>
                  </a:srgbClr>
                </a:solidFill>
                <a:latin typeface="KoPub돋움체 Bold" charset="0"/>
                <a:ea typeface="KoPub돋움체 Bold" charset="0"/>
              </a:rPr>
              <a:t>수익 분석</a:t>
            </a:r>
            <a:endParaRPr lang="ko-KR" altLang="en-US" sz="2800">
              <a:ln w="9525" cap="flat" cmpd="sng">
                <a:solidFill>
                  <a:srgbClr val="FFFFFF">
                    <a:lumMod val="75000"/>
                    <a:alpha val="29803"/>
                  </a:srgbClr>
                </a:solidFill>
                <a:prstDash val="solid"/>
              </a:ln>
              <a:solidFill>
                <a:srgbClr val="FFFFFF">
                  <a:lumMod val="75000"/>
                </a:srgbClr>
              </a:solidFill>
              <a:latin typeface="KoPub돋움체 Bold" charset="0"/>
              <a:ea typeface="KoPub돋움체 Bold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 0"/>
          <p:cNvSpPr txBox="1">
            <a:spLocks/>
          </p:cNvSpPr>
          <p:nvPr/>
        </p:nvSpPr>
        <p:spPr>
          <a:xfrm rot="0">
            <a:off x="2239645" y="234950"/>
            <a:ext cx="5125085" cy="3994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lang="ko-KR" sz="2000" spc="-140">
                <a:latin typeface="KoPub돋움체 Bold" charset="0"/>
                <a:ea typeface="KoPub돋움체 Bold" charset="0"/>
              </a:rPr>
              <a:t>지역별</a:t>
            </a:r>
            <a:r>
              <a:rPr lang="ko-KR" sz="2000" spc="-140">
                <a:latin typeface="KoPub돋움체 Bold" charset="0"/>
                <a:ea typeface="KoPub돋움체 Bold" charset="0"/>
              </a:rPr>
              <a:t> </a:t>
            </a:r>
            <a:r>
              <a:rPr lang="ko-KR" sz="2000" spc="-140">
                <a:latin typeface="KoPub돋움체 Bold" charset="0"/>
                <a:ea typeface="KoPub돋움체 Bold" charset="0"/>
              </a:rPr>
              <a:t>Platform 수익 분석</a:t>
            </a:r>
            <a:endParaRPr lang="ko-KR" altLang="en-US" sz="2000">
              <a:latin typeface="KoPub돋움체 Bold" charset="0"/>
              <a:ea typeface="KoPub돋움체 Bold" charset="0"/>
            </a:endParaRPr>
          </a:p>
        </p:txBody>
      </p:sp>
      <p:sp>
        <p:nvSpPr>
          <p:cNvPr id="2" name="Rect 0"/>
          <p:cNvSpPr>
            <a:spLocks/>
          </p:cNvSpPr>
          <p:nvPr/>
        </p:nvSpPr>
        <p:spPr>
          <a:xfrm rot="0">
            <a:off x="269240" y="263525"/>
            <a:ext cx="1588135" cy="320675"/>
          </a:xfrm>
          <a:prstGeom prst="rect"/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r>
              <a:rPr sz="1800">
                <a:latin typeface="KoPub돋움체 Light" charset="0"/>
                <a:ea typeface="KoPub돋움체 Light" charset="0"/>
              </a:rPr>
              <a:t>1</a:t>
            </a:r>
            <a:r>
              <a:rPr sz="1800">
                <a:latin typeface="KoPub돋움체 Light" charset="0"/>
                <a:ea typeface="KoPub돋움체 Light" charset="0"/>
              </a:rPr>
              <a:t> - 1</a:t>
            </a:r>
            <a:endParaRPr lang="ko-KR" altLang="en-US" sz="1800">
              <a:latin typeface="KoPub돋움체 Light" charset="0"/>
              <a:ea typeface="KoPub돋움체 Light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1884045" y="263525"/>
            <a:ext cx="328295" cy="320675"/>
          </a:xfrm>
          <a:prstGeom prst="rect"/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endParaRPr lang="ko-KR" altLang="en-US" sz="1800">
              <a:latin typeface="KoPub돋움체 Light" charset="0"/>
              <a:ea typeface="KoPub돋움체 Light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457835" y="202565"/>
            <a:ext cx="1299845" cy="46101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endParaRPr lang="ko-KR" altLang="en-US" sz="2400">
              <a:gradFill rotWithShape="1">
                <a:gsLst>
                  <a:gs pos="83000">
                    <a:schemeClr val="bg1">
                      <a:lumMod val="50000"/>
                      <a:lumOff val="50000"/>
                    </a:schemeClr>
                  </a:gs>
                  <a:gs pos="100000">
                    <a:schemeClr val="bg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Bebas Neue" charset="0"/>
              <a:ea typeface="KoPub돋움체 Light" charset="0"/>
            </a:endParaRPr>
          </a:p>
        </p:txBody>
      </p:sp>
      <p:pic>
        <p:nvPicPr>
          <p:cNvPr id="11" name="그림 67" descr="C:/Users/82107/AppData/Roaming/PolarisOffice/ETemp/11300_15972312/fImage13640556543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6700" y="2245360"/>
            <a:ext cx="5478780" cy="3931285"/>
          </a:xfrm>
          <a:prstGeom prst="rect"/>
          <a:noFill/>
        </p:spPr>
      </p:pic>
      <p:sp>
        <p:nvSpPr>
          <p:cNvPr id="12" name="텍스트 상자 68"/>
          <p:cNvSpPr txBox="1">
            <a:spLocks/>
          </p:cNvSpPr>
          <p:nvPr/>
        </p:nvSpPr>
        <p:spPr>
          <a:xfrm rot="0">
            <a:off x="2242820" y="1633220"/>
            <a:ext cx="1668780" cy="399415"/>
          </a:xfrm>
          <a:prstGeom prst="rect"/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lang="ko-KR" sz="2000" spc="-140">
                <a:latin typeface="KoPub돋움체 Bold" charset="0"/>
                <a:ea typeface="KoPub돋움체 Bold" charset="0"/>
              </a:rPr>
              <a:t>북미(</a:t>
            </a:r>
            <a:r>
              <a:rPr lang="ko-KR" sz="2000" spc="-140">
                <a:latin typeface="KoPub돋움체 Bold" charset="0"/>
                <a:ea typeface="KoPub돋움체 Bold" charset="0"/>
              </a:rPr>
              <a:t>NA)지</a:t>
            </a:r>
            <a:r>
              <a:rPr lang="ko-KR" sz="2000" spc="-140">
                <a:latin typeface="KoPub돋움체 Bold" charset="0"/>
                <a:ea typeface="KoPub돋움체 Bold" charset="0"/>
              </a:rPr>
              <a:t>역</a:t>
            </a:r>
            <a:endParaRPr lang="ko-KR" altLang="en-US" sz="2000">
              <a:latin typeface="KoPub돋움체 Bold" charset="0"/>
              <a:ea typeface="KoPub돋움체 Bold" charset="0"/>
            </a:endParaRPr>
          </a:p>
        </p:txBody>
      </p:sp>
      <p:sp>
        <p:nvSpPr>
          <p:cNvPr id="13" name="텍스트 상자 69"/>
          <p:cNvSpPr txBox="1">
            <a:spLocks/>
          </p:cNvSpPr>
          <p:nvPr/>
        </p:nvSpPr>
        <p:spPr>
          <a:xfrm rot="0">
            <a:off x="8470900" y="1633220"/>
            <a:ext cx="1668780" cy="399415"/>
          </a:xfrm>
          <a:prstGeom prst="rect"/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lang="ko-KR" sz="2000" spc="-140">
                <a:latin typeface="KoPub돋움체 Bold" charset="0"/>
                <a:ea typeface="KoPub돋움체 Bold" charset="0"/>
              </a:rPr>
              <a:t>유럽(E</a:t>
            </a:r>
            <a:r>
              <a:rPr lang="ko-KR" sz="2000" spc="-140">
                <a:latin typeface="KoPub돋움체 Bold" charset="0"/>
                <a:ea typeface="KoPub돋움체 Bold" charset="0"/>
              </a:rPr>
              <a:t>U)지</a:t>
            </a:r>
            <a:r>
              <a:rPr lang="ko-KR" sz="2000" spc="-140">
                <a:latin typeface="KoPub돋움체 Bold" charset="0"/>
                <a:ea typeface="KoPub돋움체 Bold" charset="0"/>
              </a:rPr>
              <a:t>역</a:t>
            </a:r>
            <a:endParaRPr lang="ko-KR" altLang="en-US" sz="2000">
              <a:latin typeface="KoPub돋움체 Bold" charset="0"/>
              <a:ea typeface="KoPub돋움체 Bold" charset="0"/>
            </a:endParaRPr>
          </a:p>
        </p:txBody>
      </p:sp>
      <p:pic>
        <p:nvPicPr>
          <p:cNvPr id="14" name="그림 70" descr="C:/Users/82107/AppData/Roaming/PolarisOffice/ETemp/11300_15972312/fImage11663559239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627495" y="2249805"/>
            <a:ext cx="5346065" cy="3926840"/>
          </a:xfrm>
          <a:prstGeom prst="rect"/>
          <a:noFill/>
        </p:spPr>
      </p:pic>
      <p:sp>
        <p:nvSpPr>
          <p:cNvPr id="15" name="텍스트 상자 83"/>
          <p:cNvSpPr txBox="1">
            <a:spLocks/>
          </p:cNvSpPr>
          <p:nvPr/>
        </p:nvSpPr>
        <p:spPr>
          <a:xfrm rot="0">
            <a:off x="1487170" y="6175375"/>
            <a:ext cx="3044190" cy="399415"/>
          </a:xfrm>
          <a:prstGeom prst="rect"/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lang="ko-KR" sz="2000" spc="-140">
                <a:latin typeface="KoPub돋움체 Bold" charset="0"/>
                <a:ea typeface="KoPub돋움체 Bold" charset="0"/>
              </a:rPr>
              <a:t>X</a:t>
            </a:r>
            <a:r>
              <a:rPr lang="ko-KR" sz="2000" spc="-140">
                <a:latin typeface="KoPub돋움체 Bold" charset="0"/>
                <a:ea typeface="KoPub돋움체 Bold" charset="0"/>
              </a:rPr>
              <a:t>360,</a:t>
            </a:r>
            <a:r>
              <a:rPr lang="ko-KR" sz="2000" spc="-140">
                <a:latin typeface="KoPub돋움체 Bold" charset="0"/>
                <a:ea typeface="KoPub돋움체 Bold" charset="0"/>
              </a:rPr>
              <a:t> </a:t>
            </a:r>
            <a:r>
              <a:rPr lang="ko-KR" sz="2000" spc="-140">
                <a:latin typeface="KoPub돋움체 Bold" charset="0"/>
                <a:ea typeface="KoPub돋움체 Bold" charset="0"/>
              </a:rPr>
              <a:t>P</a:t>
            </a:r>
            <a:r>
              <a:rPr lang="ko-KR" sz="2000" spc="-140">
                <a:latin typeface="KoPub돋움체 Bold" charset="0"/>
                <a:ea typeface="KoPub돋움체 Bold" charset="0"/>
              </a:rPr>
              <a:t>S시리</a:t>
            </a:r>
            <a:r>
              <a:rPr lang="ko-KR" sz="2000" spc="-140">
                <a:latin typeface="KoPub돋움체 Bold" charset="0"/>
                <a:ea typeface="KoPub돋움체 Bold" charset="0"/>
              </a:rPr>
              <a:t>즈, 닌텐도Wii</a:t>
            </a:r>
            <a:endParaRPr lang="ko-KR" altLang="en-US" sz="2000">
              <a:latin typeface="KoPub돋움체 Bold" charset="0"/>
              <a:ea typeface="KoPub돋움체 Bold" charset="0"/>
            </a:endParaRPr>
          </a:p>
        </p:txBody>
      </p:sp>
      <p:sp>
        <p:nvSpPr>
          <p:cNvPr id="16" name="텍스트 상자 84"/>
          <p:cNvSpPr txBox="1">
            <a:spLocks/>
          </p:cNvSpPr>
          <p:nvPr/>
        </p:nvSpPr>
        <p:spPr>
          <a:xfrm rot="0">
            <a:off x="7786370" y="6177915"/>
            <a:ext cx="3044190" cy="399415"/>
          </a:xfrm>
          <a:prstGeom prst="rect"/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lang="ko-KR" sz="2000" spc="-140">
                <a:latin typeface="KoPub돋움체 Bold" charset="0"/>
                <a:ea typeface="KoPub돋움체 Bold" charset="0"/>
              </a:rPr>
              <a:t>X</a:t>
            </a:r>
            <a:r>
              <a:rPr lang="ko-KR" sz="2000" spc="-140">
                <a:latin typeface="KoPub돋움체 Bold" charset="0"/>
                <a:ea typeface="KoPub돋움체 Bold" charset="0"/>
              </a:rPr>
              <a:t>360,</a:t>
            </a:r>
            <a:r>
              <a:rPr lang="ko-KR" sz="2000" spc="-140">
                <a:latin typeface="KoPub돋움체 Bold" charset="0"/>
                <a:ea typeface="KoPub돋움체 Bold" charset="0"/>
              </a:rPr>
              <a:t> </a:t>
            </a:r>
            <a:r>
              <a:rPr lang="ko-KR" sz="2000" spc="-140">
                <a:latin typeface="KoPub돋움체 Bold" charset="0"/>
                <a:ea typeface="KoPub돋움체 Bold" charset="0"/>
              </a:rPr>
              <a:t>P</a:t>
            </a:r>
            <a:r>
              <a:rPr lang="ko-KR" sz="2000" spc="-140">
                <a:latin typeface="KoPub돋움체 Bold" charset="0"/>
                <a:ea typeface="KoPub돋움체 Bold" charset="0"/>
              </a:rPr>
              <a:t>S시리</a:t>
            </a:r>
            <a:r>
              <a:rPr lang="ko-KR" sz="2000" spc="-140">
                <a:latin typeface="KoPub돋움체 Bold" charset="0"/>
                <a:ea typeface="KoPub돋움체 Bold" charset="0"/>
              </a:rPr>
              <a:t>즈, 닌텐도Wii</a:t>
            </a:r>
            <a:endParaRPr lang="ko-KR" altLang="en-US" sz="2000">
              <a:latin typeface="KoPub돋움체 Bold" charset="0"/>
              <a:ea typeface="KoPub돋움체 Bold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 0"/>
          <p:cNvSpPr txBox="1">
            <a:spLocks/>
          </p:cNvSpPr>
          <p:nvPr/>
        </p:nvSpPr>
        <p:spPr>
          <a:xfrm rot="0">
            <a:off x="2239645" y="234950"/>
            <a:ext cx="5125085" cy="3994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lang="ko-KR" sz="2000" spc="-140">
                <a:latin typeface="KoPub돋움체 Bold" charset="0"/>
                <a:ea typeface="KoPub돋움체 Bold" charset="0"/>
              </a:rPr>
              <a:t>지역별</a:t>
            </a:r>
            <a:r>
              <a:rPr lang="ko-KR" sz="2000" spc="-140">
                <a:latin typeface="KoPub돋움체 Bold" charset="0"/>
                <a:ea typeface="KoPub돋움체 Bold" charset="0"/>
              </a:rPr>
              <a:t> </a:t>
            </a:r>
            <a:r>
              <a:rPr lang="ko-KR" sz="2000" spc="-140">
                <a:latin typeface="KoPub돋움체 Bold" charset="0"/>
                <a:ea typeface="KoPub돋움체 Bold" charset="0"/>
              </a:rPr>
              <a:t>Platform 수익 분석</a:t>
            </a:r>
            <a:endParaRPr lang="ko-KR" altLang="en-US" sz="2000">
              <a:latin typeface="KoPub돋움체 Bold" charset="0"/>
              <a:ea typeface="KoPub돋움체 Bold" charset="0"/>
            </a:endParaRPr>
          </a:p>
        </p:txBody>
      </p:sp>
      <p:sp>
        <p:nvSpPr>
          <p:cNvPr id="2" name="Rect 0"/>
          <p:cNvSpPr>
            <a:spLocks/>
          </p:cNvSpPr>
          <p:nvPr/>
        </p:nvSpPr>
        <p:spPr>
          <a:xfrm rot="0">
            <a:off x="269240" y="263525"/>
            <a:ext cx="1588135" cy="320675"/>
          </a:xfrm>
          <a:prstGeom prst="rect"/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r>
              <a:rPr sz="1800">
                <a:latin typeface="KoPub돋움체 Light" charset="0"/>
                <a:ea typeface="KoPub돋움체 Light" charset="0"/>
              </a:rPr>
              <a:t>1</a:t>
            </a:r>
            <a:r>
              <a:rPr sz="1800">
                <a:latin typeface="KoPub돋움체 Light" charset="0"/>
                <a:ea typeface="KoPub돋움체 Light" charset="0"/>
              </a:rPr>
              <a:t> - 1</a:t>
            </a:r>
            <a:endParaRPr lang="ko-KR" altLang="en-US" sz="1800">
              <a:latin typeface="KoPub돋움체 Light" charset="0"/>
              <a:ea typeface="KoPub돋움체 Light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1884045" y="263525"/>
            <a:ext cx="328295" cy="320675"/>
          </a:xfrm>
          <a:prstGeom prst="rect"/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endParaRPr lang="ko-KR" altLang="en-US" sz="1800">
              <a:latin typeface="KoPub돋움체 Light" charset="0"/>
              <a:ea typeface="KoPub돋움체 Light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457835" y="202565"/>
            <a:ext cx="1299845" cy="46101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endParaRPr lang="ko-KR" altLang="en-US" sz="2400">
              <a:gradFill rotWithShape="1">
                <a:gsLst>
                  <a:gs pos="83000">
                    <a:schemeClr val="bg1">
                      <a:lumMod val="50000"/>
                      <a:lumOff val="50000"/>
                    </a:schemeClr>
                  </a:gs>
                  <a:gs pos="100000">
                    <a:schemeClr val="bg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Bebas Neue" charset="0"/>
              <a:ea typeface="KoPub돋움체 Light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2242820" y="1642110"/>
            <a:ext cx="1668780" cy="399415"/>
          </a:xfrm>
          <a:prstGeom prst="rect"/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lang="ko-KR" sz="2000" spc="-140">
                <a:latin typeface="KoPub돋움체 Bold" charset="0"/>
                <a:ea typeface="KoPub돋움체 Bold" charset="0"/>
              </a:rPr>
              <a:t>일본(J</a:t>
            </a:r>
            <a:r>
              <a:rPr lang="ko-KR" sz="2000" spc="-140">
                <a:latin typeface="KoPub돋움체 Bold" charset="0"/>
                <a:ea typeface="KoPub돋움체 Bold" charset="0"/>
              </a:rPr>
              <a:t>P)지</a:t>
            </a:r>
            <a:r>
              <a:rPr lang="ko-KR" sz="2000" spc="-140">
                <a:latin typeface="KoPub돋움체 Bold" charset="0"/>
                <a:ea typeface="KoPub돋움체 Bold" charset="0"/>
              </a:rPr>
              <a:t>역</a:t>
            </a:r>
            <a:endParaRPr lang="ko-KR" altLang="en-US" sz="2000">
              <a:latin typeface="KoPub돋움체 Bold" charset="0"/>
              <a:ea typeface="KoPub돋움체 Bold" charset="0"/>
            </a:endParaRPr>
          </a:p>
        </p:txBody>
      </p:sp>
      <p:sp>
        <p:nvSpPr>
          <p:cNvPr id="13" name="Rect 0"/>
          <p:cNvSpPr txBox="1">
            <a:spLocks/>
          </p:cNvSpPr>
          <p:nvPr/>
        </p:nvSpPr>
        <p:spPr>
          <a:xfrm rot="0">
            <a:off x="8100695" y="1633220"/>
            <a:ext cx="1969135" cy="399415"/>
          </a:xfrm>
          <a:prstGeom prst="rect"/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lang="ko-KR" sz="2000" spc="-140">
                <a:latin typeface="KoPub돋움체 Bold" charset="0"/>
                <a:ea typeface="KoPub돋움체 Bold" charset="0"/>
              </a:rPr>
              <a:t>그</a:t>
            </a:r>
            <a:r>
              <a:rPr lang="ko-KR" sz="2000" spc="-140">
                <a:latin typeface="KoPub돋움체 Bold" charset="0"/>
                <a:ea typeface="KoPub돋움체 Bold" charset="0"/>
              </a:rPr>
              <a:t> </a:t>
            </a:r>
            <a:r>
              <a:rPr lang="ko-KR" sz="2000" spc="-140">
                <a:latin typeface="KoPub돋움체 Bold" charset="0"/>
                <a:ea typeface="KoPub돋움체 Bold" charset="0"/>
              </a:rPr>
              <a:t>외</a:t>
            </a:r>
            <a:r>
              <a:rPr lang="ko-KR" sz="2000" spc="-140">
                <a:latin typeface="KoPub돋움체 Bold" charset="0"/>
                <a:ea typeface="KoPub돋움체 Bold" charset="0"/>
              </a:rPr>
              <a:t>(</a:t>
            </a:r>
            <a:r>
              <a:rPr lang="ko-KR" sz="2000" spc="-140">
                <a:latin typeface="KoPub돋움체 Bold" charset="0"/>
                <a:ea typeface="KoPub돋움체 Bold" charset="0"/>
              </a:rPr>
              <a:t>Other)지</a:t>
            </a:r>
            <a:r>
              <a:rPr lang="ko-KR" sz="2000" spc="-140">
                <a:latin typeface="KoPub돋움체 Bold" charset="0"/>
                <a:ea typeface="KoPub돋움체 Bold" charset="0"/>
              </a:rPr>
              <a:t>역</a:t>
            </a:r>
            <a:endParaRPr lang="ko-KR" altLang="en-US" sz="2000">
              <a:latin typeface="KoPub돋움체 Bold" charset="0"/>
              <a:ea typeface="KoPub돋움체 Bold" charset="0"/>
            </a:endParaRPr>
          </a:p>
        </p:txBody>
      </p:sp>
      <p:pic>
        <p:nvPicPr>
          <p:cNvPr id="14" name="그림 73" descr="C:/Users/82107/AppData/Roaming/PolarisOffice/ETemp/11300_15972312/fImage10353570460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6065" y="2078990"/>
            <a:ext cx="5677535" cy="4123055"/>
          </a:xfrm>
          <a:prstGeom prst="rect"/>
          <a:noFill/>
        </p:spPr>
      </p:pic>
      <p:pic>
        <p:nvPicPr>
          <p:cNvPr id="15" name="그림 74" descr="C:/Users/82107/AppData/Roaming/PolarisOffice/ETemp/11300_15972312/fImage9908571390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313805" y="2072005"/>
            <a:ext cx="5547360" cy="4130040"/>
          </a:xfrm>
          <a:prstGeom prst="rect"/>
          <a:noFill/>
        </p:spPr>
      </p:pic>
      <p:sp>
        <p:nvSpPr>
          <p:cNvPr id="16" name="텍스트 상자 85"/>
          <p:cNvSpPr txBox="1">
            <a:spLocks/>
          </p:cNvSpPr>
          <p:nvPr/>
        </p:nvSpPr>
        <p:spPr>
          <a:xfrm rot="0">
            <a:off x="1487170" y="6175375"/>
            <a:ext cx="3129915" cy="399415"/>
          </a:xfrm>
          <a:prstGeom prst="rect"/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lang="ko-KR" sz="2000" spc="-140">
                <a:latin typeface="KoPub돋움체 Bold" charset="0"/>
                <a:ea typeface="KoPub돋움체 Bold" charset="0"/>
              </a:rPr>
              <a:t>닌텐도D</a:t>
            </a:r>
            <a:r>
              <a:rPr lang="ko-KR" sz="2000" spc="-140">
                <a:latin typeface="KoPub돋움체 Bold" charset="0"/>
                <a:ea typeface="KoPub돋움체 Bold" charset="0"/>
              </a:rPr>
              <a:t>S,</a:t>
            </a:r>
            <a:r>
              <a:rPr lang="ko-KR" sz="2000" spc="-140">
                <a:latin typeface="KoPub돋움체 Bold" charset="0"/>
                <a:ea typeface="KoPub돋움체 Bold" charset="0"/>
              </a:rPr>
              <a:t> PS시리즈, SNES</a:t>
            </a:r>
            <a:endParaRPr lang="ko-KR" altLang="en-US" sz="2000">
              <a:latin typeface="KoPub돋움체 Bold" charset="0"/>
              <a:ea typeface="KoPub돋움체 Bold" charset="0"/>
            </a:endParaRPr>
          </a:p>
        </p:txBody>
      </p:sp>
      <p:sp>
        <p:nvSpPr>
          <p:cNvPr id="17" name="텍스트 상자 86"/>
          <p:cNvSpPr txBox="1">
            <a:spLocks/>
          </p:cNvSpPr>
          <p:nvPr/>
        </p:nvSpPr>
        <p:spPr>
          <a:xfrm rot="0">
            <a:off x="7562850" y="6177915"/>
            <a:ext cx="3044190" cy="399415"/>
          </a:xfrm>
          <a:prstGeom prst="rect"/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lang="ko-KR" sz="2000" spc="-140">
                <a:latin typeface="KoPub돋움체 Bold" charset="0"/>
                <a:ea typeface="KoPub돋움체 Bold" charset="0"/>
              </a:rPr>
              <a:t>X</a:t>
            </a:r>
            <a:r>
              <a:rPr lang="ko-KR" sz="2000" spc="-140">
                <a:latin typeface="KoPub돋움체 Bold" charset="0"/>
                <a:ea typeface="KoPub돋움체 Bold" charset="0"/>
              </a:rPr>
              <a:t>360,</a:t>
            </a:r>
            <a:r>
              <a:rPr lang="ko-KR" sz="2000" spc="-140">
                <a:latin typeface="KoPub돋움체 Bold" charset="0"/>
                <a:ea typeface="KoPub돋움체 Bold" charset="0"/>
              </a:rPr>
              <a:t> </a:t>
            </a:r>
            <a:r>
              <a:rPr lang="ko-KR" sz="2000" spc="-140">
                <a:latin typeface="KoPub돋움체 Bold" charset="0"/>
                <a:ea typeface="KoPub돋움체 Bold" charset="0"/>
              </a:rPr>
              <a:t>P</a:t>
            </a:r>
            <a:r>
              <a:rPr lang="ko-KR" sz="2000" spc="-140">
                <a:latin typeface="KoPub돋움체 Bold" charset="0"/>
                <a:ea typeface="KoPub돋움체 Bold" charset="0"/>
              </a:rPr>
              <a:t>S시리</a:t>
            </a:r>
            <a:r>
              <a:rPr lang="ko-KR" sz="2000" spc="-140">
                <a:latin typeface="KoPub돋움체 Bold" charset="0"/>
                <a:ea typeface="KoPub돋움체 Bold" charset="0"/>
              </a:rPr>
              <a:t>즈, 닌텐도Wii</a:t>
            </a:r>
            <a:endParaRPr lang="ko-KR" altLang="en-US" sz="2000">
              <a:latin typeface="KoPub돋움체 Bold" charset="0"/>
              <a:ea typeface="KoPub돋움체 Bold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>
            <a:spLocks/>
          </p:cNvSpPr>
          <p:nvPr/>
        </p:nvSpPr>
        <p:spPr>
          <a:xfrm rot="0">
            <a:off x="4905375" y="2959735"/>
            <a:ext cx="2083435" cy="3028315"/>
          </a:xfrm>
          <a:custGeom>
            <a:gdLst>
              <a:gd fmla="*/ 1356 w 2254" name="TX0"/>
              <a:gd fmla="*/ 2890 h 3278" name="TY0"/>
              <a:gd fmla="*/ 922 w 2254" name="TX1"/>
              <a:gd fmla="*/ 2944 h 3278" name="TY1"/>
              <a:gd fmla="*/ 939 w 2254" name="TX2"/>
              <a:gd fmla="*/ 2979 h 3278" name="TY2"/>
              <a:gd fmla="*/ 957 w 2254" name="TX3"/>
              <a:gd fmla="*/ 3007 h 3278" name="TY3"/>
              <a:gd fmla="*/ 975 w 2254" name="TX4"/>
              <a:gd fmla="*/ 3029 h 3278" name="TY4"/>
              <a:gd fmla="*/ 995 w 2254" name="TX5"/>
              <a:gd fmla="*/ 3046 h 3278" name="TY5"/>
              <a:gd fmla="*/ 1016 w 2254" name="TX6"/>
              <a:gd fmla="*/ 3057 h 3278" name="TY6"/>
              <a:gd fmla="*/ 1039 w 2254" name="TX7"/>
              <a:gd fmla="*/ 3065 h 3278" name="TY7"/>
              <a:gd fmla="*/ 1065 w 2254" name="TX8"/>
              <a:gd fmla="*/ 3070 h 3278" name="TY8"/>
              <a:gd fmla="*/ 1093 w 2254" name="TX9"/>
              <a:gd fmla="*/ 3072 h 3278" name="TY9"/>
              <a:gd fmla="*/ 1127 w 2254" name="TX10"/>
              <a:gd fmla="*/ 3072 h 3278" name="TY10"/>
              <a:gd fmla="*/ 1155 w 2254" name="TX11"/>
              <a:gd fmla="*/ 3072 h 3278" name="TY11"/>
              <a:gd fmla="*/ 1181 w 2254" name="TX12"/>
              <a:gd fmla="*/ 3071 h 3278" name="TY12"/>
              <a:gd fmla="*/ 1204 w 2254" name="TX13"/>
              <a:gd fmla="*/ 3068 h 3278" name="TY13"/>
              <a:gd fmla="*/ 1225 w 2254" name="TX14"/>
              <a:gd fmla="*/ 3063 h 3278" name="TY14"/>
              <a:gd fmla="*/ 1245 w 2254" name="TX15"/>
              <a:gd fmla="*/ 3055 h 3278" name="TY15"/>
              <a:gd fmla="*/ 1263 w 2254" name="TX16"/>
              <a:gd fmla="*/ 3045 h 3278" name="TY16"/>
              <a:gd fmla="*/ 1280 w 2254" name="TX17"/>
              <a:gd fmla="*/ 3030 h 3278" name="TY17"/>
              <a:gd fmla="*/ 1295 w 2254" name="TX18"/>
              <a:gd fmla="*/ 3012 h 3278" name="TY18"/>
              <a:gd fmla="*/ 1310 w 2254" name="TX19"/>
              <a:gd fmla="*/ 2989 h 3278" name="TY19"/>
              <a:gd fmla="*/ 1326 w 2254" name="TX20"/>
              <a:gd fmla="*/ 2962 h 3278" name="TY20"/>
              <a:gd fmla="*/ 1341 w 2254" name="TX21"/>
              <a:gd fmla="*/ 2928 h 3278" name="TY21"/>
              <a:gd fmla="*/ 1356 w 2254" name="TX22"/>
              <a:gd fmla="*/ 2890 h 3278" name="TY22"/>
              <a:gd fmla="*/ 1456 w 2254" name="TX24"/>
              <a:gd fmla="*/ 2570 h 3278" name="TY24"/>
              <a:gd fmla="*/ 822 w 2254" name="TX25"/>
              <a:gd fmla="*/ 2649 h 3278" name="TY25"/>
              <a:gd fmla="*/ 822 w 2254" name="TX26"/>
              <a:gd fmla="*/ 2651 h 3278" name="TY26"/>
              <a:gd fmla="*/ 823 w 2254" name="TX27"/>
              <a:gd fmla="*/ 2653 h 3278" name="TY27"/>
              <a:gd fmla="*/ 837 w 2254" name="TX28"/>
              <a:gd fmla="*/ 2698 h 3278" name="TY28"/>
              <a:gd fmla="*/ 849 w 2254" name="TX29"/>
              <a:gd fmla="*/ 2740 h 3278" name="TY29"/>
              <a:gd fmla="*/ 862 w 2254" name="TX30"/>
              <a:gd fmla="*/ 2779 h 3278" name="TY30"/>
              <a:gd fmla="*/ 873 w 2254" name="TX31"/>
              <a:gd fmla="*/ 2813 h 3278" name="TY31"/>
              <a:gd fmla="*/ 884 w 2254" name="TX32"/>
              <a:gd fmla="*/ 2846 h 3278" name="TY32"/>
              <a:gd fmla="*/ 1392 w 2254" name="TX33"/>
              <a:gd fmla="*/ 2783 h 3278" name="TY33"/>
              <a:gd fmla="*/ 1403 w 2254" name="TX34"/>
              <a:gd fmla="*/ 2745 h 3278" name="TY34"/>
              <a:gd fmla="*/ 1416 w 2254" name="TX35"/>
              <a:gd fmla="*/ 2704 h 3278" name="TY35"/>
              <a:gd fmla="*/ 1428 w 2254" name="TX36"/>
              <a:gd fmla="*/ 2660 h 3278" name="TY36"/>
              <a:gd fmla="*/ 1442 w 2254" name="TX37"/>
              <a:gd fmla="*/ 2616 h 3278" name="TY37"/>
              <a:gd fmla="*/ 1456 w 2254" name="TX38"/>
              <a:gd fmla="*/ 2570 h 3278" name="TY38"/>
              <a:gd fmla="*/ 729 w 2254" name="TX40"/>
              <a:gd fmla="*/ 2356 h 3278" name="TY40"/>
              <a:gd fmla="*/ 752 w 2254" name="TX41"/>
              <a:gd fmla="*/ 2423 h 3278" name="TY41"/>
              <a:gd fmla="*/ 773 w 2254" name="TX42"/>
              <a:gd fmla="*/ 2488 h 3278" name="TY42"/>
              <a:gd fmla="*/ 792 w 2254" name="TX43"/>
              <a:gd fmla="*/ 2550 h 3278" name="TY43"/>
              <a:gd fmla="*/ 1488 w 2254" name="TX44"/>
              <a:gd fmla="*/ 2464 h 3278" name="TY44"/>
              <a:gd fmla="*/ 1506 w 2254" name="TX45"/>
              <a:gd fmla="*/ 2410 h 3278" name="TY45"/>
              <a:gd fmla="*/ 1525 w 2254" name="TX46"/>
              <a:gd fmla="*/ 2356 h 3278" name="TY46"/>
              <a:gd fmla="*/ 729 w 2254" name="TX47"/>
              <a:gd fmla="*/ 2356 h 3278" name="TY47"/>
              <a:gd fmla="*/ 1127 w 2254" name="TX49"/>
              <a:gd fmla="*/ 206 h 3278" name="TY49"/>
              <a:gd fmla="*/ 1051 w 2254" name="TX50"/>
              <a:gd fmla="*/ 209 h 3278" name="TY50"/>
              <a:gd fmla="*/ 977 w 2254" name="TX51"/>
              <a:gd fmla="*/ 217 h 3278" name="TY51"/>
              <a:gd fmla="*/ 905 w 2254" name="TX52"/>
              <a:gd fmla="*/ 232 h 3278" name="TY52"/>
              <a:gd fmla="*/ 836 w 2254" name="TX53"/>
              <a:gd fmla="*/ 253 h 3278" name="TY53"/>
              <a:gd fmla="*/ 768 w 2254" name="TX54"/>
              <a:gd fmla="*/ 278 h 3278" name="TY54"/>
              <a:gd fmla="*/ 703 w 2254" name="TX55"/>
              <a:gd fmla="*/ 308 h 3278" name="TY55"/>
              <a:gd fmla="*/ 641 w 2254" name="TX56"/>
              <a:gd fmla="*/ 344 h 3278" name="TY56"/>
              <a:gd fmla="*/ 582 w 2254" name="TX57"/>
              <a:gd fmla="*/ 384 h 3278" name="TY57"/>
              <a:gd fmla="*/ 527 w 2254" name="TX58"/>
              <a:gd fmla="*/ 428 h 3278" name="TY58"/>
              <a:gd fmla="*/ 475 w 2254" name="TX59"/>
              <a:gd fmla="*/ 476 h 3278" name="TY59"/>
              <a:gd fmla="*/ 427 w 2254" name="TX60"/>
              <a:gd fmla="*/ 527 h 3278" name="TY60"/>
              <a:gd fmla="*/ 383 w 2254" name="TX61"/>
              <a:gd fmla="*/ 583 h 3278" name="TY61"/>
              <a:gd fmla="*/ 344 w 2254" name="TX62"/>
              <a:gd fmla="*/ 641 h 3278" name="TY62"/>
              <a:gd fmla="*/ 308 w 2254" name="TX63"/>
              <a:gd fmla="*/ 703 h 3278" name="TY63"/>
              <a:gd fmla="*/ 278 w 2254" name="TX64"/>
              <a:gd fmla="*/ 768 h 3278" name="TY64"/>
              <a:gd fmla="*/ 252 w 2254" name="TX65"/>
              <a:gd fmla="*/ 836 h 3278" name="TY65"/>
              <a:gd fmla="*/ 231 w 2254" name="TX66"/>
              <a:gd fmla="*/ 905 h 3278" name="TY66"/>
              <a:gd fmla="*/ 217 w 2254" name="TX67"/>
              <a:gd fmla="*/ 977 h 3278" name="TY67"/>
              <a:gd fmla="*/ 208 w 2254" name="TX68"/>
              <a:gd fmla="*/ 1051 h 3278" name="TY68"/>
              <a:gd fmla="*/ 205 w 2254" name="TX69"/>
              <a:gd fmla="*/ 1127 h 3278" name="TY69"/>
              <a:gd fmla="*/ 207 w 2254" name="TX70"/>
              <a:gd fmla="*/ 1180 h 3278" name="TY70"/>
              <a:gd fmla="*/ 216 w 2254" name="TX71"/>
              <a:gd fmla="*/ 1234 h 3278" name="TY71"/>
              <a:gd fmla="*/ 228 w 2254" name="TX72"/>
              <a:gd fmla="*/ 1290 h 3278" name="TY72"/>
              <a:gd fmla="*/ 246 w 2254" name="TX73"/>
              <a:gd fmla="*/ 1346 h 3278" name="TY73"/>
              <a:gd fmla="*/ 267 w 2254" name="TX74"/>
              <a:gd fmla="*/ 1404 h 3278" name="TY74"/>
              <a:gd fmla="*/ 291 w 2254" name="TX75"/>
              <a:gd fmla="*/ 1462 h 3278" name="TY75"/>
              <a:gd fmla="*/ 317 w 2254" name="TX76"/>
              <a:gd fmla="*/ 1522 h 3278" name="TY76"/>
              <a:gd fmla="*/ 347 w 2254" name="TX77"/>
              <a:gd fmla="*/ 1581 h 3278" name="TY77"/>
              <a:gd fmla="*/ 378 w 2254" name="TX78"/>
              <a:gd fmla="*/ 1641 h 3278" name="TY78"/>
              <a:gd fmla="*/ 411 w 2254" name="TX79"/>
              <a:gd fmla="*/ 1701 h 3278" name="TY79"/>
              <a:gd fmla="*/ 443 w 2254" name="TX80"/>
              <a:gd fmla="*/ 1762 h 3278" name="TY80"/>
              <a:gd fmla="*/ 477 w 2254" name="TX81"/>
              <a:gd fmla="*/ 1822 h 3278" name="TY81"/>
              <a:gd fmla="*/ 537 w 2254" name="TX82"/>
              <a:gd fmla="*/ 1930 h 3278" name="TY82"/>
              <a:gd fmla="*/ 595 w 2254" name="TX83"/>
              <a:gd fmla="*/ 2040 h 3278" name="TY83"/>
              <a:gd fmla="*/ 649 w 2254" name="TX84"/>
              <a:gd fmla="*/ 2150 h 3278" name="TY84"/>
              <a:gd fmla="*/ 1605 w 2254" name="TX85"/>
              <a:gd fmla="*/ 2150 h 3278" name="TY85"/>
              <a:gd fmla="*/ 1659 w 2254" name="TX86"/>
              <a:gd fmla="*/ 2040 h 3278" name="TY86"/>
              <a:gd fmla="*/ 1716 w 2254" name="TX87"/>
              <a:gd fmla="*/ 1930 h 3278" name="TY87"/>
              <a:gd fmla="*/ 1776 w 2254" name="TX88"/>
              <a:gd fmla="*/ 1823 h 3278" name="TY88"/>
              <a:gd fmla="*/ 1810 w 2254" name="TX89"/>
              <a:gd fmla="*/ 1762 h 3278" name="TY89"/>
              <a:gd fmla="*/ 1843 w 2254" name="TX90"/>
              <a:gd fmla="*/ 1701 h 3278" name="TY90"/>
              <a:gd fmla="*/ 1875 w 2254" name="TX91"/>
              <a:gd fmla="*/ 1641 h 3278" name="TY91"/>
              <a:gd fmla="*/ 1906 w 2254" name="TX92"/>
              <a:gd fmla="*/ 1581 h 3278" name="TY92"/>
              <a:gd fmla="*/ 1935 w 2254" name="TX93"/>
              <a:gd fmla="*/ 1521 h 3278" name="TY93"/>
              <a:gd fmla="*/ 1963 w 2254" name="TX94"/>
              <a:gd fmla="*/ 1461 h 3278" name="TY94"/>
              <a:gd fmla="*/ 1987 w 2254" name="TX95"/>
              <a:gd fmla="*/ 1403 h 3278" name="TY95"/>
              <a:gd fmla="*/ 2008 w 2254" name="TX96"/>
              <a:gd fmla="*/ 1345 h 3278" name="TY96"/>
              <a:gd fmla="*/ 2024 w 2254" name="TX97"/>
              <a:gd fmla="*/ 1288 h 3278" name="TY97"/>
              <a:gd fmla="*/ 2037 w 2254" name="TX98"/>
              <a:gd fmla="*/ 1233 h 3278" name="TY98"/>
              <a:gd fmla="*/ 2045 w 2254" name="TX99"/>
              <a:gd fmla="*/ 1180 h 3278" name="TY99"/>
              <a:gd fmla="*/ 2048 w 2254" name="TX100"/>
              <a:gd fmla="*/ 1127 h 3278" name="TY100"/>
              <a:gd fmla="*/ 2045 w 2254" name="TX101"/>
              <a:gd fmla="*/ 1051 h 3278" name="TY101"/>
              <a:gd fmla="*/ 2036 w 2254" name="TX102"/>
              <a:gd fmla="*/ 977 h 3278" name="TY102"/>
              <a:gd fmla="*/ 2021 w 2254" name="TX103"/>
              <a:gd fmla="*/ 905 h 3278" name="TY103"/>
              <a:gd fmla="*/ 2001 w 2254" name="TX104"/>
              <a:gd fmla="*/ 836 h 3278" name="TY104"/>
              <a:gd fmla="*/ 1975 w 2254" name="TX105"/>
              <a:gd fmla="*/ 768 h 3278" name="TY105"/>
              <a:gd fmla="*/ 1945 w 2254" name="TX106"/>
              <a:gd fmla="*/ 703 h 3278" name="TY106"/>
              <a:gd fmla="*/ 1910 w 2254" name="TX107"/>
              <a:gd fmla="*/ 641 h 3278" name="TY107"/>
              <a:gd fmla="*/ 1870 w 2254" name="TX108"/>
              <a:gd fmla="*/ 583 h 3278" name="TY108"/>
              <a:gd fmla="*/ 1825 w 2254" name="TX109"/>
              <a:gd fmla="*/ 527 h 3278" name="TY109"/>
              <a:gd fmla="*/ 1778 w 2254" name="TX110"/>
              <a:gd fmla="*/ 476 h 3278" name="TY110"/>
              <a:gd fmla="*/ 1726 w 2254" name="TX111"/>
              <a:gd fmla="*/ 428 h 3278" name="TY111"/>
              <a:gd fmla="*/ 1670 w 2254" name="TX112"/>
              <a:gd fmla="*/ 384 h 3278" name="TY112"/>
              <a:gd fmla="*/ 1612 w 2254" name="TX113"/>
              <a:gd fmla="*/ 344 h 3278" name="TY113"/>
              <a:gd fmla="*/ 1550 w 2254" name="TX114"/>
              <a:gd fmla="*/ 308 h 3278" name="TY114"/>
              <a:gd fmla="*/ 1485 w 2254" name="TX115"/>
              <a:gd fmla="*/ 278 h 3278" name="TY115"/>
              <a:gd fmla="*/ 1417 w 2254" name="TX116"/>
              <a:gd fmla="*/ 253 h 3278" name="TY116"/>
              <a:gd fmla="*/ 1348 w 2254" name="TX117"/>
              <a:gd fmla="*/ 232 h 3278" name="TY117"/>
              <a:gd fmla="*/ 1276 w 2254" name="TX118"/>
              <a:gd fmla="*/ 217 h 3278" name="TY118"/>
              <a:gd fmla="*/ 1202 w 2254" name="TX119"/>
              <a:gd fmla="*/ 209 h 3278" name="TY119"/>
              <a:gd fmla="*/ 1127 w 2254" name="TX120"/>
              <a:gd fmla="*/ 206 h 3278" name="TY120"/>
              <a:gd fmla="*/ 1127 w 2254" name="TX122"/>
              <a:gd fmla="*/ 0 h 3278" name="TY122"/>
              <a:gd fmla="*/ 1211 w 2254" name="TX123"/>
              <a:gd fmla="*/ 3 h 3278" name="TY123"/>
              <a:gd fmla="*/ 1293 w 2254" name="TX124"/>
              <a:gd fmla="*/ 13 h 3278" name="TY124"/>
              <a:gd fmla="*/ 1373 w 2254" name="TX125"/>
              <a:gd fmla="*/ 28 h 3278" name="TY125"/>
              <a:gd fmla="*/ 1452 w 2254" name="TX126"/>
              <a:gd fmla="*/ 47 h 3278" name="TY126"/>
              <a:gd fmla="*/ 1528 w 2254" name="TX127"/>
              <a:gd fmla="*/ 74 h 3278" name="TY127"/>
              <a:gd fmla="*/ 1601 w 2254" name="TX128"/>
              <a:gd fmla="*/ 105 h 3278" name="TY128"/>
              <a:gd fmla="*/ 1672 w 2254" name="TX129"/>
              <a:gd fmla="*/ 141 h 3278" name="TY129"/>
              <a:gd fmla="*/ 1740 w 2254" name="TX130"/>
              <a:gd fmla="*/ 181 h 3278" name="TY130"/>
              <a:gd fmla="*/ 1804 w 2254" name="TX131"/>
              <a:gd fmla="*/ 227 h 3278" name="TY131"/>
              <a:gd fmla="*/ 1865 w 2254" name="TX132"/>
              <a:gd fmla="*/ 277 h 3278" name="TY132"/>
              <a:gd fmla="*/ 1923 w 2254" name="TX133"/>
              <a:gd fmla="*/ 330 h 3278" name="TY133"/>
              <a:gd fmla="*/ 1976 w 2254" name="TX134"/>
              <a:gd fmla="*/ 388 h 3278" name="TY134"/>
              <a:gd fmla="*/ 2026 w 2254" name="TX135"/>
              <a:gd fmla="*/ 449 h 3278" name="TY135"/>
              <a:gd fmla="*/ 2072 w 2254" name="TX136"/>
              <a:gd fmla="*/ 513 h 3278" name="TY136"/>
              <a:gd fmla="*/ 2112 w 2254" name="TX137"/>
              <a:gd fmla="*/ 581 h 3278" name="TY137"/>
              <a:gd fmla="*/ 2148 w 2254" name="TX138"/>
              <a:gd fmla="*/ 652 h 3278" name="TY138"/>
              <a:gd fmla="*/ 2179 w 2254" name="TX139"/>
              <a:gd fmla="*/ 725 h 3278" name="TY139"/>
              <a:gd fmla="*/ 2206 w 2254" name="TX140"/>
              <a:gd fmla="*/ 801 h 3278" name="TY140"/>
              <a:gd fmla="*/ 2225 w 2254" name="TX141"/>
              <a:gd fmla="*/ 880 h 3278" name="TY141"/>
              <a:gd fmla="*/ 2241 w 2254" name="TX142"/>
              <a:gd fmla="*/ 961 h 3278" name="TY142"/>
              <a:gd fmla="*/ 2250 w 2254" name="TX143"/>
              <a:gd fmla="*/ 1042 h 3278" name="TY143"/>
              <a:gd fmla="*/ 2253 w 2254" name="TX144"/>
              <a:gd fmla="*/ 1127 h 3278" name="TY144"/>
              <a:gd fmla="*/ 2250 w 2254" name="TX145"/>
              <a:gd fmla="*/ 1195 h 3278" name="TY145"/>
              <a:gd fmla="*/ 2240 w 2254" name="TX146"/>
              <a:gd fmla="*/ 1264 h 3278" name="TY146"/>
              <a:gd fmla="*/ 2224 w 2254" name="TX147"/>
              <a:gd fmla="*/ 1333 h 3278" name="TY147"/>
              <a:gd fmla="*/ 2203 w 2254" name="TX148"/>
              <a:gd fmla="*/ 1404 h 3278" name="TY148"/>
              <a:gd fmla="*/ 2179 w 2254" name="TX149"/>
              <a:gd fmla="*/ 1474 h 3278" name="TY149"/>
              <a:gd fmla="*/ 2150 w 2254" name="TX150"/>
              <a:gd fmla="*/ 1544 h 3278" name="TY150"/>
              <a:gd fmla="*/ 2118 w 2254" name="TX151"/>
              <a:gd fmla="*/ 1614 h 3278" name="TY151"/>
              <a:gd fmla="*/ 2083 w 2254" name="TX152"/>
              <a:gd fmla="*/ 1684 h 3278" name="TY152"/>
              <a:gd fmla="*/ 2047 w 2254" name="TX153"/>
              <a:gd fmla="*/ 1754 h 3278" name="TY153"/>
              <a:gd fmla="*/ 2010 w 2254" name="TX154"/>
              <a:gd fmla="*/ 1824 h 3278" name="TY154"/>
              <a:gd fmla="*/ 1971 w 2254" name="TX155"/>
              <a:gd fmla="*/ 1894 h 3278" name="TY155"/>
              <a:gd fmla="*/ 1932 w 2254" name="TX156"/>
              <a:gd fmla="*/ 1963 h 3278" name="TY156"/>
              <a:gd fmla="*/ 1895 w 2254" name="TX157"/>
              <a:gd fmla="*/ 2031 h 3278" name="TY157"/>
              <a:gd fmla="*/ 1858 w 2254" name="TX158"/>
              <a:gd fmla="*/ 2099 h 3278" name="TY158"/>
              <a:gd fmla="*/ 1823 w 2254" name="TX159"/>
              <a:gd fmla="*/ 2166 h 3278" name="TY159"/>
              <a:gd fmla="*/ 1792 w 2254" name="TX160"/>
              <a:gd fmla="*/ 2233 h 3278" name="TY160"/>
              <a:gd fmla="*/ 1763 w 2254" name="TX161"/>
              <a:gd fmla="*/ 2298 h 3278" name="TY161"/>
              <a:gd fmla="*/ 1737 w 2254" name="TX162"/>
              <a:gd fmla="*/ 2363 h 3278" name="TY162"/>
              <a:gd fmla="*/ 1714 w 2254" name="TX163"/>
              <a:gd fmla="*/ 2431 h 3278" name="TY163"/>
              <a:gd fmla="*/ 1692 w 2254" name="TX164"/>
              <a:gd fmla="*/ 2496 h 3278" name="TY164"/>
              <a:gd fmla="*/ 1672 w 2254" name="TX165"/>
              <a:gd fmla="*/ 2559 h 3278" name="TY165"/>
              <a:gd fmla="*/ 1655 w 2254" name="TX166"/>
              <a:gd fmla="*/ 2620 h 3278" name="TY166"/>
              <a:gd fmla="*/ 1637 w 2254" name="TX167"/>
              <a:gd fmla="*/ 2678 h 3278" name="TY167"/>
              <a:gd fmla="*/ 1621 w 2254" name="TX168"/>
              <a:gd fmla="*/ 2734 h 3278" name="TY168"/>
              <a:gd fmla="*/ 1605 w 2254" name="TX169"/>
              <a:gd fmla="*/ 2787 h 3278" name="TY169"/>
              <a:gd fmla="*/ 1590 w 2254" name="TX170"/>
              <a:gd fmla="*/ 2838 h 3278" name="TY170"/>
              <a:gd fmla="*/ 1574 w 2254" name="TX171"/>
              <a:gd fmla="*/ 2887 h 3278" name="TY171"/>
              <a:gd fmla="*/ 1559 w 2254" name="TX172"/>
              <a:gd fmla="*/ 2933 h 3278" name="TY172"/>
              <a:gd fmla="*/ 1544 w 2254" name="TX173"/>
              <a:gd fmla="*/ 2976 h 3278" name="TY173"/>
              <a:gd fmla="*/ 1527 w 2254" name="TX174"/>
              <a:gd fmla="*/ 3015 h 3278" name="TY174"/>
              <a:gd fmla="*/ 1509 w 2254" name="TX175"/>
              <a:gd fmla="*/ 3053 h 3278" name="TY175"/>
              <a:gd fmla="*/ 1490 w 2254" name="TX176"/>
              <a:gd fmla="*/ 3089 h 3278" name="TY176"/>
              <a:gd fmla="*/ 1470 w 2254" name="TX177"/>
              <a:gd fmla="*/ 3120 h 3278" name="TY177"/>
              <a:gd fmla="*/ 1448 w 2254" name="TX178"/>
              <a:gd fmla="*/ 3149 h 3278" name="TY178"/>
              <a:gd fmla="*/ 1424 w 2254" name="TX179"/>
              <a:gd fmla="*/ 3176 h 3278" name="TY179"/>
              <a:gd fmla="*/ 1398 w 2254" name="TX180"/>
              <a:gd fmla="*/ 3200 h 3278" name="TY180"/>
              <a:gd fmla="*/ 1369 w 2254" name="TX181"/>
              <a:gd fmla="*/ 3220 h 3278" name="TY181"/>
              <a:gd fmla="*/ 1337 w 2254" name="TX182"/>
              <a:gd fmla="*/ 3237 h 3278" name="TY182"/>
              <a:gd fmla="*/ 1303 w 2254" name="TX183"/>
              <a:gd fmla="*/ 3251 h 3278" name="TY183"/>
              <a:gd fmla="*/ 1264 w 2254" name="TX184"/>
              <a:gd fmla="*/ 3263 h 3278" name="TY184"/>
              <a:gd fmla="*/ 1222 w 2254" name="TX185"/>
              <a:gd fmla="*/ 3271 h 3278" name="TY185"/>
              <a:gd fmla="*/ 1176 w 2254" name="TX186"/>
              <a:gd fmla="*/ 3275 h 3278" name="TY186"/>
              <a:gd fmla="*/ 1127 w 2254" name="TX187"/>
              <a:gd fmla="*/ 3277 h 3278" name="TY187"/>
              <a:gd fmla="*/ 1076 w 2254" name="TX188"/>
              <a:gd fmla="*/ 3275 h 3278" name="TY188"/>
              <a:gd fmla="*/ 1028 w 2254" name="TX189"/>
              <a:gd fmla="*/ 3270 h 3278" name="TY189"/>
              <a:gd fmla="*/ 985 w 2254" name="TX190"/>
              <a:gd fmla="*/ 3262 h 3278" name="TY190"/>
              <a:gd fmla="*/ 947 w 2254" name="TX191"/>
              <a:gd fmla="*/ 3249 h 3278" name="TY191"/>
              <a:gd fmla="*/ 911 w 2254" name="TX192"/>
              <a:gd fmla="*/ 3233 h 3278" name="TY192"/>
              <a:gd fmla="*/ 879 w 2254" name="TX193"/>
              <a:gd fmla="*/ 3214 h 3278" name="TY193"/>
              <a:gd fmla="*/ 849 w 2254" name="TX194"/>
              <a:gd fmla="*/ 3192 h 3278" name="TY194"/>
              <a:gd fmla="*/ 823 w 2254" name="TX195"/>
              <a:gd fmla="*/ 3167 h 3278" name="TY195"/>
              <a:gd fmla="*/ 799 w 2254" name="TX196"/>
              <a:gd fmla="*/ 3139 h 3278" name="TY196"/>
              <a:gd fmla="*/ 776 w 2254" name="TX197"/>
              <a:gd fmla="*/ 3107 h 3278" name="TY197"/>
              <a:gd fmla="*/ 756 w 2254" name="TX198"/>
              <a:gd fmla="*/ 3072 h 3278" name="TY198"/>
              <a:gd fmla="*/ 737 w 2254" name="TX199"/>
              <a:gd fmla="*/ 3034 h 3278" name="TY199"/>
              <a:gd fmla="*/ 719 w 2254" name="TX200"/>
              <a:gd fmla="*/ 2993 h 3278" name="TY200"/>
              <a:gd fmla="*/ 702 w 2254" name="TX201"/>
              <a:gd fmla="*/ 2949 h 3278" name="TY201"/>
              <a:gd fmla="*/ 686 w 2254" name="TX202"/>
              <a:gd fmla="*/ 2903 h 3278" name="TY202"/>
              <a:gd fmla="*/ 669 w 2254" name="TX203"/>
              <a:gd fmla="*/ 2853 h 3278" name="TY203"/>
              <a:gd fmla="*/ 653 w 2254" name="TX204"/>
              <a:gd fmla="*/ 2801 h 3278" name="TY204"/>
              <a:gd fmla="*/ 637 w 2254" name="TX205"/>
              <a:gd fmla="*/ 2746 h 3278" name="TY205"/>
              <a:gd fmla="*/ 620 w 2254" name="TX206"/>
              <a:gd fmla="*/ 2689 h 3278" name="TY206"/>
              <a:gd fmla="*/ 602 w 2254" name="TX207"/>
              <a:gd fmla="*/ 2628 h 3278" name="TY207"/>
              <a:gd fmla="*/ 582 w 2254" name="TX208"/>
              <a:gd fmla="*/ 2565 h 3278" name="TY208"/>
              <a:gd fmla="*/ 562 w 2254" name="TX209"/>
              <a:gd fmla="*/ 2499 h 3278" name="TY209"/>
              <a:gd fmla="*/ 539 w 2254" name="TX210"/>
              <a:gd fmla="*/ 2432 h 3278" name="TY210"/>
              <a:gd fmla="*/ 515 w 2254" name="TX211"/>
              <a:gd fmla="*/ 2361 h 3278" name="TY211"/>
              <a:gd fmla="*/ 488 w 2254" name="TX212"/>
              <a:gd fmla="*/ 2293 h 3278" name="TY212"/>
              <a:gd fmla="*/ 458 w 2254" name="TX213"/>
              <a:gd fmla="*/ 2224 h 3278" name="TY213"/>
              <a:gd fmla="*/ 423 w 2254" name="TX214"/>
              <a:gd fmla="*/ 2154 h 3278" name="TY214"/>
              <a:gd fmla="*/ 386 w 2254" name="TX215"/>
              <a:gd fmla="*/ 2082 h 3278" name="TY215"/>
              <a:gd fmla="*/ 347 w 2254" name="TX216"/>
              <a:gd fmla="*/ 2010 h 3278" name="TY216"/>
              <a:gd fmla="*/ 307 w 2254" name="TX217"/>
              <a:gd fmla="*/ 1938 h 3278" name="TY217"/>
              <a:gd fmla="*/ 266 w 2254" name="TX218"/>
              <a:gd fmla="*/ 1864 h 3278" name="TY218"/>
              <a:gd fmla="*/ 226 w 2254" name="TX219"/>
              <a:gd fmla="*/ 1791 h 3278" name="TY219"/>
              <a:gd fmla="*/ 186 w 2254" name="TX220"/>
              <a:gd fmla="*/ 1718 h 3278" name="TY220"/>
              <a:gd fmla="*/ 149 w 2254" name="TX221"/>
              <a:gd fmla="*/ 1643 h 3278" name="TY221"/>
              <a:gd fmla="*/ 114 w 2254" name="TX222"/>
              <a:gd fmla="*/ 1569 h 3278" name="TY222"/>
              <a:gd fmla="*/ 83 w 2254" name="TX223"/>
              <a:gd fmla="*/ 1495 h 3278" name="TY223"/>
              <a:gd fmla="*/ 54 w 2254" name="TX224"/>
              <a:gd fmla="*/ 1421 h 3278" name="TY224"/>
              <a:gd fmla="*/ 31 w 2254" name="TX225"/>
              <a:gd fmla="*/ 1347 h 3278" name="TY225"/>
              <a:gd fmla="*/ 15 w 2254" name="TX226"/>
              <a:gd fmla="*/ 1273 h 3278" name="TY226"/>
              <a:gd fmla="*/ 4 w 2254" name="TX227"/>
              <a:gd fmla="*/ 1199 h 3278" name="TY227"/>
              <a:gd fmla="*/ 0 w 2254" name="TX228"/>
              <a:gd fmla="*/ 1127 h 3278" name="TY228"/>
              <a:gd fmla="*/ 3 w 2254" name="TX229"/>
              <a:gd fmla="*/ 1042 h 3278" name="TY229"/>
              <a:gd fmla="*/ 13 w 2254" name="TX230"/>
              <a:gd fmla="*/ 961 h 3278" name="TY230"/>
              <a:gd fmla="*/ 27 w 2254" name="TX231"/>
              <a:gd fmla="*/ 880 h 3278" name="TY231"/>
              <a:gd fmla="*/ 48 w 2254" name="TX232"/>
              <a:gd fmla="*/ 801 h 3278" name="TY232"/>
              <a:gd fmla="*/ 73 w 2254" name="TX233"/>
              <a:gd fmla="*/ 725 h 3278" name="TY233"/>
              <a:gd fmla="*/ 105 w 2254" name="TX234"/>
              <a:gd fmla="*/ 652 h 3278" name="TY234"/>
              <a:gd fmla="*/ 140 w 2254" name="TX235"/>
              <a:gd fmla="*/ 581 h 3278" name="TY235"/>
              <a:gd fmla="*/ 181 w 2254" name="TX236"/>
              <a:gd fmla="*/ 513 h 3278" name="TY236"/>
              <a:gd fmla="*/ 226 w 2254" name="TX237"/>
              <a:gd fmla="*/ 449 h 3278" name="TY237"/>
              <a:gd fmla="*/ 276 w 2254" name="TX238"/>
              <a:gd fmla="*/ 388 h 3278" name="TY238"/>
              <a:gd fmla="*/ 330 w 2254" name="TX239"/>
              <a:gd fmla="*/ 330 h 3278" name="TY239"/>
              <a:gd fmla="*/ 387 w 2254" name="TX240"/>
              <a:gd fmla="*/ 277 h 3278" name="TY240"/>
              <a:gd fmla="*/ 448 w 2254" name="TX241"/>
              <a:gd fmla="*/ 227 h 3278" name="TY241"/>
              <a:gd fmla="*/ 513 w 2254" name="TX242"/>
              <a:gd fmla="*/ 181 h 3278" name="TY242"/>
              <a:gd fmla="*/ 581 w 2254" name="TX243"/>
              <a:gd fmla="*/ 141 h 3278" name="TY243"/>
              <a:gd fmla="*/ 651 w 2254" name="TX244"/>
              <a:gd fmla="*/ 105 h 3278" name="TY244"/>
              <a:gd fmla="*/ 725 w 2254" name="TX245"/>
              <a:gd fmla="*/ 74 h 3278" name="TY245"/>
              <a:gd fmla="*/ 801 w 2254" name="TX246"/>
              <a:gd fmla="*/ 47 h 3278" name="TY246"/>
              <a:gd fmla="*/ 880 w 2254" name="TX247"/>
              <a:gd fmla="*/ 28 h 3278" name="TY247"/>
              <a:gd fmla="*/ 960 w 2254" name="TX248"/>
              <a:gd fmla="*/ 13 h 3278" name="TY248"/>
              <a:gd fmla="*/ 1042 w 2254" name="TX249"/>
              <a:gd fmla="*/ 3 h 3278" name="TY249"/>
              <a:gd fmla="*/ 1127 w 2254" name="TX250"/>
              <a:gd fmla="*/ 0 h 3278" name="TY250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5" y="TY185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89" y="TY189"/>
              </a:cxn>
              <a:cxn ang="0">
                <a:pos x="TX190" y="TY190"/>
              </a:cxn>
              <a:cxn ang="0">
                <a:pos x="TX191" y="TY191"/>
              </a:cxn>
              <a:cxn ang="0">
                <a:pos x="TX192" y="TY192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7" y="TY197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0" y="TY200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3" y="TY203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7" y="TY207"/>
              </a:cxn>
              <a:cxn ang="0">
                <a:pos x="TX208" y="TY208"/>
              </a:cxn>
              <a:cxn ang="0">
                <a:pos x="TX209" y="TY209"/>
              </a:cxn>
              <a:cxn ang="0">
                <a:pos x="TX210" y="TY210"/>
              </a:cxn>
              <a:cxn ang="0">
                <a:pos x="TX211" y="TY211"/>
              </a:cxn>
              <a:cxn ang="0">
                <a:pos x="TX212" y="TY212"/>
              </a:cxn>
              <a:cxn ang="0">
                <a:pos x="TX213" y="TY213"/>
              </a:cxn>
              <a:cxn ang="0">
                <a:pos x="TX214" y="TY214"/>
              </a:cxn>
              <a:cxn ang="0">
                <a:pos x="TX215" y="TY215"/>
              </a:cxn>
              <a:cxn ang="0">
                <a:pos x="TX216" y="TY216"/>
              </a:cxn>
              <a:cxn ang="0">
                <a:pos x="TX217" y="TY217"/>
              </a:cxn>
              <a:cxn ang="0">
                <a:pos x="TX218" y="TY218"/>
              </a:cxn>
              <a:cxn ang="0">
                <a:pos x="TX219" y="TY219"/>
              </a:cxn>
              <a:cxn ang="0">
                <a:pos x="TX220" y="TY220"/>
              </a:cxn>
              <a:cxn ang="0">
                <a:pos x="TX221" y="TY221"/>
              </a:cxn>
              <a:cxn ang="0">
                <a:pos x="TX222" y="TY222"/>
              </a:cxn>
              <a:cxn ang="0">
                <a:pos x="TX223" y="TY223"/>
              </a:cxn>
              <a:cxn ang="0">
                <a:pos x="TX224" y="TY224"/>
              </a:cxn>
              <a:cxn ang="0">
                <a:pos x="TX225" y="TY225"/>
              </a:cxn>
              <a:cxn ang="0">
                <a:pos x="TX226" y="TY226"/>
              </a:cxn>
              <a:cxn ang="0">
                <a:pos x="TX227" y="TY227"/>
              </a:cxn>
              <a:cxn ang="0">
                <a:pos x="TX228" y="TY228"/>
              </a:cxn>
              <a:cxn ang="0">
                <a:pos x="TX229" y="TY229"/>
              </a:cxn>
              <a:cxn ang="0">
                <a:pos x="TX230" y="TY230"/>
              </a:cxn>
              <a:cxn ang="0">
                <a:pos x="TX231" y="TY231"/>
              </a:cxn>
              <a:cxn ang="0">
                <a:pos x="TX232" y="TY232"/>
              </a:cxn>
              <a:cxn ang="0">
                <a:pos x="TX233" y="TY233"/>
              </a:cxn>
              <a:cxn ang="0">
                <a:pos x="TX234" y="TY234"/>
              </a:cxn>
              <a:cxn ang="0">
                <a:pos x="TX235" y="TY235"/>
              </a:cxn>
              <a:cxn ang="0">
                <a:pos x="TX236" y="TY236"/>
              </a:cxn>
              <a:cxn ang="0">
                <a:pos x="TX237" y="TY237"/>
              </a:cxn>
              <a:cxn ang="0">
                <a:pos x="TX238" y="TY238"/>
              </a:cxn>
              <a:cxn ang="0">
                <a:pos x="TX239" y="TY239"/>
              </a:cxn>
              <a:cxn ang="0">
                <a:pos x="TX240" y="TY240"/>
              </a:cxn>
              <a:cxn ang="0">
                <a:pos x="TX241" y="TY241"/>
              </a:cxn>
              <a:cxn ang="0">
                <a:pos x="TX242" y="TY242"/>
              </a:cxn>
              <a:cxn ang="0">
                <a:pos x="TX243" y="TY243"/>
              </a:cxn>
              <a:cxn ang="0">
                <a:pos x="TX244" y="TY244"/>
              </a:cxn>
              <a:cxn ang="0">
                <a:pos x="TX245" y="TY245"/>
              </a:cxn>
              <a:cxn ang="0">
                <a:pos x="TX246" y="TY246"/>
              </a:cxn>
              <a:cxn ang="0">
                <a:pos x="TX247" y="TY247"/>
              </a:cxn>
              <a:cxn ang="0">
                <a:pos x="TX248" y="TY248"/>
              </a:cxn>
              <a:cxn ang="0">
                <a:pos x="TX249" y="TY249"/>
              </a:cxn>
              <a:cxn ang="0">
                <a:pos x="TX250" y="TY250"/>
              </a:cxn>
            </a:cxnLst>
            <a:rect l="l" t="t" r="r" b="b"/>
            <a:pathLst>
              <a:path w="2254" h="3278">
                <a:moveTo>
                  <a:pt x="1356" y="2890"/>
                </a:moveTo>
                <a:lnTo>
                  <a:pt x="922" y="2944"/>
                </a:lnTo>
                <a:lnTo>
                  <a:pt x="939" y="2979"/>
                </a:lnTo>
                <a:lnTo>
                  <a:pt x="957" y="3007"/>
                </a:lnTo>
                <a:lnTo>
                  <a:pt x="975" y="3029"/>
                </a:lnTo>
                <a:lnTo>
                  <a:pt x="995" y="3046"/>
                </a:lnTo>
                <a:lnTo>
                  <a:pt x="1016" y="3057"/>
                </a:lnTo>
                <a:lnTo>
                  <a:pt x="1039" y="3065"/>
                </a:lnTo>
                <a:lnTo>
                  <a:pt x="1065" y="3070"/>
                </a:lnTo>
                <a:lnTo>
                  <a:pt x="1093" y="3072"/>
                </a:lnTo>
                <a:lnTo>
                  <a:pt x="1127" y="3072"/>
                </a:lnTo>
                <a:lnTo>
                  <a:pt x="1155" y="3072"/>
                </a:lnTo>
                <a:lnTo>
                  <a:pt x="1181" y="3071"/>
                </a:lnTo>
                <a:lnTo>
                  <a:pt x="1204" y="3068"/>
                </a:lnTo>
                <a:lnTo>
                  <a:pt x="1225" y="3063"/>
                </a:lnTo>
                <a:lnTo>
                  <a:pt x="1245" y="3055"/>
                </a:lnTo>
                <a:lnTo>
                  <a:pt x="1263" y="3045"/>
                </a:lnTo>
                <a:lnTo>
                  <a:pt x="1280" y="3030"/>
                </a:lnTo>
                <a:lnTo>
                  <a:pt x="1295" y="3012"/>
                </a:lnTo>
                <a:lnTo>
                  <a:pt x="1310" y="2989"/>
                </a:lnTo>
                <a:lnTo>
                  <a:pt x="1326" y="2962"/>
                </a:lnTo>
                <a:lnTo>
                  <a:pt x="1341" y="2928"/>
                </a:lnTo>
                <a:lnTo>
                  <a:pt x="1356" y="2890"/>
                </a:lnTo>
                <a:close/>
                <a:moveTo>
                  <a:pt x="1456" y="2570"/>
                </a:moveTo>
                <a:lnTo>
                  <a:pt x="822" y="2649"/>
                </a:lnTo>
                <a:lnTo>
                  <a:pt x="822" y="2651"/>
                </a:lnTo>
                <a:lnTo>
                  <a:pt x="823" y="2653"/>
                </a:lnTo>
                <a:lnTo>
                  <a:pt x="837" y="2698"/>
                </a:lnTo>
                <a:lnTo>
                  <a:pt x="849" y="2740"/>
                </a:lnTo>
                <a:lnTo>
                  <a:pt x="862" y="2779"/>
                </a:lnTo>
                <a:lnTo>
                  <a:pt x="873" y="2813"/>
                </a:lnTo>
                <a:lnTo>
                  <a:pt x="884" y="2846"/>
                </a:lnTo>
                <a:lnTo>
                  <a:pt x="1392" y="2783"/>
                </a:lnTo>
                <a:lnTo>
                  <a:pt x="1403" y="2745"/>
                </a:lnTo>
                <a:lnTo>
                  <a:pt x="1416" y="2704"/>
                </a:lnTo>
                <a:lnTo>
                  <a:pt x="1428" y="2660"/>
                </a:lnTo>
                <a:lnTo>
                  <a:pt x="1442" y="2616"/>
                </a:lnTo>
                <a:lnTo>
                  <a:pt x="1456" y="2570"/>
                </a:lnTo>
                <a:close/>
                <a:moveTo>
                  <a:pt x="729" y="2356"/>
                </a:moveTo>
                <a:lnTo>
                  <a:pt x="752" y="2423"/>
                </a:lnTo>
                <a:lnTo>
                  <a:pt x="773" y="2488"/>
                </a:lnTo>
                <a:lnTo>
                  <a:pt x="792" y="2550"/>
                </a:lnTo>
                <a:lnTo>
                  <a:pt x="1488" y="2464"/>
                </a:lnTo>
                <a:lnTo>
                  <a:pt x="1506" y="2410"/>
                </a:lnTo>
                <a:lnTo>
                  <a:pt x="1525" y="2356"/>
                </a:lnTo>
                <a:lnTo>
                  <a:pt x="729" y="2356"/>
                </a:lnTo>
                <a:close/>
                <a:moveTo>
                  <a:pt x="1127" y="206"/>
                </a:moveTo>
                <a:lnTo>
                  <a:pt x="1051" y="209"/>
                </a:lnTo>
                <a:lnTo>
                  <a:pt x="977" y="217"/>
                </a:lnTo>
                <a:lnTo>
                  <a:pt x="905" y="232"/>
                </a:lnTo>
                <a:lnTo>
                  <a:pt x="836" y="253"/>
                </a:lnTo>
                <a:lnTo>
                  <a:pt x="768" y="278"/>
                </a:lnTo>
                <a:lnTo>
                  <a:pt x="703" y="308"/>
                </a:lnTo>
                <a:lnTo>
                  <a:pt x="641" y="344"/>
                </a:lnTo>
                <a:lnTo>
                  <a:pt x="582" y="384"/>
                </a:lnTo>
                <a:lnTo>
                  <a:pt x="527" y="428"/>
                </a:lnTo>
                <a:lnTo>
                  <a:pt x="475" y="476"/>
                </a:lnTo>
                <a:lnTo>
                  <a:pt x="427" y="527"/>
                </a:lnTo>
                <a:lnTo>
                  <a:pt x="383" y="583"/>
                </a:lnTo>
                <a:lnTo>
                  <a:pt x="344" y="641"/>
                </a:lnTo>
                <a:lnTo>
                  <a:pt x="308" y="703"/>
                </a:lnTo>
                <a:lnTo>
                  <a:pt x="278" y="768"/>
                </a:lnTo>
                <a:lnTo>
                  <a:pt x="252" y="836"/>
                </a:lnTo>
                <a:lnTo>
                  <a:pt x="231" y="905"/>
                </a:lnTo>
                <a:lnTo>
                  <a:pt x="217" y="977"/>
                </a:lnTo>
                <a:lnTo>
                  <a:pt x="208" y="1051"/>
                </a:lnTo>
                <a:lnTo>
                  <a:pt x="205" y="1127"/>
                </a:lnTo>
                <a:lnTo>
                  <a:pt x="207" y="1180"/>
                </a:lnTo>
                <a:lnTo>
                  <a:pt x="216" y="1234"/>
                </a:lnTo>
                <a:lnTo>
                  <a:pt x="228" y="1290"/>
                </a:lnTo>
                <a:lnTo>
                  <a:pt x="246" y="1346"/>
                </a:lnTo>
                <a:lnTo>
                  <a:pt x="267" y="1404"/>
                </a:lnTo>
                <a:lnTo>
                  <a:pt x="291" y="1462"/>
                </a:lnTo>
                <a:lnTo>
                  <a:pt x="317" y="1522"/>
                </a:lnTo>
                <a:lnTo>
                  <a:pt x="347" y="1581"/>
                </a:lnTo>
                <a:lnTo>
                  <a:pt x="378" y="1641"/>
                </a:lnTo>
                <a:lnTo>
                  <a:pt x="411" y="1701"/>
                </a:lnTo>
                <a:lnTo>
                  <a:pt x="443" y="1762"/>
                </a:lnTo>
                <a:lnTo>
                  <a:pt x="477" y="1822"/>
                </a:lnTo>
                <a:lnTo>
                  <a:pt x="537" y="1930"/>
                </a:lnTo>
                <a:lnTo>
                  <a:pt x="595" y="2040"/>
                </a:lnTo>
                <a:lnTo>
                  <a:pt x="649" y="2150"/>
                </a:lnTo>
                <a:lnTo>
                  <a:pt x="1605" y="2150"/>
                </a:lnTo>
                <a:lnTo>
                  <a:pt x="1659" y="2040"/>
                </a:lnTo>
                <a:lnTo>
                  <a:pt x="1716" y="1930"/>
                </a:lnTo>
                <a:lnTo>
                  <a:pt x="1776" y="1823"/>
                </a:lnTo>
                <a:lnTo>
                  <a:pt x="1810" y="1762"/>
                </a:lnTo>
                <a:lnTo>
                  <a:pt x="1843" y="1701"/>
                </a:lnTo>
                <a:lnTo>
                  <a:pt x="1875" y="1641"/>
                </a:lnTo>
                <a:lnTo>
                  <a:pt x="1906" y="1581"/>
                </a:lnTo>
                <a:lnTo>
                  <a:pt x="1935" y="1521"/>
                </a:lnTo>
                <a:lnTo>
                  <a:pt x="1963" y="1461"/>
                </a:lnTo>
                <a:lnTo>
                  <a:pt x="1987" y="1403"/>
                </a:lnTo>
                <a:lnTo>
                  <a:pt x="2008" y="1345"/>
                </a:lnTo>
                <a:lnTo>
                  <a:pt x="2024" y="1288"/>
                </a:lnTo>
                <a:lnTo>
                  <a:pt x="2037" y="1233"/>
                </a:lnTo>
                <a:lnTo>
                  <a:pt x="2045" y="1180"/>
                </a:lnTo>
                <a:lnTo>
                  <a:pt x="2048" y="1127"/>
                </a:lnTo>
                <a:lnTo>
                  <a:pt x="2045" y="1051"/>
                </a:lnTo>
                <a:lnTo>
                  <a:pt x="2036" y="977"/>
                </a:lnTo>
                <a:lnTo>
                  <a:pt x="2021" y="905"/>
                </a:lnTo>
                <a:lnTo>
                  <a:pt x="2001" y="836"/>
                </a:lnTo>
                <a:lnTo>
                  <a:pt x="1975" y="768"/>
                </a:lnTo>
                <a:lnTo>
                  <a:pt x="1945" y="703"/>
                </a:lnTo>
                <a:lnTo>
                  <a:pt x="1910" y="641"/>
                </a:lnTo>
                <a:lnTo>
                  <a:pt x="1870" y="583"/>
                </a:lnTo>
                <a:lnTo>
                  <a:pt x="1825" y="527"/>
                </a:lnTo>
                <a:lnTo>
                  <a:pt x="1778" y="476"/>
                </a:lnTo>
                <a:lnTo>
                  <a:pt x="1726" y="428"/>
                </a:lnTo>
                <a:lnTo>
                  <a:pt x="1670" y="384"/>
                </a:lnTo>
                <a:lnTo>
                  <a:pt x="1612" y="344"/>
                </a:lnTo>
                <a:lnTo>
                  <a:pt x="1550" y="308"/>
                </a:lnTo>
                <a:lnTo>
                  <a:pt x="1485" y="278"/>
                </a:lnTo>
                <a:lnTo>
                  <a:pt x="1417" y="253"/>
                </a:lnTo>
                <a:lnTo>
                  <a:pt x="1348" y="232"/>
                </a:lnTo>
                <a:lnTo>
                  <a:pt x="1276" y="217"/>
                </a:lnTo>
                <a:lnTo>
                  <a:pt x="1202" y="209"/>
                </a:lnTo>
                <a:lnTo>
                  <a:pt x="1127" y="206"/>
                </a:lnTo>
                <a:close/>
                <a:moveTo>
                  <a:pt x="1127" y="0"/>
                </a:moveTo>
                <a:lnTo>
                  <a:pt x="1211" y="3"/>
                </a:lnTo>
                <a:lnTo>
                  <a:pt x="1293" y="13"/>
                </a:lnTo>
                <a:lnTo>
                  <a:pt x="1373" y="28"/>
                </a:lnTo>
                <a:lnTo>
                  <a:pt x="1452" y="47"/>
                </a:lnTo>
                <a:lnTo>
                  <a:pt x="1528" y="74"/>
                </a:lnTo>
                <a:lnTo>
                  <a:pt x="1601" y="105"/>
                </a:lnTo>
                <a:lnTo>
                  <a:pt x="1672" y="141"/>
                </a:lnTo>
                <a:lnTo>
                  <a:pt x="1740" y="181"/>
                </a:lnTo>
                <a:lnTo>
                  <a:pt x="1804" y="227"/>
                </a:lnTo>
                <a:lnTo>
                  <a:pt x="1865" y="277"/>
                </a:lnTo>
                <a:lnTo>
                  <a:pt x="1923" y="330"/>
                </a:lnTo>
                <a:lnTo>
                  <a:pt x="1976" y="388"/>
                </a:lnTo>
                <a:lnTo>
                  <a:pt x="2026" y="449"/>
                </a:lnTo>
                <a:lnTo>
                  <a:pt x="2072" y="513"/>
                </a:lnTo>
                <a:lnTo>
                  <a:pt x="2112" y="581"/>
                </a:lnTo>
                <a:lnTo>
                  <a:pt x="2148" y="652"/>
                </a:lnTo>
                <a:lnTo>
                  <a:pt x="2179" y="725"/>
                </a:lnTo>
                <a:lnTo>
                  <a:pt x="2206" y="801"/>
                </a:lnTo>
                <a:lnTo>
                  <a:pt x="2225" y="880"/>
                </a:lnTo>
                <a:lnTo>
                  <a:pt x="2241" y="961"/>
                </a:lnTo>
                <a:lnTo>
                  <a:pt x="2250" y="1042"/>
                </a:lnTo>
                <a:lnTo>
                  <a:pt x="2253" y="1127"/>
                </a:lnTo>
                <a:lnTo>
                  <a:pt x="2250" y="1195"/>
                </a:lnTo>
                <a:lnTo>
                  <a:pt x="2240" y="1264"/>
                </a:lnTo>
                <a:lnTo>
                  <a:pt x="2224" y="1333"/>
                </a:lnTo>
                <a:lnTo>
                  <a:pt x="2203" y="1404"/>
                </a:lnTo>
                <a:lnTo>
                  <a:pt x="2179" y="1474"/>
                </a:lnTo>
                <a:lnTo>
                  <a:pt x="2150" y="1544"/>
                </a:lnTo>
                <a:lnTo>
                  <a:pt x="2118" y="1614"/>
                </a:lnTo>
                <a:lnTo>
                  <a:pt x="2083" y="1684"/>
                </a:lnTo>
                <a:lnTo>
                  <a:pt x="2047" y="1754"/>
                </a:lnTo>
                <a:lnTo>
                  <a:pt x="2010" y="1824"/>
                </a:lnTo>
                <a:lnTo>
                  <a:pt x="1971" y="1894"/>
                </a:lnTo>
                <a:lnTo>
                  <a:pt x="1932" y="1963"/>
                </a:lnTo>
                <a:lnTo>
                  <a:pt x="1895" y="2031"/>
                </a:lnTo>
                <a:lnTo>
                  <a:pt x="1858" y="2099"/>
                </a:lnTo>
                <a:lnTo>
                  <a:pt x="1823" y="2166"/>
                </a:lnTo>
                <a:lnTo>
                  <a:pt x="1792" y="2233"/>
                </a:lnTo>
                <a:lnTo>
                  <a:pt x="1763" y="2298"/>
                </a:lnTo>
                <a:lnTo>
                  <a:pt x="1737" y="2363"/>
                </a:lnTo>
                <a:lnTo>
                  <a:pt x="1714" y="2431"/>
                </a:lnTo>
                <a:lnTo>
                  <a:pt x="1692" y="2496"/>
                </a:lnTo>
                <a:lnTo>
                  <a:pt x="1672" y="2559"/>
                </a:lnTo>
                <a:lnTo>
                  <a:pt x="1655" y="2620"/>
                </a:lnTo>
                <a:lnTo>
                  <a:pt x="1637" y="2678"/>
                </a:lnTo>
                <a:lnTo>
                  <a:pt x="1621" y="2734"/>
                </a:lnTo>
                <a:lnTo>
                  <a:pt x="1605" y="2787"/>
                </a:lnTo>
                <a:lnTo>
                  <a:pt x="1590" y="2838"/>
                </a:lnTo>
                <a:lnTo>
                  <a:pt x="1574" y="2887"/>
                </a:lnTo>
                <a:lnTo>
                  <a:pt x="1559" y="2933"/>
                </a:lnTo>
                <a:lnTo>
                  <a:pt x="1544" y="2976"/>
                </a:lnTo>
                <a:lnTo>
                  <a:pt x="1527" y="3015"/>
                </a:lnTo>
                <a:lnTo>
                  <a:pt x="1509" y="3053"/>
                </a:lnTo>
                <a:lnTo>
                  <a:pt x="1490" y="3089"/>
                </a:lnTo>
                <a:lnTo>
                  <a:pt x="1470" y="3120"/>
                </a:lnTo>
                <a:lnTo>
                  <a:pt x="1448" y="3149"/>
                </a:lnTo>
                <a:lnTo>
                  <a:pt x="1424" y="3176"/>
                </a:lnTo>
                <a:lnTo>
                  <a:pt x="1398" y="3200"/>
                </a:lnTo>
                <a:lnTo>
                  <a:pt x="1369" y="3220"/>
                </a:lnTo>
                <a:lnTo>
                  <a:pt x="1337" y="3237"/>
                </a:lnTo>
                <a:lnTo>
                  <a:pt x="1303" y="3251"/>
                </a:lnTo>
                <a:lnTo>
                  <a:pt x="1264" y="3263"/>
                </a:lnTo>
                <a:lnTo>
                  <a:pt x="1222" y="3271"/>
                </a:lnTo>
                <a:lnTo>
                  <a:pt x="1176" y="3275"/>
                </a:lnTo>
                <a:lnTo>
                  <a:pt x="1127" y="3277"/>
                </a:lnTo>
                <a:lnTo>
                  <a:pt x="1076" y="3275"/>
                </a:lnTo>
                <a:lnTo>
                  <a:pt x="1028" y="3270"/>
                </a:lnTo>
                <a:lnTo>
                  <a:pt x="985" y="3262"/>
                </a:lnTo>
                <a:lnTo>
                  <a:pt x="947" y="3249"/>
                </a:lnTo>
                <a:lnTo>
                  <a:pt x="911" y="3233"/>
                </a:lnTo>
                <a:lnTo>
                  <a:pt x="879" y="3214"/>
                </a:lnTo>
                <a:lnTo>
                  <a:pt x="849" y="3192"/>
                </a:lnTo>
                <a:lnTo>
                  <a:pt x="823" y="3167"/>
                </a:lnTo>
                <a:lnTo>
                  <a:pt x="799" y="3139"/>
                </a:lnTo>
                <a:lnTo>
                  <a:pt x="776" y="3107"/>
                </a:lnTo>
                <a:lnTo>
                  <a:pt x="756" y="3072"/>
                </a:lnTo>
                <a:lnTo>
                  <a:pt x="737" y="3034"/>
                </a:lnTo>
                <a:lnTo>
                  <a:pt x="719" y="2993"/>
                </a:lnTo>
                <a:lnTo>
                  <a:pt x="702" y="2949"/>
                </a:lnTo>
                <a:lnTo>
                  <a:pt x="686" y="2903"/>
                </a:lnTo>
                <a:lnTo>
                  <a:pt x="669" y="2853"/>
                </a:lnTo>
                <a:lnTo>
                  <a:pt x="653" y="2801"/>
                </a:lnTo>
                <a:lnTo>
                  <a:pt x="637" y="2746"/>
                </a:lnTo>
                <a:lnTo>
                  <a:pt x="620" y="2689"/>
                </a:lnTo>
                <a:lnTo>
                  <a:pt x="602" y="2628"/>
                </a:lnTo>
                <a:lnTo>
                  <a:pt x="582" y="2565"/>
                </a:lnTo>
                <a:lnTo>
                  <a:pt x="562" y="2499"/>
                </a:lnTo>
                <a:lnTo>
                  <a:pt x="539" y="2432"/>
                </a:lnTo>
                <a:lnTo>
                  <a:pt x="515" y="2361"/>
                </a:lnTo>
                <a:lnTo>
                  <a:pt x="488" y="2293"/>
                </a:lnTo>
                <a:lnTo>
                  <a:pt x="458" y="2224"/>
                </a:lnTo>
                <a:lnTo>
                  <a:pt x="423" y="2154"/>
                </a:lnTo>
                <a:lnTo>
                  <a:pt x="386" y="2082"/>
                </a:lnTo>
                <a:lnTo>
                  <a:pt x="347" y="2010"/>
                </a:lnTo>
                <a:lnTo>
                  <a:pt x="307" y="1938"/>
                </a:lnTo>
                <a:lnTo>
                  <a:pt x="266" y="1864"/>
                </a:lnTo>
                <a:lnTo>
                  <a:pt x="226" y="1791"/>
                </a:lnTo>
                <a:lnTo>
                  <a:pt x="186" y="1718"/>
                </a:lnTo>
                <a:lnTo>
                  <a:pt x="149" y="1643"/>
                </a:lnTo>
                <a:lnTo>
                  <a:pt x="114" y="1569"/>
                </a:lnTo>
                <a:lnTo>
                  <a:pt x="83" y="1495"/>
                </a:lnTo>
                <a:lnTo>
                  <a:pt x="54" y="1421"/>
                </a:lnTo>
                <a:lnTo>
                  <a:pt x="31" y="1347"/>
                </a:lnTo>
                <a:lnTo>
                  <a:pt x="15" y="1273"/>
                </a:lnTo>
                <a:lnTo>
                  <a:pt x="4" y="1199"/>
                </a:lnTo>
                <a:lnTo>
                  <a:pt x="0" y="1127"/>
                </a:lnTo>
                <a:lnTo>
                  <a:pt x="3" y="1042"/>
                </a:lnTo>
                <a:lnTo>
                  <a:pt x="13" y="961"/>
                </a:lnTo>
                <a:lnTo>
                  <a:pt x="27" y="880"/>
                </a:lnTo>
                <a:lnTo>
                  <a:pt x="48" y="801"/>
                </a:lnTo>
                <a:lnTo>
                  <a:pt x="73" y="725"/>
                </a:lnTo>
                <a:lnTo>
                  <a:pt x="105" y="652"/>
                </a:lnTo>
                <a:lnTo>
                  <a:pt x="140" y="581"/>
                </a:lnTo>
                <a:lnTo>
                  <a:pt x="181" y="513"/>
                </a:lnTo>
                <a:lnTo>
                  <a:pt x="226" y="449"/>
                </a:lnTo>
                <a:lnTo>
                  <a:pt x="276" y="388"/>
                </a:lnTo>
                <a:lnTo>
                  <a:pt x="330" y="330"/>
                </a:lnTo>
                <a:lnTo>
                  <a:pt x="387" y="277"/>
                </a:lnTo>
                <a:lnTo>
                  <a:pt x="448" y="227"/>
                </a:lnTo>
                <a:lnTo>
                  <a:pt x="513" y="181"/>
                </a:lnTo>
                <a:lnTo>
                  <a:pt x="581" y="141"/>
                </a:lnTo>
                <a:lnTo>
                  <a:pt x="651" y="105"/>
                </a:lnTo>
                <a:lnTo>
                  <a:pt x="725" y="74"/>
                </a:lnTo>
                <a:lnTo>
                  <a:pt x="801" y="47"/>
                </a:lnTo>
                <a:lnTo>
                  <a:pt x="880" y="28"/>
                </a:lnTo>
                <a:lnTo>
                  <a:pt x="960" y="13"/>
                </a:lnTo>
                <a:lnTo>
                  <a:pt x="1042" y="3"/>
                </a:lnTo>
                <a:lnTo>
                  <a:pt x="1127" y="0"/>
                </a:lnTo>
                <a:close/>
              </a:path>
            </a:pathLst>
          </a:custGeom>
          <a:solidFill>
            <a:srgbClr val="F6BB00"/>
          </a:solidFill>
          <a:ln w="0" cap="flat" cmpd="sng">
            <a:solidFill>
              <a:srgbClr val="F6BB00">
                <a:alpha val="100000"/>
              </a:srgbClr>
            </a:solidFill>
            <a:prstDash val="solid"/>
            <a:round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Bebas Neue" charset="0"/>
              <a:ea typeface="KoPub돋움체 Light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5231130" y="3302635"/>
            <a:ext cx="620395" cy="620395"/>
          </a:xfrm>
          <a:custGeom>
            <a:gdLst>
              <a:gd fmla="*/ 615 w 666" name="TX0"/>
              <a:gd fmla="*/ 0 h 666" name="TY0"/>
              <a:gd fmla="*/ 631 w 666" name="TX1"/>
              <a:gd fmla="*/ 3 h 666" name="TY1"/>
              <a:gd fmla="*/ 644 w 666" name="TX2"/>
              <a:gd fmla="*/ 10 h 666" name="TY2"/>
              <a:gd fmla="*/ 656 w 666" name="TX3"/>
              <a:gd fmla="*/ 21 h 666" name="TY3"/>
              <a:gd fmla="*/ 663 w 666" name="TX4"/>
              <a:gd fmla="*/ 35 h 666" name="TY4"/>
              <a:gd fmla="*/ 665 w 666" name="TX5"/>
              <a:gd fmla="*/ 51 h 666" name="TY5"/>
              <a:gd fmla="*/ 663 w 666" name="TX6"/>
              <a:gd fmla="*/ 67 h 666" name="TY6"/>
              <a:gd fmla="*/ 656 w 666" name="TX7"/>
              <a:gd fmla="*/ 82 h 666" name="TY7"/>
              <a:gd fmla="*/ 644 w 666" name="TX8"/>
              <a:gd fmla="*/ 93 h 666" name="TY8"/>
              <a:gd fmla="*/ 631 w 666" name="TX9"/>
              <a:gd fmla="*/ 100 h 666" name="TY9"/>
              <a:gd fmla="*/ 615 w 666" name="TX10"/>
              <a:gd fmla="*/ 103 h 666" name="TY10"/>
              <a:gd fmla="*/ 558 w 666" name="TX11"/>
              <a:gd fmla="*/ 106 h 666" name="TY11"/>
              <a:gd fmla="*/ 505 w 666" name="TX12"/>
              <a:gd fmla="*/ 115 h 666" name="TY12"/>
              <a:gd fmla="*/ 453 w 666" name="TX13"/>
              <a:gd fmla="*/ 129 h 666" name="TY13"/>
              <a:gd fmla="*/ 403 w 666" name="TX14"/>
              <a:gd fmla="*/ 148 h 666" name="TY14"/>
              <a:gd fmla="*/ 356 w 666" name="TX15"/>
              <a:gd fmla="*/ 172 h 666" name="TY15"/>
              <a:gd fmla="*/ 312 w 666" name="TX16"/>
              <a:gd fmla="*/ 202 h 666" name="TY16"/>
              <a:gd fmla="*/ 271 w 666" name="TX17"/>
              <a:gd fmla="*/ 235 h 666" name="TY17"/>
              <a:gd fmla="*/ 235 w 666" name="TX18"/>
              <a:gd fmla="*/ 272 h 666" name="TY18"/>
              <a:gd fmla="*/ 201 w 666" name="TX19"/>
              <a:gd fmla="*/ 313 h 666" name="TY19"/>
              <a:gd fmla="*/ 173 w 666" name="TX20"/>
              <a:gd fmla="*/ 357 h 666" name="TY20"/>
              <a:gd fmla="*/ 148 w 666" name="TX21"/>
              <a:gd fmla="*/ 404 h 666" name="TY21"/>
              <a:gd fmla="*/ 129 w 666" name="TX22"/>
              <a:gd fmla="*/ 453 h 666" name="TY22"/>
              <a:gd fmla="*/ 114 w 666" name="TX23"/>
              <a:gd fmla="*/ 505 h 666" name="TY23"/>
              <a:gd fmla="*/ 106 w 666" name="TX24"/>
              <a:gd fmla="*/ 559 h 666" name="TY24"/>
              <a:gd fmla="*/ 103 w 666" name="TX25"/>
              <a:gd fmla="*/ 615 h 666" name="TY25"/>
              <a:gd fmla="*/ 100 w 666" name="TX26"/>
              <a:gd fmla="*/ 631 h 666" name="TY26"/>
              <a:gd fmla="*/ 92 w 666" name="TX27"/>
              <a:gd fmla="*/ 645 h 666" name="TY27"/>
              <a:gd fmla="*/ 82 w 666" name="TX28"/>
              <a:gd fmla="*/ 656 h 666" name="TY28"/>
              <a:gd fmla="*/ 67 w 666" name="TX29"/>
              <a:gd fmla="*/ 663 h 666" name="TY29"/>
              <a:gd fmla="*/ 51 w 666" name="TX30"/>
              <a:gd fmla="*/ 665 h 666" name="TY30"/>
              <a:gd fmla="*/ 35 w 666" name="TX31"/>
              <a:gd fmla="*/ 663 h 666" name="TY31"/>
              <a:gd fmla="*/ 21 w 666" name="TX32"/>
              <a:gd fmla="*/ 656 h 666" name="TY32"/>
              <a:gd fmla="*/ 10 w 666" name="TX33"/>
              <a:gd fmla="*/ 645 h 666" name="TY33"/>
              <a:gd fmla="*/ 2 w 666" name="TX34"/>
              <a:gd fmla="*/ 631 h 666" name="TY34"/>
              <a:gd fmla="*/ 0 w 666" name="TX35"/>
              <a:gd fmla="*/ 615 h 666" name="TY35"/>
              <a:gd fmla="*/ 3 w 666" name="TX36"/>
              <a:gd fmla="*/ 552 h 666" name="TY36"/>
              <a:gd fmla="*/ 13 w 666" name="TX37"/>
              <a:gd fmla="*/ 491 h 666" name="TY37"/>
              <a:gd fmla="*/ 27 w 666" name="TX38"/>
              <a:gd fmla="*/ 432 h 666" name="TY38"/>
              <a:gd fmla="*/ 48 w 666" name="TX39"/>
              <a:gd fmla="*/ 375 h 666" name="TY39"/>
              <a:gd fmla="*/ 74 w 666" name="TX40"/>
              <a:gd fmla="*/ 322 h 666" name="TY40"/>
              <a:gd fmla="*/ 105 w 666" name="TX41"/>
              <a:gd fmla="*/ 272 h 666" name="TY41"/>
              <a:gd fmla="*/ 140 w 666" name="TX42"/>
              <a:gd fmla="*/ 224 h 666" name="TY42"/>
              <a:gd fmla="*/ 180 w 666" name="TX43"/>
              <a:gd fmla="*/ 181 h 666" name="TY43"/>
              <a:gd fmla="*/ 224 w 666" name="TX44"/>
              <a:gd fmla="*/ 141 h 666" name="TY44"/>
              <a:gd fmla="*/ 271 w 666" name="TX45"/>
              <a:gd fmla="*/ 105 h 666" name="TY45"/>
              <a:gd fmla="*/ 322 w 666" name="TX46"/>
              <a:gd fmla="*/ 75 h 666" name="TY46"/>
              <a:gd fmla="*/ 375 w 666" name="TX47"/>
              <a:gd fmla="*/ 49 h 666" name="TY47"/>
              <a:gd fmla="*/ 432 w 666" name="TX48"/>
              <a:gd fmla="*/ 28 h 666" name="TY48"/>
              <a:gd fmla="*/ 491 w 666" name="TX49"/>
              <a:gd fmla="*/ 13 h 666" name="TY49"/>
              <a:gd fmla="*/ 552 w 666" name="TX50"/>
              <a:gd fmla="*/ 4 h 666" name="TY50"/>
              <a:gd fmla="*/ 615 w 666" name="TX51"/>
              <a:gd fmla="*/ 0 h 666" name="TY51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</a:cxnLst>
            <a:rect l="l" t="t" r="r" b="b"/>
            <a:pathLst>
              <a:path w="666" h="666">
                <a:moveTo>
                  <a:pt x="615" y="0"/>
                </a:moveTo>
                <a:lnTo>
                  <a:pt x="631" y="3"/>
                </a:lnTo>
                <a:lnTo>
                  <a:pt x="644" y="10"/>
                </a:lnTo>
                <a:lnTo>
                  <a:pt x="656" y="21"/>
                </a:lnTo>
                <a:lnTo>
                  <a:pt x="663" y="35"/>
                </a:lnTo>
                <a:lnTo>
                  <a:pt x="665" y="51"/>
                </a:lnTo>
                <a:lnTo>
                  <a:pt x="663" y="67"/>
                </a:lnTo>
                <a:lnTo>
                  <a:pt x="656" y="82"/>
                </a:lnTo>
                <a:lnTo>
                  <a:pt x="644" y="93"/>
                </a:lnTo>
                <a:lnTo>
                  <a:pt x="631" y="100"/>
                </a:lnTo>
                <a:lnTo>
                  <a:pt x="615" y="103"/>
                </a:lnTo>
                <a:lnTo>
                  <a:pt x="558" y="106"/>
                </a:lnTo>
                <a:lnTo>
                  <a:pt x="505" y="115"/>
                </a:lnTo>
                <a:lnTo>
                  <a:pt x="453" y="129"/>
                </a:lnTo>
                <a:lnTo>
                  <a:pt x="403" y="148"/>
                </a:lnTo>
                <a:lnTo>
                  <a:pt x="356" y="172"/>
                </a:lnTo>
                <a:lnTo>
                  <a:pt x="312" y="202"/>
                </a:lnTo>
                <a:lnTo>
                  <a:pt x="271" y="235"/>
                </a:lnTo>
                <a:lnTo>
                  <a:pt x="235" y="272"/>
                </a:lnTo>
                <a:lnTo>
                  <a:pt x="201" y="313"/>
                </a:lnTo>
                <a:lnTo>
                  <a:pt x="173" y="357"/>
                </a:lnTo>
                <a:lnTo>
                  <a:pt x="148" y="404"/>
                </a:lnTo>
                <a:lnTo>
                  <a:pt x="129" y="453"/>
                </a:lnTo>
                <a:lnTo>
                  <a:pt x="114" y="505"/>
                </a:lnTo>
                <a:lnTo>
                  <a:pt x="106" y="559"/>
                </a:lnTo>
                <a:lnTo>
                  <a:pt x="103" y="615"/>
                </a:lnTo>
                <a:lnTo>
                  <a:pt x="100" y="631"/>
                </a:lnTo>
                <a:lnTo>
                  <a:pt x="92" y="645"/>
                </a:lnTo>
                <a:lnTo>
                  <a:pt x="82" y="656"/>
                </a:lnTo>
                <a:lnTo>
                  <a:pt x="67" y="663"/>
                </a:lnTo>
                <a:lnTo>
                  <a:pt x="51" y="665"/>
                </a:lnTo>
                <a:lnTo>
                  <a:pt x="35" y="663"/>
                </a:lnTo>
                <a:lnTo>
                  <a:pt x="21" y="656"/>
                </a:lnTo>
                <a:lnTo>
                  <a:pt x="10" y="645"/>
                </a:lnTo>
                <a:lnTo>
                  <a:pt x="2" y="631"/>
                </a:lnTo>
                <a:lnTo>
                  <a:pt x="0" y="615"/>
                </a:lnTo>
                <a:lnTo>
                  <a:pt x="3" y="552"/>
                </a:lnTo>
                <a:lnTo>
                  <a:pt x="13" y="491"/>
                </a:lnTo>
                <a:lnTo>
                  <a:pt x="27" y="432"/>
                </a:lnTo>
                <a:lnTo>
                  <a:pt x="48" y="375"/>
                </a:lnTo>
                <a:lnTo>
                  <a:pt x="74" y="322"/>
                </a:lnTo>
                <a:lnTo>
                  <a:pt x="105" y="272"/>
                </a:lnTo>
                <a:lnTo>
                  <a:pt x="140" y="224"/>
                </a:lnTo>
                <a:lnTo>
                  <a:pt x="180" y="181"/>
                </a:lnTo>
                <a:lnTo>
                  <a:pt x="224" y="141"/>
                </a:lnTo>
                <a:lnTo>
                  <a:pt x="271" y="105"/>
                </a:lnTo>
                <a:lnTo>
                  <a:pt x="322" y="75"/>
                </a:lnTo>
                <a:lnTo>
                  <a:pt x="375" y="49"/>
                </a:lnTo>
                <a:lnTo>
                  <a:pt x="432" y="28"/>
                </a:lnTo>
                <a:lnTo>
                  <a:pt x="491" y="13"/>
                </a:lnTo>
                <a:lnTo>
                  <a:pt x="552" y="4"/>
                </a:lnTo>
                <a:lnTo>
                  <a:pt x="615" y="0"/>
                </a:lnTo>
                <a:close/>
              </a:path>
            </a:pathLst>
          </a:custGeom>
          <a:solidFill>
            <a:srgbClr val="F6BB00"/>
          </a:solidFill>
          <a:ln w="0" cap="flat" cmpd="sng">
            <a:solidFill>
              <a:srgbClr val="F6BB00">
                <a:alpha val="100000"/>
              </a:srgbClr>
            </a:solidFill>
            <a:prstDash val="solid"/>
            <a:round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Bebas Neue" charset="0"/>
              <a:ea typeface="KoPub돋움체 Light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5135245" y="3863340"/>
            <a:ext cx="1622425" cy="5226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r>
              <a:rPr sz="2800" spc="-140">
                <a:solidFill>
                  <a:srgbClr val="000000">
                    <a:lumMod val="50000"/>
                    <a:lumOff val="50000"/>
                  </a:srgbClr>
                </a:solidFill>
                <a:latin typeface="KoPub돋움체 Bold" charset="0"/>
                <a:ea typeface="KoPub돋움체 Bold" charset="0"/>
              </a:rPr>
              <a:t>P</a:t>
            </a:r>
            <a:r>
              <a:rPr lang="ko-KR" sz="2800" spc="-140">
                <a:solidFill>
                  <a:srgbClr val="000000">
                    <a:lumMod val="50000"/>
                    <a:lumOff val="50000"/>
                  </a:srgbClr>
                </a:solidFill>
                <a:latin typeface="KoPub돋움체 Bold" charset="0"/>
                <a:ea typeface="KoPub돋움체 Bold" charset="0"/>
              </a:rPr>
              <a:t>l</a:t>
            </a:r>
            <a:r>
              <a:rPr lang="ko-KR" sz="2800" spc="-140">
                <a:solidFill>
                  <a:srgbClr val="000000">
                    <a:lumMod val="50000"/>
                    <a:lumOff val="50000"/>
                  </a:srgbClr>
                </a:solidFill>
                <a:latin typeface="KoPub돋움체 Bold" charset="0"/>
                <a:ea typeface="KoPub돋움체 Bold" charset="0"/>
              </a:rPr>
              <a:t>atform</a:t>
            </a:r>
            <a:endParaRPr lang="ko-KR" altLang="en-US" sz="2800">
              <a:solidFill>
                <a:srgbClr val="000000">
                  <a:lumMod val="50000"/>
                  <a:lumOff val="50000"/>
                </a:srgbClr>
              </a:solidFill>
              <a:latin typeface="KoPub돋움체 Bold" charset="0"/>
              <a:ea typeface="KoPub돋움체 Bold" charset="0"/>
            </a:endParaRPr>
          </a:p>
        </p:txBody>
      </p:sp>
      <p:cxnSp>
        <p:nvCxnSpPr>
          <p:cNvPr id="7" name="Rect 0"/>
          <p:cNvCxnSpPr>
            <a:stCxn id="3" idx="31"/>
          </p:cNvCxnSpPr>
          <p:nvPr/>
        </p:nvCxnSpPr>
        <p:spPr>
          <a:xfrm rot="0" flipV="1">
            <a:off x="6572885" y="2846070"/>
            <a:ext cx="962025" cy="323215"/>
          </a:xfrm>
          <a:prstGeom prst="line"/>
          <a:ln w="6350" cap="flat" cmpd="sng">
            <a:solidFill>
              <a:srgbClr val="FFC000">
                <a:alpha val="100000"/>
              </a:srgbClr>
            </a:solidFill>
            <a:prstDash val="soli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t 0"/>
          <p:cNvCxnSpPr/>
          <p:nvPr/>
        </p:nvCxnSpPr>
        <p:spPr>
          <a:xfrm rot="0" flipH="1" flipV="1">
            <a:off x="4204335" y="2760345"/>
            <a:ext cx="1218565" cy="409575"/>
          </a:xfrm>
          <a:prstGeom prst="line"/>
          <a:ln w="6350" cap="flat" cmpd="sng">
            <a:solidFill>
              <a:srgbClr val="FFC000">
                <a:alpha val="100000"/>
              </a:srgbClr>
            </a:solidFill>
            <a:prstDash val="soli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t 0"/>
          <p:cNvCxnSpPr/>
          <p:nvPr/>
        </p:nvCxnSpPr>
        <p:spPr>
          <a:xfrm rot="0" flipH="1">
            <a:off x="4670425" y="5003165"/>
            <a:ext cx="650875" cy="310515"/>
          </a:xfrm>
          <a:prstGeom prst="line"/>
          <a:ln w="6350" cap="flat" cmpd="sng">
            <a:solidFill>
              <a:srgbClr val="FFC000">
                <a:alpha val="100000"/>
              </a:srgbClr>
            </a:solidFill>
            <a:prstDash val="soli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 0"/>
          <p:cNvSpPr txBox="1">
            <a:spLocks/>
          </p:cNvSpPr>
          <p:nvPr/>
        </p:nvSpPr>
        <p:spPr>
          <a:xfrm rot="0">
            <a:off x="2047875" y="2367915"/>
            <a:ext cx="2440305" cy="11988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r>
              <a:rPr lang="ko-KR" sz="2400" spc="-14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charset="0"/>
                <a:ea typeface="KoPub돋움체 Bold" charset="0"/>
              </a:rPr>
              <a:t>P</a:t>
            </a:r>
            <a:r>
              <a:rPr lang="ko-KR" sz="2400" spc="-14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charset="0"/>
                <a:ea typeface="KoPub돋움체 Bold" charset="0"/>
              </a:rPr>
              <a:t>S시리즈</a:t>
            </a:r>
            <a:r>
              <a:rPr lang="ko-KR" sz="2400" spc="-14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charset="0"/>
                <a:ea typeface="KoPub돋움체 Bold" charset="0"/>
              </a:rPr>
              <a:t>와</a:t>
            </a:r>
            <a:r>
              <a:rPr lang="ko-KR" sz="2400" spc="-14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charset="0"/>
                <a:ea typeface="KoPub돋움체 Bold" charset="0"/>
              </a:rPr>
              <a:t> </a:t>
            </a:r>
            <a:r>
              <a:rPr lang="ko-KR" sz="2400" spc="-14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charset="0"/>
                <a:ea typeface="KoPub돋움체 Bold" charset="0"/>
              </a:rPr>
              <a:t>엑스박스</a:t>
            </a:r>
            <a:r>
              <a:rPr lang="ko-KR" sz="2400" spc="-14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charset="0"/>
                <a:ea typeface="KoPub돋움체 Bold" charset="0"/>
              </a:rPr>
              <a:t>가</a:t>
            </a:r>
            <a:r>
              <a:rPr lang="ko-KR" sz="2400" spc="-14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charset="0"/>
                <a:ea typeface="KoPub돋움체 Bold" charset="0"/>
              </a:rPr>
              <a:t> </a:t>
            </a:r>
            <a:r>
              <a:rPr lang="ko-KR" sz="2400" spc="-14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charset="0"/>
                <a:ea typeface="KoPub돋움체 Bold" charset="0"/>
              </a:rPr>
              <a:t>시장을</a:t>
            </a:r>
            <a:r>
              <a:rPr lang="ko-KR" sz="2400" spc="-14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charset="0"/>
                <a:ea typeface="KoPub돋움체 Bold" charset="0"/>
              </a:rPr>
              <a:t> </a:t>
            </a:r>
            <a:r>
              <a:rPr lang="ko-KR" sz="2400" spc="-14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charset="0"/>
                <a:ea typeface="KoPub돋움체 Bold" charset="0"/>
              </a:rPr>
              <a:t>쥐고있</a:t>
            </a:r>
            <a:r>
              <a:rPr lang="ko-KR" sz="2400" spc="-14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charset="0"/>
                <a:ea typeface="KoPub돋움체 Bold" charset="0"/>
              </a:rPr>
              <a:t>다.</a:t>
            </a:r>
            <a:endParaRPr lang="ko-KR" altLang="en-US" sz="2400">
              <a:solidFill>
                <a:schemeClr val="tx1">
                  <a:lumMod val="85000"/>
                  <a:lumOff val="15000"/>
                </a:schemeClr>
              </a:solidFill>
              <a:latin typeface="KoPub돋움체 Bold" charset="0"/>
              <a:ea typeface="KoPub돋움체 Bold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8086725" y="2359660"/>
            <a:ext cx="2540635" cy="15678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sz="2400" spc="-14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charset="0"/>
                <a:ea typeface="KoPub돋움체 Bold" charset="0"/>
              </a:rPr>
              <a:t>일본지역에서</a:t>
            </a:r>
            <a:r>
              <a:rPr lang="ko-KR" sz="2400" spc="-14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charset="0"/>
                <a:ea typeface="KoPub돋움체 Bold" charset="0"/>
              </a:rPr>
              <a:t>만</a:t>
            </a:r>
            <a:r>
              <a:rPr lang="ko-KR" sz="2400" spc="-14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charset="0"/>
                <a:ea typeface="KoPub돋움체 Bold" charset="0"/>
              </a:rPr>
              <a:t> </a:t>
            </a:r>
            <a:r>
              <a:rPr lang="ko-KR" sz="2400" spc="-14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charset="0"/>
                <a:ea typeface="KoPub돋움체 Bold" charset="0"/>
              </a:rPr>
              <a:t>닌텐</a:t>
            </a:r>
            <a:r>
              <a:rPr lang="ko-KR" sz="2400" spc="-14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charset="0"/>
                <a:ea typeface="KoPub돋움체 Bold" charset="0"/>
              </a:rPr>
              <a:t>도D</a:t>
            </a:r>
            <a:r>
              <a:rPr lang="ko-KR" sz="2400" spc="-14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charset="0"/>
                <a:ea typeface="KoPub돋움체 Bold" charset="0"/>
              </a:rPr>
              <a:t>S</a:t>
            </a:r>
            <a:r>
              <a:rPr lang="ko-KR" sz="2400" spc="-14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charset="0"/>
                <a:ea typeface="KoPub돋움체 Bold" charset="0"/>
              </a:rPr>
              <a:t>가</a:t>
            </a:r>
            <a:r>
              <a:rPr lang="ko-KR" sz="2400" spc="-14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charset="0"/>
                <a:ea typeface="KoPub돋움체 Bold" charset="0"/>
              </a:rPr>
              <a:t> </a:t>
            </a:r>
            <a:r>
              <a:rPr lang="ko-KR" sz="2400" spc="-14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charset="0"/>
                <a:ea typeface="KoPub돋움체 Bold" charset="0"/>
              </a:rPr>
              <a:t>수익부</a:t>
            </a:r>
            <a:r>
              <a:rPr lang="ko-KR" sz="2400" spc="-14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charset="0"/>
                <a:ea typeface="KoPub돋움체 Bold" charset="0"/>
              </a:rPr>
              <a:t>분</a:t>
            </a:r>
            <a:r>
              <a:rPr lang="ko-KR" sz="2400" spc="-14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charset="0"/>
                <a:ea typeface="KoPub돋움체 Bold" charset="0"/>
              </a:rPr>
              <a:t> </a:t>
            </a:r>
            <a:r>
              <a:rPr lang="ko-KR" sz="2400" spc="-14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charset="0"/>
                <a:ea typeface="KoPub돋움체 Bold" charset="0"/>
              </a:rPr>
              <a:t>1등</a:t>
            </a:r>
            <a:r>
              <a:rPr lang="ko-KR" sz="2400" spc="-14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charset="0"/>
                <a:ea typeface="KoPub돋움체 Bold" charset="0"/>
              </a:rPr>
              <a:t>을 </a:t>
            </a:r>
            <a:r>
              <a:rPr lang="ko-KR" sz="2400" spc="-14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charset="0"/>
                <a:ea typeface="KoPub돋움체 Bold" charset="0"/>
              </a:rPr>
              <a:t>차지하</a:t>
            </a:r>
            <a:r>
              <a:rPr lang="ko-KR" sz="2400" spc="-14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charset="0"/>
                <a:ea typeface="KoPub돋움체 Bold" charset="0"/>
              </a:rPr>
              <a:t>고</a:t>
            </a:r>
            <a:r>
              <a:rPr lang="ko-KR" sz="2400" spc="-14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charset="0"/>
                <a:ea typeface="KoPub돋움체 Bold" charset="0"/>
              </a:rPr>
              <a:t> </a:t>
            </a:r>
            <a:r>
              <a:rPr lang="ko-KR" sz="2400" spc="-14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charset="0"/>
                <a:ea typeface="KoPub돋움체 Bold" charset="0"/>
              </a:rPr>
              <a:t>있</a:t>
            </a:r>
            <a:r>
              <a:rPr lang="ko-KR" sz="2400" spc="-14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charset="0"/>
                <a:ea typeface="KoPub돋움체 Bold" charset="0"/>
              </a:rPr>
              <a:t>다.</a:t>
            </a:r>
            <a:endParaRPr lang="ko-KR" altLang="en-US" sz="2400">
              <a:solidFill>
                <a:schemeClr val="tx1">
                  <a:lumMod val="85000"/>
                  <a:lumOff val="15000"/>
                </a:schemeClr>
              </a:solidFill>
              <a:latin typeface="KoPub돋움체 Bold" charset="0"/>
              <a:ea typeface="KoPub돋움체 Bold" charset="0"/>
            </a:endParaRPr>
          </a:p>
        </p:txBody>
      </p:sp>
      <p:sp>
        <p:nvSpPr>
          <p:cNvPr id="13" name="Rect 0"/>
          <p:cNvSpPr txBox="1">
            <a:spLocks/>
          </p:cNvSpPr>
          <p:nvPr/>
        </p:nvSpPr>
        <p:spPr>
          <a:xfrm rot="0">
            <a:off x="1901190" y="4987290"/>
            <a:ext cx="2775585" cy="11988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r>
              <a:rPr sz="2400" spc="-14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charset="0"/>
                <a:ea typeface="KoPub돋움체 Bold" charset="0"/>
              </a:rPr>
              <a:t>북미</a:t>
            </a:r>
            <a:r>
              <a:rPr sz="2400" spc="-14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charset="0"/>
                <a:ea typeface="KoPub돋움체 Bold" charset="0"/>
              </a:rPr>
              <a:t> </a:t>
            </a:r>
            <a:r>
              <a:rPr sz="2400" spc="-14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charset="0"/>
                <a:ea typeface="KoPub돋움체 Bold" charset="0"/>
              </a:rPr>
              <a:t>지역의 수익</a:t>
            </a:r>
            <a:r>
              <a:rPr lang="ko-KR" sz="2400" spc="-14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charset="0"/>
                <a:ea typeface="KoPub돋움체 Bold" charset="0"/>
              </a:rPr>
              <a:t>이 </a:t>
            </a:r>
            <a:r>
              <a:rPr lang="ko-KR" sz="2400" spc="-14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charset="0"/>
                <a:ea typeface="KoPub돋움체 Bold" charset="0"/>
              </a:rPr>
              <a:t>모든</a:t>
            </a:r>
            <a:r>
              <a:rPr lang="ko-KR" sz="2400" spc="-14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charset="0"/>
                <a:ea typeface="KoPub돋움체 Bold" charset="0"/>
              </a:rPr>
              <a:t> 부분에</a:t>
            </a:r>
            <a:r>
              <a:rPr lang="ko-KR" sz="2400" spc="-14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charset="0"/>
                <a:ea typeface="KoPub돋움체 Bold" charset="0"/>
              </a:rPr>
              <a:t>서 </a:t>
            </a:r>
            <a:r>
              <a:rPr lang="ko-KR" sz="2400" spc="-14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charset="0"/>
                <a:ea typeface="KoPub돋움체 Bold" charset="0"/>
              </a:rPr>
              <a:t>압도적으</a:t>
            </a:r>
            <a:r>
              <a:rPr lang="ko-KR" sz="2400" spc="-14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charset="0"/>
                <a:ea typeface="KoPub돋움체 Bold" charset="0"/>
              </a:rPr>
              <a:t>로</a:t>
            </a:r>
            <a:r>
              <a:rPr lang="ko-KR" sz="2400" spc="-14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charset="0"/>
                <a:ea typeface="KoPub돋움체 Bold" charset="0"/>
              </a:rPr>
              <a:t> </a:t>
            </a:r>
            <a:r>
              <a:rPr lang="ko-KR" sz="2400" spc="-14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charset="0"/>
                <a:ea typeface="KoPub돋움체 Bold" charset="0"/>
              </a:rPr>
              <a:t>높</a:t>
            </a:r>
            <a:r>
              <a:rPr lang="ko-KR" sz="2400" spc="-14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charset="0"/>
                <a:ea typeface="KoPub돋움체 Bold" charset="0"/>
              </a:rPr>
              <a:t>다.</a:t>
            </a:r>
            <a:endParaRPr lang="ko-KR" altLang="en-US" sz="2400">
              <a:solidFill>
                <a:schemeClr val="tx1">
                  <a:lumMod val="85000"/>
                  <a:lumOff val="15000"/>
                </a:schemeClr>
              </a:solidFill>
              <a:latin typeface="KoPub돋움체 Bold" charset="0"/>
              <a:ea typeface="KoPub돋움체 Bold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 rot="0">
            <a:off x="1955800" y="2118360"/>
            <a:ext cx="497205" cy="830580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sz="4800" spc="-290">
                <a:latin typeface="KoPub돋움체 Bold" charset="0"/>
                <a:ea typeface="KoPub돋움체 Bold" charset="0"/>
              </a:rPr>
              <a:t>1</a:t>
            </a:r>
            <a:endParaRPr lang="ko-KR" altLang="en-US" sz="4800">
              <a:latin typeface="KoPub돋움체 Bold" charset="0"/>
              <a:ea typeface="KoPub돋움체 Bold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 rot="0">
            <a:off x="7629525" y="2163445"/>
            <a:ext cx="497205" cy="830580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sz="4800" spc="-290">
                <a:latin typeface="KoPub돋움체 Bold" charset="0"/>
                <a:ea typeface="KoPub돋움체 Bold" charset="0"/>
              </a:rPr>
              <a:t>2</a:t>
            </a:r>
            <a:endParaRPr lang="ko-KR" altLang="en-US" sz="4800">
              <a:latin typeface="KoPub돋움체 Bold" charset="0"/>
              <a:ea typeface="KoPub돋움체 Bold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 rot="0">
            <a:off x="1527810" y="4703445"/>
            <a:ext cx="497205" cy="830580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sz="4800" spc="-290">
                <a:latin typeface="KoPub돋움체 Bold" charset="0"/>
                <a:ea typeface="KoPub돋움체 Bold" charset="0"/>
              </a:rPr>
              <a:t>3</a:t>
            </a:r>
            <a:endParaRPr lang="ko-KR" altLang="en-US" sz="4800">
              <a:latin typeface="KoPub돋움체 Bold" charset="0"/>
              <a:ea typeface="KoPub돋움체 Bold" charset="0"/>
            </a:endParaRPr>
          </a:p>
        </p:txBody>
      </p:sp>
      <p:sp>
        <p:nvSpPr>
          <p:cNvPr id="23" name="도형 88"/>
          <p:cNvSpPr>
            <a:spLocks/>
          </p:cNvSpPr>
          <p:nvPr/>
        </p:nvSpPr>
        <p:spPr>
          <a:xfrm rot="0">
            <a:off x="269240" y="263525"/>
            <a:ext cx="1588135" cy="320675"/>
          </a:xfrm>
          <a:prstGeom prst="rect"/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r>
              <a:rPr sz="1800">
                <a:latin typeface="KoPub돋움체 Light" charset="0"/>
                <a:ea typeface="KoPub돋움체 Light" charset="0"/>
              </a:rPr>
              <a:t>1</a:t>
            </a:r>
            <a:r>
              <a:rPr sz="1800">
                <a:latin typeface="KoPub돋움체 Light" charset="0"/>
                <a:ea typeface="KoPub돋움체 Light" charset="0"/>
              </a:rPr>
              <a:t> - 1</a:t>
            </a:r>
            <a:endParaRPr lang="ko-KR" altLang="en-US" sz="1800">
              <a:latin typeface="KoPub돋움체 Light" charset="0"/>
              <a:ea typeface="KoPub돋움체 Light" charset="0"/>
            </a:endParaRPr>
          </a:p>
        </p:txBody>
      </p:sp>
      <p:sp>
        <p:nvSpPr>
          <p:cNvPr id="24" name="도형 89"/>
          <p:cNvSpPr>
            <a:spLocks/>
          </p:cNvSpPr>
          <p:nvPr/>
        </p:nvSpPr>
        <p:spPr>
          <a:xfrm rot="0">
            <a:off x="1884045" y="263525"/>
            <a:ext cx="328295" cy="320675"/>
          </a:xfrm>
          <a:prstGeom prst="rect"/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endParaRPr lang="ko-KR" altLang="en-US" sz="1800">
              <a:latin typeface="KoPub돋움체 Light" charset="0"/>
              <a:ea typeface="KoPub돋움체 Light" charset="0"/>
            </a:endParaRPr>
          </a:p>
        </p:txBody>
      </p:sp>
      <p:sp>
        <p:nvSpPr>
          <p:cNvPr id="25" name="텍스트 상자 90"/>
          <p:cNvSpPr txBox="1">
            <a:spLocks/>
          </p:cNvSpPr>
          <p:nvPr/>
        </p:nvSpPr>
        <p:spPr>
          <a:xfrm rot="0">
            <a:off x="457835" y="202565"/>
            <a:ext cx="1299845" cy="46101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endParaRPr lang="ko-KR" altLang="en-US" sz="2400">
              <a:gradFill rotWithShape="1">
                <a:gsLst>
                  <a:gs pos="83000">
                    <a:schemeClr val="bg1">
                      <a:lumMod val="50000"/>
                      <a:lumOff val="50000"/>
                    </a:schemeClr>
                  </a:gs>
                  <a:gs pos="100000">
                    <a:schemeClr val="bg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Bebas Neue" charset="0"/>
              <a:ea typeface="KoPub돋움체 Light" charset="0"/>
            </a:endParaRPr>
          </a:p>
        </p:txBody>
      </p:sp>
      <p:sp>
        <p:nvSpPr>
          <p:cNvPr id="26" name="텍스트 상자 91"/>
          <p:cNvSpPr txBox="1">
            <a:spLocks/>
          </p:cNvSpPr>
          <p:nvPr/>
        </p:nvSpPr>
        <p:spPr>
          <a:xfrm rot="0">
            <a:off x="2239645" y="234950"/>
            <a:ext cx="5125085" cy="3994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lang="ko-KR" sz="2000" spc="-140">
                <a:latin typeface="KoPub돋움체 Bold" charset="0"/>
                <a:ea typeface="KoPub돋움체 Bold" charset="0"/>
              </a:rPr>
              <a:t>지역별</a:t>
            </a:r>
            <a:r>
              <a:rPr lang="ko-KR" sz="2000" spc="-140">
                <a:latin typeface="KoPub돋움체 Bold" charset="0"/>
                <a:ea typeface="KoPub돋움체 Bold" charset="0"/>
              </a:rPr>
              <a:t> </a:t>
            </a:r>
            <a:r>
              <a:rPr lang="ko-KR" sz="2000" spc="-140">
                <a:latin typeface="KoPub돋움체 Bold" charset="0"/>
                <a:ea typeface="KoPub돋움체 Bold" charset="0"/>
              </a:rPr>
              <a:t>Platform 수익 분석 결과</a:t>
            </a:r>
            <a:endParaRPr lang="ko-KR" altLang="en-US" sz="2000">
              <a:latin typeface="KoPub돋움체 Bold" charset="0"/>
              <a:ea typeface="KoPub돋움체 Bold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 0"/>
          <p:cNvSpPr txBox="1">
            <a:spLocks/>
          </p:cNvSpPr>
          <p:nvPr/>
        </p:nvSpPr>
        <p:spPr>
          <a:xfrm rot="0">
            <a:off x="2239645" y="234950"/>
            <a:ext cx="5125085" cy="3994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lang="ko-KR" sz="2000" spc="-140">
                <a:latin typeface="KoPub돋움체 Bold" charset="0"/>
                <a:ea typeface="KoPub돋움체 Bold" charset="0"/>
              </a:rPr>
              <a:t>지역별</a:t>
            </a:r>
            <a:r>
              <a:rPr lang="ko-KR" sz="2000" spc="-140">
                <a:latin typeface="KoPub돋움체 Bold" charset="0"/>
                <a:ea typeface="KoPub돋움체 Bold" charset="0"/>
              </a:rPr>
              <a:t> </a:t>
            </a:r>
            <a:r>
              <a:rPr lang="ko-KR" sz="2000" spc="-140">
                <a:latin typeface="KoPub돋움체 Bold" charset="0"/>
                <a:ea typeface="KoPub돋움체 Bold" charset="0"/>
              </a:rPr>
              <a:t>Genre 수익 분석</a:t>
            </a:r>
            <a:endParaRPr lang="ko-KR" altLang="en-US" sz="2000">
              <a:latin typeface="KoPub돋움체 Bold" charset="0"/>
              <a:ea typeface="KoPub돋움체 Bold" charset="0"/>
            </a:endParaRPr>
          </a:p>
        </p:txBody>
      </p:sp>
      <p:sp>
        <p:nvSpPr>
          <p:cNvPr id="2" name="Rect 0"/>
          <p:cNvSpPr>
            <a:spLocks/>
          </p:cNvSpPr>
          <p:nvPr/>
        </p:nvSpPr>
        <p:spPr>
          <a:xfrm rot="0">
            <a:off x="269240" y="263525"/>
            <a:ext cx="1588135" cy="320675"/>
          </a:xfrm>
          <a:prstGeom prst="rect"/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r>
              <a:rPr sz="1800">
                <a:latin typeface="KoPub돋움체 Light" charset="0"/>
                <a:ea typeface="KoPub돋움체 Light" charset="0"/>
              </a:rPr>
              <a:t>1</a:t>
            </a:r>
            <a:r>
              <a:rPr sz="1800">
                <a:latin typeface="KoPub돋움체 Light" charset="0"/>
                <a:ea typeface="KoPub돋움체 Light" charset="0"/>
              </a:rPr>
              <a:t> - 2</a:t>
            </a:r>
            <a:endParaRPr lang="ko-KR" altLang="en-US" sz="1800">
              <a:latin typeface="KoPub돋움체 Light" charset="0"/>
              <a:ea typeface="KoPub돋움체 Light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1884045" y="263525"/>
            <a:ext cx="328295" cy="320675"/>
          </a:xfrm>
          <a:prstGeom prst="rect"/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endParaRPr lang="ko-KR" altLang="en-US" sz="1800">
              <a:latin typeface="KoPub돋움체 Light" charset="0"/>
              <a:ea typeface="KoPub돋움체 Light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457835" y="202565"/>
            <a:ext cx="1299845" cy="46101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endParaRPr lang="ko-KR" altLang="en-US" sz="2400">
              <a:gradFill rotWithShape="1">
                <a:gsLst>
                  <a:gs pos="83000">
                    <a:schemeClr val="bg1">
                      <a:lumMod val="50000"/>
                      <a:lumOff val="50000"/>
                    </a:schemeClr>
                  </a:gs>
                  <a:gs pos="100000">
                    <a:schemeClr val="bg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Bebas Neue" charset="0"/>
              <a:ea typeface="KoPub돋움체 Light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2242820" y="1633220"/>
            <a:ext cx="1668780" cy="399415"/>
          </a:xfrm>
          <a:prstGeom prst="rect"/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lang="ko-KR" sz="2000" spc="-140">
                <a:latin typeface="KoPub돋움체 Bold" charset="0"/>
                <a:ea typeface="KoPub돋움체 Bold" charset="0"/>
              </a:rPr>
              <a:t>북미(</a:t>
            </a:r>
            <a:r>
              <a:rPr lang="ko-KR" sz="2000" spc="-140">
                <a:latin typeface="KoPub돋움체 Bold" charset="0"/>
                <a:ea typeface="KoPub돋움체 Bold" charset="0"/>
              </a:rPr>
              <a:t>NA)지</a:t>
            </a:r>
            <a:r>
              <a:rPr lang="ko-KR" sz="2000" spc="-140">
                <a:latin typeface="KoPub돋움체 Bold" charset="0"/>
                <a:ea typeface="KoPub돋움체 Bold" charset="0"/>
              </a:rPr>
              <a:t>역</a:t>
            </a:r>
            <a:endParaRPr lang="ko-KR" altLang="en-US" sz="2000">
              <a:latin typeface="KoPub돋움체 Bold" charset="0"/>
              <a:ea typeface="KoPub돋움체 Bold" charset="0"/>
            </a:endParaRPr>
          </a:p>
        </p:txBody>
      </p:sp>
      <p:sp>
        <p:nvSpPr>
          <p:cNvPr id="13" name="Rect 0"/>
          <p:cNvSpPr txBox="1">
            <a:spLocks/>
          </p:cNvSpPr>
          <p:nvPr/>
        </p:nvSpPr>
        <p:spPr>
          <a:xfrm rot="0">
            <a:off x="8470900" y="1633220"/>
            <a:ext cx="1668780" cy="399415"/>
          </a:xfrm>
          <a:prstGeom prst="rect"/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lang="ko-KR" sz="2000" spc="-140">
                <a:latin typeface="KoPub돋움체 Bold" charset="0"/>
                <a:ea typeface="KoPub돋움체 Bold" charset="0"/>
              </a:rPr>
              <a:t>유럽(E</a:t>
            </a:r>
            <a:r>
              <a:rPr lang="ko-KR" sz="2000" spc="-140">
                <a:latin typeface="KoPub돋움체 Bold" charset="0"/>
                <a:ea typeface="KoPub돋움체 Bold" charset="0"/>
              </a:rPr>
              <a:t>U)지</a:t>
            </a:r>
            <a:r>
              <a:rPr lang="ko-KR" sz="2000" spc="-140">
                <a:latin typeface="KoPub돋움체 Bold" charset="0"/>
                <a:ea typeface="KoPub돋움체 Bold" charset="0"/>
              </a:rPr>
              <a:t>역</a:t>
            </a:r>
            <a:endParaRPr lang="ko-KR" altLang="en-US" sz="2000">
              <a:latin typeface="KoPub돋움체 Bold" charset="0"/>
              <a:ea typeface="KoPub돋움체 Bold" charset="0"/>
            </a:endParaRPr>
          </a:p>
        </p:txBody>
      </p:sp>
      <p:sp>
        <p:nvSpPr>
          <p:cNvPr id="15" name="Rect 0"/>
          <p:cNvSpPr txBox="1">
            <a:spLocks/>
          </p:cNvSpPr>
          <p:nvPr/>
        </p:nvSpPr>
        <p:spPr>
          <a:xfrm rot="0">
            <a:off x="2047875" y="6206490"/>
            <a:ext cx="2580640" cy="399415"/>
          </a:xfrm>
          <a:prstGeom prst="rect"/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lang="ko-KR" sz="2000" spc="-140">
                <a:latin typeface="KoPub돋움체 Bold" charset="0"/>
                <a:ea typeface="KoPub돋움체 Bold" charset="0"/>
              </a:rPr>
              <a:t>A</a:t>
            </a:r>
            <a:r>
              <a:rPr lang="ko-KR" sz="2000" spc="-140">
                <a:latin typeface="KoPub돋움체 Bold" charset="0"/>
                <a:ea typeface="KoPub돋움체 Bold" charset="0"/>
              </a:rPr>
              <a:t>ction,</a:t>
            </a:r>
            <a:r>
              <a:rPr lang="ko-KR" sz="2000" spc="-140">
                <a:latin typeface="KoPub돋움체 Bold" charset="0"/>
                <a:ea typeface="KoPub돋움체 Bold" charset="0"/>
              </a:rPr>
              <a:t> Sports, Shooter</a:t>
            </a:r>
            <a:endParaRPr lang="ko-KR" altLang="en-US" sz="2000">
              <a:latin typeface="KoPub돋움체 Bold" charset="0"/>
              <a:ea typeface="KoPub돋움체 Bold" charset="0"/>
            </a:endParaRPr>
          </a:p>
        </p:txBody>
      </p:sp>
      <p:pic>
        <p:nvPicPr>
          <p:cNvPr id="17" name="그림 92" descr="C:/Users/82107/AppData/Roaming/PolarisOffice/ETemp/11300_15972312/fImage1248768915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64820" y="2255520"/>
            <a:ext cx="5316220" cy="3931285"/>
          </a:xfrm>
          <a:prstGeom prst="rect"/>
          <a:noFill/>
        </p:spPr>
      </p:pic>
      <p:pic>
        <p:nvPicPr>
          <p:cNvPr id="18" name="그림 93" descr="C:/Users/82107/AppData/Roaming/PolarisOffice/ETemp/11300_15972312/fImage1100869029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575425" y="2251710"/>
            <a:ext cx="5267325" cy="3919220"/>
          </a:xfrm>
          <a:prstGeom prst="rect"/>
          <a:noFill/>
        </p:spPr>
      </p:pic>
      <p:sp>
        <p:nvSpPr>
          <p:cNvPr id="19" name="텍스트 상자 94"/>
          <p:cNvSpPr txBox="1">
            <a:spLocks/>
          </p:cNvSpPr>
          <p:nvPr/>
        </p:nvSpPr>
        <p:spPr>
          <a:xfrm rot="0">
            <a:off x="8015605" y="6206490"/>
            <a:ext cx="2580640" cy="399415"/>
          </a:xfrm>
          <a:prstGeom prst="rect"/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lang="ko-KR" sz="2000" spc="-140">
                <a:latin typeface="KoPub돋움체 Bold" charset="0"/>
                <a:ea typeface="KoPub돋움체 Bold" charset="0"/>
              </a:rPr>
              <a:t>A</a:t>
            </a:r>
            <a:r>
              <a:rPr lang="ko-KR" sz="2000" spc="-140">
                <a:latin typeface="KoPub돋움체 Bold" charset="0"/>
                <a:ea typeface="KoPub돋움체 Bold" charset="0"/>
              </a:rPr>
              <a:t>ction,</a:t>
            </a:r>
            <a:r>
              <a:rPr lang="ko-KR" sz="2000" spc="-140">
                <a:latin typeface="KoPub돋움체 Bold" charset="0"/>
                <a:ea typeface="KoPub돋움체 Bold" charset="0"/>
              </a:rPr>
              <a:t> Sports, Shooter</a:t>
            </a:r>
            <a:endParaRPr lang="ko-KR" altLang="en-US" sz="2000">
              <a:latin typeface="KoPub돋움체 Bold" charset="0"/>
              <a:ea typeface="KoPub돋움체 Bold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 0"/>
          <p:cNvSpPr txBox="1">
            <a:spLocks/>
          </p:cNvSpPr>
          <p:nvPr/>
        </p:nvSpPr>
        <p:spPr>
          <a:xfrm rot="0">
            <a:off x="2239645" y="234950"/>
            <a:ext cx="5125085" cy="3994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lang="ko-KR" sz="2000" spc="-140">
                <a:latin typeface="KoPub돋움체 Bold" charset="0"/>
                <a:ea typeface="KoPub돋움체 Bold" charset="0"/>
              </a:rPr>
              <a:t>지역별</a:t>
            </a:r>
            <a:r>
              <a:rPr lang="ko-KR" sz="2000" spc="-140">
                <a:latin typeface="KoPub돋움체 Bold" charset="0"/>
                <a:ea typeface="KoPub돋움체 Bold" charset="0"/>
              </a:rPr>
              <a:t> </a:t>
            </a:r>
            <a:r>
              <a:rPr lang="ko-KR" sz="2000" spc="-140">
                <a:latin typeface="KoPub돋움체 Bold" charset="0"/>
                <a:ea typeface="KoPub돋움체 Bold" charset="0"/>
              </a:rPr>
              <a:t>Genre 수익 분석</a:t>
            </a:r>
            <a:endParaRPr lang="ko-KR" altLang="en-US" sz="2000">
              <a:latin typeface="KoPub돋움체 Bold" charset="0"/>
              <a:ea typeface="KoPub돋움체 Bold" charset="0"/>
            </a:endParaRPr>
          </a:p>
        </p:txBody>
      </p:sp>
      <p:sp>
        <p:nvSpPr>
          <p:cNvPr id="2" name="Rect 0"/>
          <p:cNvSpPr>
            <a:spLocks/>
          </p:cNvSpPr>
          <p:nvPr/>
        </p:nvSpPr>
        <p:spPr>
          <a:xfrm rot="0">
            <a:off x="269240" y="263525"/>
            <a:ext cx="1588135" cy="320675"/>
          </a:xfrm>
          <a:prstGeom prst="rect"/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r>
              <a:rPr sz="1800">
                <a:latin typeface="KoPub돋움체 Light" charset="0"/>
                <a:ea typeface="KoPub돋움체 Light" charset="0"/>
              </a:rPr>
              <a:t>1</a:t>
            </a:r>
            <a:r>
              <a:rPr sz="1800">
                <a:latin typeface="KoPub돋움체 Light" charset="0"/>
                <a:ea typeface="KoPub돋움체 Light" charset="0"/>
              </a:rPr>
              <a:t> - 2</a:t>
            </a:r>
            <a:endParaRPr lang="ko-KR" altLang="en-US" sz="1800">
              <a:latin typeface="KoPub돋움체 Light" charset="0"/>
              <a:ea typeface="KoPub돋움체 Light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1884045" y="263525"/>
            <a:ext cx="328295" cy="320675"/>
          </a:xfrm>
          <a:prstGeom prst="rect"/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endParaRPr lang="ko-KR" altLang="en-US" sz="1800">
              <a:latin typeface="KoPub돋움체 Light" charset="0"/>
              <a:ea typeface="KoPub돋움체 Light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457835" y="202565"/>
            <a:ext cx="1299845" cy="46101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endParaRPr lang="ko-KR" altLang="en-US" sz="2400">
              <a:gradFill rotWithShape="1">
                <a:gsLst>
                  <a:gs pos="83000">
                    <a:schemeClr val="bg1">
                      <a:lumMod val="50000"/>
                      <a:lumOff val="50000"/>
                    </a:schemeClr>
                  </a:gs>
                  <a:gs pos="100000">
                    <a:schemeClr val="bg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Bebas Neue" charset="0"/>
              <a:ea typeface="KoPub돋움체 Light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2242820" y="1633220"/>
            <a:ext cx="1668780" cy="399415"/>
          </a:xfrm>
          <a:prstGeom prst="rect"/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lang="ko-KR" sz="2000" spc="-140">
                <a:latin typeface="KoPub돋움체 Bold" charset="0"/>
                <a:ea typeface="KoPub돋움체 Bold" charset="0"/>
              </a:rPr>
              <a:t>일본(J</a:t>
            </a:r>
            <a:r>
              <a:rPr lang="ko-KR" sz="2000" spc="-140">
                <a:latin typeface="KoPub돋움체 Bold" charset="0"/>
                <a:ea typeface="KoPub돋움체 Bold" charset="0"/>
              </a:rPr>
              <a:t>P)지</a:t>
            </a:r>
            <a:r>
              <a:rPr lang="ko-KR" sz="2000" spc="-140">
                <a:latin typeface="KoPub돋움체 Bold" charset="0"/>
                <a:ea typeface="KoPub돋움체 Bold" charset="0"/>
              </a:rPr>
              <a:t>역</a:t>
            </a:r>
            <a:endParaRPr lang="ko-KR" altLang="en-US" sz="2000">
              <a:latin typeface="KoPub돋움체 Bold" charset="0"/>
              <a:ea typeface="KoPub돋움체 Bold" charset="0"/>
            </a:endParaRPr>
          </a:p>
        </p:txBody>
      </p:sp>
      <p:sp>
        <p:nvSpPr>
          <p:cNvPr id="13" name="Rect 0"/>
          <p:cNvSpPr txBox="1">
            <a:spLocks/>
          </p:cNvSpPr>
          <p:nvPr/>
        </p:nvSpPr>
        <p:spPr>
          <a:xfrm rot="0">
            <a:off x="8346440" y="1633220"/>
            <a:ext cx="2032000" cy="399415"/>
          </a:xfrm>
          <a:prstGeom prst="rect"/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lang="ko-KR" sz="2000" spc="-140">
                <a:latin typeface="KoPub돋움체 Bold" charset="0"/>
                <a:ea typeface="KoPub돋움체 Bold" charset="0"/>
              </a:rPr>
              <a:t>그</a:t>
            </a:r>
            <a:r>
              <a:rPr lang="ko-KR" sz="2000" spc="-140">
                <a:latin typeface="KoPub돋움체 Bold" charset="0"/>
                <a:ea typeface="KoPub돋움체 Bold" charset="0"/>
              </a:rPr>
              <a:t> </a:t>
            </a:r>
            <a:r>
              <a:rPr lang="ko-KR" sz="2000" spc="-140">
                <a:latin typeface="KoPub돋움체 Bold" charset="0"/>
                <a:ea typeface="KoPub돋움체 Bold" charset="0"/>
              </a:rPr>
              <a:t>외</a:t>
            </a:r>
            <a:r>
              <a:rPr lang="ko-KR" sz="2000" spc="-140">
                <a:latin typeface="KoPub돋움체 Bold" charset="0"/>
                <a:ea typeface="KoPub돋움체 Bold" charset="0"/>
              </a:rPr>
              <a:t>(Other</a:t>
            </a:r>
            <a:r>
              <a:rPr lang="ko-KR" sz="2000" spc="-140">
                <a:latin typeface="KoPub돋움체 Bold" charset="0"/>
                <a:ea typeface="KoPub돋움체 Bold" charset="0"/>
              </a:rPr>
              <a:t>)지</a:t>
            </a:r>
            <a:r>
              <a:rPr lang="ko-KR" sz="2000" spc="-140">
                <a:latin typeface="KoPub돋움체 Bold" charset="0"/>
                <a:ea typeface="KoPub돋움체 Bold" charset="0"/>
              </a:rPr>
              <a:t>역</a:t>
            </a:r>
            <a:endParaRPr lang="ko-KR" altLang="en-US" sz="2000">
              <a:latin typeface="KoPub돋움체 Bold" charset="0"/>
              <a:ea typeface="KoPub돋움체 Bold" charset="0"/>
            </a:endParaRPr>
          </a:p>
        </p:txBody>
      </p:sp>
      <p:sp>
        <p:nvSpPr>
          <p:cNvPr id="15" name="Rect 0"/>
          <p:cNvSpPr txBox="1">
            <a:spLocks/>
          </p:cNvSpPr>
          <p:nvPr/>
        </p:nvSpPr>
        <p:spPr>
          <a:xfrm rot="0">
            <a:off x="2110105" y="6206490"/>
            <a:ext cx="2299970" cy="399415"/>
          </a:xfrm>
          <a:prstGeom prst="rect"/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lang="ko-KR" sz="2000" spc="-140">
                <a:latin typeface="KoPub돋움체 Bold" charset="0"/>
                <a:ea typeface="KoPub돋움체 Bold" charset="0"/>
              </a:rPr>
              <a:t>R</a:t>
            </a:r>
            <a:r>
              <a:rPr lang="ko-KR" sz="2000" spc="-140">
                <a:latin typeface="KoPub돋움체 Bold" charset="0"/>
                <a:ea typeface="KoPub돋움체 Bold" charset="0"/>
              </a:rPr>
              <a:t>PG,</a:t>
            </a:r>
            <a:r>
              <a:rPr lang="ko-KR" sz="2000" spc="-140">
                <a:latin typeface="KoPub돋움체 Bold" charset="0"/>
                <a:ea typeface="KoPub돋움체 Bold" charset="0"/>
              </a:rPr>
              <a:t> Action, Sports</a:t>
            </a:r>
            <a:endParaRPr lang="ko-KR" altLang="en-US" sz="2000">
              <a:latin typeface="KoPub돋움체 Bold" charset="0"/>
              <a:ea typeface="KoPub돋움체 Bold" charset="0"/>
            </a:endParaRPr>
          </a:p>
        </p:txBody>
      </p:sp>
      <p:sp>
        <p:nvSpPr>
          <p:cNvPr id="19" name="Rect 0"/>
          <p:cNvSpPr txBox="1">
            <a:spLocks/>
          </p:cNvSpPr>
          <p:nvPr/>
        </p:nvSpPr>
        <p:spPr>
          <a:xfrm rot="0">
            <a:off x="8015605" y="6206490"/>
            <a:ext cx="2580640" cy="399415"/>
          </a:xfrm>
          <a:prstGeom prst="rect"/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lang="ko-KR" sz="2000" spc="-140">
                <a:latin typeface="KoPub돋움체 Bold" charset="0"/>
                <a:ea typeface="KoPub돋움체 Bold" charset="0"/>
              </a:rPr>
              <a:t>A</a:t>
            </a:r>
            <a:r>
              <a:rPr lang="ko-KR" sz="2000" spc="-140">
                <a:latin typeface="KoPub돋움체 Bold" charset="0"/>
                <a:ea typeface="KoPub돋움체 Bold" charset="0"/>
              </a:rPr>
              <a:t>ction,</a:t>
            </a:r>
            <a:r>
              <a:rPr lang="ko-KR" sz="2000" spc="-140">
                <a:latin typeface="KoPub돋움체 Bold" charset="0"/>
                <a:ea typeface="KoPub돋움체 Bold" charset="0"/>
              </a:rPr>
              <a:t> Sports, Shooter</a:t>
            </a:r>
            <a:endParaRPr lang="ko-KR" altLang="en-US" sz="2000">
              <a:latin typeface="KoPub돋움체 Bold" charset="0"/>
              <a:ea typeface="KoPub돋움체 Bold" charset="0"/>
            </a:endParaRPr>
          </a:p>
        </p:txBody>
      </p:sp>
      <p:pic>
        <p:nvPicPr>
          <p:cNvPr id="20" name="그림 95" descr="C:/Users/82107/AppData/Roaming/PolarisOffice/ETemp/11300_15972312/fImage10082702238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6405" y="2277745"/>
            <a:ext cx="5273040" cy="3909060"/>
          </a:xfrm>
          <a:prstGeom prst="rect"/>
          <a:noFill/>
        </p:spPr>
      </p:pic>
      <p:pic>
        <p:nvPicPr>
          <p:cNvPr id="21" name="그림 96" descr="C:/Users/82107/AppData/Roaming/PolarisOffice/ETemp/11300_15972312/fImage9508703742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25920" y="2282190"/>
            <a:ext cx="5288280" cy="38887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 0"/>
          <p:cNvSpPr txBox="1">
            <a:spLocks/>
          </p:cNvSpPr>
          <p:nvPr/>
        </p:nvSpPr>
        <p:spPr>
          <a:xfrm rot="0">
            <a:off x="2239645" y="234950"/>
            <a:ext cx="5125085" cy="3994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lang="ko-KR" sz="2000" spc="-140">
                <a:latin typeface="KoPub돋움체 Bold" charset="0"/>
                <a:ea typeface="KoPub돋움체 Bold" charset="0"/>
              </a:rPr>
              <a:t>지역별</a:t>
            </a:r>
            <a:r>
              <a:rPr lang="ko-KR" sz="2000" spc="-140">
                <a:latin typeface="KoPub돋움체 Bold" charset="0"/>
                <a:ea typeface="KoPub돋움체 Bold" charset="0"/>
              </a:rPr>
              <a:t> </a:t>
            </a:r>
            <a:r>
              <a:rPr lang="ko-KR" sz="2000" spc="-140">
                <a:latin typeface="KoPub돋움체 Bold" charset="0"/>
                <a:ea typeface="KoPub돋움체 Bold" charset="0"/>
              </a:rPr>
              <a:t>Genre 수익 분석</a:t>
            </a:r>
            <a:endParaRPr lang="ko-KR" altLang="en-US" sz="2000">
              <a:latin typeface="KoPub돋움체 Bold" charset="0"/>
              <a:ea typeface="KoPub돋움체 Bold" charset="0"/>
            </a:endParaRPr>
          </a:p>
        </p:txBody>
      </p:sp>
      <p:sp>
        <p:nvSpPr>
          <p:cNvPr id="2" name="Rect 0"/>
          <p:cNvSpPr>
            <a:spLocks/>
          </p:cNvSpPr>
          <p:nvPr/>
        </p:nvSpPr>
        <p:spPr>
          <a:xfrm rot="0">
            <a:off x="269240" y="263525"/>
            <a:ext cx="1588135" cy="320675"/>
          </a:xfrm>
          <a:prstGeom prst="rect"/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r>
              <a:rPr sz="1800">
                <a:latin typeface="KoPub돋움체 Light" charset="0"/>
                <a:ea typeface="KoPub돋움체 Light" charset="0"/>
              </a:rPr>
              <a:t>1</a:t>
            </a:r>
            <a:r>
              <a:rPr sz="1800">
                <a:latin typeface="KoPub돋움체 Light" charset="0"/>
                <a:ea typeface="KoPub돋움체 Light" charset="0"/>
              </a:rPr>
              <a:t> - 2</a:t>
            </a:r>
            <a:endParaRPr lang="ko-KR" altLang="en-US" sz="1800">
              <a:latin typeface="KoPub돋움체 Light" charset="0"/>
              <a:ea typeface="KoPub돋움체 Light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1884045" y="263525"/>
            <a:ext cx="328295" cy="320675"/>
          </a:xfrm>
          <a:prstGeom prst="rect"/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endParaRPr lang="ko-KR" altLang="en-US" sz="1800">
              <a:latin typeface="KoPub돋움체 Light" charset="0"/>
              <a:ea typeface="KoPub돋움체 Light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457835" y="202565"/>
            <a:ext cx="1299845" cy="46101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endParaRPr lang="ko-KR" altLang="en-US" sz="2400">
              <a:gradFill rotWithShape="1">
                <a:gsLst>
                  <a:gs pos="83000">
                    <a:schemeClr val="bg1">
                      <a:lumMod val="50000"/>
                      <a:lumOff val="50000"/>
                    </a:schemeClr>
                  </a:gs>
                  <a:gs pos="100000">
                    <a:schemeClr val="bg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Bebas Neue" charset="0"/>
              <a:ea typeface="KoPub돋움체 Light" charset="0"/>
            </a:endParaRPr>
          </a:p>
        </p:txBody>
      </p:sp>
      <p:pic>
        <p:nvPicPr>
          <p:cNvPr id="11" name="그림 100" descr="C:/Users/82107/AppData/Roaming/PolarisOffice/ETemp/11300_15972312/fImage18102820871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242310" y="800100"/>
            <a:ext cx="5697220" cy="57296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>
            <a:spLocks/>
          </p:cNvSpPr>
          <p:nvPr/>
        </p:nvSpPr>
        <p:spPr>
          <a:xfrm rot="0">
            <a:off x="1524000" y="4382135"/>
            <a:ext cx="9144635" cy="2475865"/>
          </a:xfrm>
          <a:prstGeom prst="rect"/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endParaRPr lang="ko-KR" altLang="en-US" sz="1800">
              <a:latin typeface="Bebas Neue" charset="0"/>
              <a:ea typeface="KoPub돋움체 Light" charset="0"/>
            </a:endParaRPr>
          </a:p>
        </p:txBody>
      </p:sp>
      <p:sp>
        <p:nvSpPr>
          <p:cNvPr id="2" name="Rect 0"/>
          <p:cNvSpPr>
            <a:spLocks/>
          </p:cNvSpPr>
          <p:nvPr/>
        </p:nvSpPr>
        <p:spPr>
          <a:xfrm rot="0">
            <a:off x="5872480" y="535940"/>
            <a:ext cx="4359275" cy="5409565"/>
          </a:xfrm>
          <a:prstGeom prst="rect"/>
          <a:noFill/>
          <a:ln w="63500" cap="sq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endParaRPr lang="ko-KR" altLang="en-US" sz="1800">
              <a:latin typeface="Bebas Neue" charset="0"/>
              <a:ea typeface="KoPub돋움체 Light" charset="0"/>
            </a:endParaRP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 rot="0">
            <a:off x="6692900" y="4469130"/>
            <a:ext cx="3878580" cy="92265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sz="5400">
                <a:solidFill>
                  <a:schemeClr val="bg1"/>
                </a:solidFill>
                <a:latin typeface="Bebas Neue" charset="0"/>
                <a:ea typeface="KoPub돋움체 Light" charset="0"/>
              </a:rPr>
              <a:t>CONTENTS</a:t>
            </a:r>
            <a:endParaRPr lang="ko-KR" altLang="en-US" sz="5400">
              <a:solidFill>
                <a:schemeClr val="bg1"/>
              </a:solidFill>
              <a:latin typeface="Bebas Neue" charset="0"/>
              <a:ea typeface="KoPub돋움체 Light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6258560" y="946150"/>
            <a:ext cx="930275" cy="930275"/>
          </a:xfrm>
          <a:prstGeom prst="rect"/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r>
              <a:rPr sz="4000">
                <a:solidFill>
                  <a:schemeClr val="bg1"/>
                </a:solidFill>
                <a:latin typeface="Bebas Neue" charset="0"/>
                <a:ea typeface="KoPub돋움체 Light" charset="0"/>
              </a:rPr>
              <a:t>01</a:t>
            </a:r>
            <a:endParaRPr lang="ko-KR" altLang="en-US" sz="4000">
              <a:solidFill>
                <a:schemeClr val="bg1"/>
              </a:solidFill>
              <a:latin typeface="Bebas Neue" charset="0"/>
              <a:ea typeface="KoPub돋움체 Light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6258560" y="2017395"/>
            <a:ext cx="930275" cy="930275"/>
          </a:xfrm>
          <a:prstGeom prst="rect"/>
          <a:solidFill>
            <a:schemeClr val="tx1">
              <a:lumMod val="50000"/>
              <a:lumOff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r>
              <a:rPr sz="4000">
                <a:solidFill>
                  <a:schemeClr val="bg1"/>
                </a:solidFill>
                <a:latin typeface="Bebas Neue" charset="0"/>
                <a:ea typeface="KoPub돋움체 Light" charset="0"/>
              </a:rPr>
              <a:t>02</a:t>
            </a:r>
            <a:endParaRPr lang="ko-KR" altLang="en-US" sz="4000">
              <a:solidFill>
                <a:schemeClr val="bg1"/>
              </a:solidFill>
              <a:latin typeface="Bebas Neue" charset="0"/>
              <a:ea typeface="KoPub돋움체 Light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 rot="0">
            <a:off x="6258560" y="3134360"/>
            <a:ext cx="930275" cy="930275"/>
          </a:xfrm>
          <a:prstGeom prst="rect"/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r>
              <a:rPr sz="4000">
                <a:solidFill>
                  <a:schemeClr val="bg1"/>
                </a:solidFill>
                <a:latin typeface="Bebas Neue" charset="0"/>
                <a:ea typeface="KoPub돋움체 Light" charset="0"/>
              </a:rPr>
              <a:t>03</a:t>
            </a:r>
            <a:endParaRPr lang="ko-KR" altLang="en-US" sz="4000">
              <a:solidFill>
                <a:schemeClr val="bg1"/>
              </a:solidFill>
              <a:latin typeface="Bebas Neue" charset="0"/>
              <a:ea typeface="KoPub돋움체 Light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7188200" y="1095375"/>
            <a:ext cx="2864485" cy="64579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lang="ko-KR" sz="1800" spc="-140">
                <a:latin typeface="KoPub돋움체 Light" charset="0"/>
                <a:ea typeface="KoPub돋움체 Light" charset="0"/>
              </a:rPr>
              <a:t>지역별</a:t>
            </a:r>
            <a:r>
              <a:rPr lang="ko-KR" sz="1800" spc="-140">
                <a:latin typeface="KoPub돋움체 Light" charset="0"/>
                <a:ea typeface="KoPub돋움체 Light" charset="0"/>
              </a:rPr>
              <a:t> P</a:t>
            </a:r>
            <a:r>
              <a:rPr lang="ko-KR" sz="1800" spc="-140">
                <a:latin typeface="KoPub돋움체 Light" charset="0"/>
                <a:ea typeface="KoPub돋움체 Light" charset="0"/>
              </a:rPr>
              <a:t>altf</a:t>
            </a:r>
            <a:r>
              <a:rPr lang="ko-KR" sz="1800" spc="-140">
                <a:latin typeface="KoPub돋움체 Light" charset="0"/>
                <a:ea typeface="KoPub돋움체 Light" charset="0"/>
              </a:rPr>
              <a:t>o</a:t>
            </a:r>
            <a:r>
              <a:rPr lang="ko-KR" sz="1800" spc="-140">
                <a:latin typeface="KoPub돋움체 Light" charset="0"/>
                <a:ea typeface="KoPub돋움체 Light" charset="0"/>
              </a:rPr>
              <a:t>rm</a:t>
            </a:r>
            <a:r>
              <a:rPr lang="ko-KR" sz="1800" spc="-140">
                <a:latin typeface="KoPub돋움체 Light" charset="0"/>
                <a:ea typeface="KoPub돋움체 Light" charset="0"/>
              </a:rPr>
              <a:t> </a:t>
            </a:r>
            <a:r>
              <a:rPr lang="ko-KR" sz="1800" spc="-140">
                <a:latin typeface="KoPub돋움체 Light" charset="0"/>
                <a:ea typeface="KoPub돋움체 Light" charset="0"/>
              </a:rPr>
              <a:t>수익 분</a:t>
            </a:r>
            <a:r>
              <a:rPr lang="ko-KR" sz="1800" spc="-140">
                <a:latin typeface="KoPub돋움체 Light" charset="0"/>
                <a:ea typeface="KoPub돋움체 Light" charset="0"/>
              </a:rPr>
              <a:t>석</a:t>
            </a:r>
            <a:endParaRPr lang="ko-KR" altLang="en-US" sz="1800">
              <a:latin typeface="KoPub돋움체 Light" charset="0"/>
              <a:ea typeface="KoPub돋움체 Light" charset="0"/>
            </a:endParaRPr>
          </a:p>
          <a:p>
            <a:pPr marL="0" indent="0" rtl="0" algn="l" defTabSz="457200" eaLnBrk="1" latinLnBrk="0" hangingPunct="1">
              <a:buFontTx/>
              <a:buNone/>
            </a:pPr>
            <a:r>
              <a:rPr sz="1800" spc="-140">
                <a:latin typeface="KoPub돋움체 Light" charset="0"/>
                <a:ea typeface="KoPub돋움체 Light" charset="0"/>
              </a:rPr>
              <a:t>지역</a:t>
            </a:r>
            <a:r>
              <a:rPr lang="ko-KR" sz="1800" spc="-140">
                <a:latin typeface="KoPub돋움체 Light" charset="0"/>
                <a:ea typeface="KoPub돋움체 Light" charset="0"/>
              </a:rPr>
              <a:t>별</a:t>
            </a:r>
            <a:r>
              <a:rPr lang="ko-KR" sz="1800" spc="-140">
                <a:latin typeface="KoPub돋움체 Light" charset="0"/>
                <a:ea typeface="KoPub돋움체 Light" charset="0"/>
              </a:rPr>
              <a:t> </a:t>
            </a:r>
            <a:r>
              <a:rPr lang="ko-KR" sz="1800" spc="-140">
                <a:latin typeface="KoPub돋움체 Light" charset="0"/>
                <a:ea typeface="KoPub돋움체 Light" charset="0"/>
              </a:rPr>
              <a:t>Genre 수익 분석</a:t>
            </a:r>
            <a:endParaRPr lang="ko-KR" altLang="en-US" sz="1800">
              <a:latin typeface="KoPub돋움체 Light" charset="0"/>
              <a:ea typeface="KoPub돋움체 Light" charset="0"/>
            </a:endParaRPr>
          </a:p>
        </p:txBody>
      </p:sp>
      <p:sp>
        <p:nvSpPr>
          <p:cNvPr id="17" name="Rect 0"/>
          <p:cNvSpPr txBox="1">
            <a:spLocks/>
          </p:cNvSpPr>
          <p:nvPr/>
        </p:nvSpPr>
        <p:spPr>
          <a:xfrm rot="0">
            <a:off x="7188200" y="2164715"/>
            <a:ext cx="2898775" cy="64579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sz="1800" spc="-140">
                <a:latin typeface="KoPub돋움체 Light" charset="0"/>
                <a:ea typeface="KoPub돋움체 Light" charset="0"/>
              </a:rPr>
              <a:t>최</a:t>
            </a:r>
            <a:r>
              <a:rPr lang="ko-KR" sz="1800" spc="-140">
                <a:latin typeface="KoPub돋움체 Light" charset="0"/>
                <a:ea typeface="KoPub돋움체 Light" charset="0"/>
              </a:rPr>
              <a:t>신</a:t>
            </a:r>
            <a:r>
              <a:rPr lang="ko-KR" sz="1800" spc="-140">
                <a:latin typeface="KoPub돋움체 Light" charset="0"/>
                <a:ea typeface="KoPub돋움체 Light" charset="0"/>
              </a:rPr>
              <a:t> </a:t>
            </a:r>
            <a:r>
              <a:rPr lang="ko-KR" sz="1800" spc="-140">
                <a:latin typeface="KoPub돋움체 Light" charset="0"/>
                <a:ea typeface="KoPub돋움체 Light" charset="0"/>
              </a:rPr>
              <a:t>트렌드 분석</a:t>
            </a:r>
            <a:endParaRPr lang="ko-KR" altLang="en-US" sz="1800">
              <a:latin typeface="KoPub돋움체 Light" charset="0"/>
              <a:ea typeface="KoPub돋움체 Light" charset="0"/>
            </a:endParaRPr>
          </a:p>
          <a:p>
            <a:pPr marL="0" indent="0" rtl="0" algn="l" defTabSz="457200" eaLnBrk="1" latinLnBrk="0" hangingPunct="1">
              <a:buFontTx/>
              <a:buNone/>
            </a:pPr>
            <a:r>
              <a:rPr sz="1800" spc="-140">
                <a:latin typeface="KoPub돋움체 Light" charset="0"/>
                <a:ea typeface="KoPub돋움체 Light" charset="0"/>
              </a:rPr>
              <a:t>성공</a:t>
            </a:r>
            <a:r>
              <a:rPr lang="ko-KR" sz="1800" spc="-140">
                <a:latin typeface="KoPub돋움체 Light" charset="0"/>
                <a:ea typeface="KoPub돋움체 Light" charset="0"/>
              </a:rPr>
              <a:t>한</a:t>
            </a:r>
            <a:r>
              <a:rPr lang="ko-KR" sz="1800" spc="-140">
                <a:latin typeface="KoPub돋움체 Light" charset="0"/>
                <a:ea typeface="KoPub돋움체 Light" charset="0"/>
              </a:rPr>
              <a:t> </a:t>
            </a:r>
            <a:r>
              <a:rPr lang="ko-KR" sz="1800" spc="-140">
                <a:latin typeface="KoPub돋움체 Light" charset="0"/>
                <a:ea typeface="KoPub돋움체 Light" charset="0"/>
              </a:rPr>
              <a:t>게임들의 공통점 분</a:t>
            </a:r>
            <a:r>
              <a:rPr lang="ko-KR" sz="1800" spc="-140">
                <a:latin typeface="KoPub돋움체 Light" charset="0"/>
                <a:ea typeface="KoPub돋움체 Light" charset="0"/>
              </a:rPr>
              <a:t>석</a:t>
            </a:r>
            <a:endParaRPr lang="ko-KR" altLang="en-US" sz="1800">
              <a:latin typeface="KoPub돋움체 Light" charset="0"/>
              <a:ea typeface="KoPub돋움체 Light" charset="0"/>
            </a:endParaRPr>
          </a:p>
        </p:txBody>
      </p:sp>
      <p:sp>
        <p:nvSpPr>
          <p:cNvPr id="18" name="Rect 0"/>
          <p:cNvSpPr txBox="1">
            <a:spLocks/>
          </p:cNvSpPr>
          <p:nvPr/>
        </p:nvSpPr>
        <p:spPr>
          <a:xfrm rot="0">
            <a:off x="7188200" y="3241040"/>
            <a:ext cx="2798445" cy="64579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sz="1800" spc="-140">
                <a:latin typeface="KoPub돋움체 Light" charset="0"/>
                <a:ea typeface="KoPub돋움체 Light" charset="0"/>
              </a:rPr>
              <a:t>최종</a:t>
            </a:r>
            <a:r>
              <a:rPr lang="ko-KR" sz="1800" spc="-140">
                <a:latin typeface="KoPub돋움체 Light" charset="0"/>
                <a:ea typeface="KoPub돋움체 Light" charset="0"/>
              </a:rPr>
              <a:t> 분석 </a:t>
            </a:r>
            <a:r>
              <a:rPr sz="1800" spc="-140">
                <a:latin typeface="KoPub돋움체 Light" charset="0"/>
                <a:ea typeface="KoPub돋움체 Light" charset="0"/>
              </a:rPr>
              <a:t>결</a:t>
            </a:r>
            <a:r>
              <a:rPr lang="ko-KR" sz="1800" spc="-140">
                <a:latin typeface="KoPub돋움체 Light" charset="0"/>
                <a:ea typeface="KoPub돋움체 Light" charset="0"/>
              </a:rPr>
              <a:t>과</a:t>
            </a:r>
            <a:endParaRPr lang="ko-KR" altLang="en-US" sz="1800">
              <a:latin typeface="KoPub돋움체 Light" charset="0"/>
              <a:ea typeface="KoPub돋움체 Light" charset="0"/>
            </a:endParaRPr>
          </a:p>
          <a:p>
            <a:pPr marL="0" indent="0" rtl="0" algn="l" defTabSz="457200" eaLnBrk="1" latinLnBrk="0" hangingPunct="1">
              <a:buFontTx/>
              <a:buNone/>
            </a:pPr>
            <a:r>
              <a:rPr lang="ko-KR" sz="1800" spc="-140">
                <a:latin typeface="KoPub돋움체 Light" charset="0"/>
                <a:ea typeface="KoPub돋움체 Light" charset="0"/>
              </a:rPr>
              <a:t>2023년</a:t>
            </a:r>
            <a:r>
              <a:rPr lang="ko-KR" sz="1800" spc="-140">
                <a:latin typeface="KoPub돋움체 Light" charset="0"/>
                <a:ea typeface="KoPub돋움체 Light" charset="0"/>
              </a:rPr>
              <a:t> </a:t>
            </a:r>
            <a:r>
              <a:rPr lang="ko-KR" sz="1800" spc="-140">
                <a:latin typeface="KoPub돋움체 Light" charset="0"/>
                <a:ea typeface="KoPub돋움체 Light" charset="0"/>
              </a:rPr>
              <a:t>현재</a:t>
            </a:r>
            <a:r>
              <a:rPr lang="ko-KR" sz="1800" spc="-140">
                <a:latin typeface="KoPub돋움체 Light" charset="0"/>
                <a:ea typeface="KoPub돋움체 Light" charset="0"/>
              </a:rPr>
              <a:t> </a:t>
            </a:r>
            <a:r>
              <a:rPr lang="ko-KR" sz="1800" spc="-140">
                <a:latin typeface="KoPub돋움체 Light" charset="0"/>
                <a:ea typeface="KoPub돋움체 Light" charset="0"/>
              </a:rPr>
              <a:t>관점의 평가</a:t>
            </a:r>
            <a:endParaRPr lang="ko-KR" altLang="en-US" sz="1800">
              <a:latin typeface="KoPub돋움체 Light" charset="0"/>
              <a:ea typeface="KoPub돋움체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 0"/>
          <p:cNvSpPr txBox="1">
            <a:spLocks/>
          </p:cNvSpPr>
          <p:nvPr/>
        </p:nvSpPr>
        <p:spPr>
          <a:xfrm rot="0">
            <a:off x="2239645" y="234950"/>
            <a:ext cx="5125085" cy="3994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lang="ko-KR" sz="2000" spc="-140">
                <a:latin typeface="KoPub돋움체 Bold" charset="0"/>
                <a:ea typeface="KoPub돋움체 Bold" charset="0"/>
              </a:rPr>
              <a:t>지역별</a:t>
            </a:r>
            <a:r>
              <a:rPr lang="ko-KR" sz="2000" spc="-140">
                <a:latin typeface="KoPub돋움체 Bold" charset="0"/>
                <a:ea typeface="KoPub돋움체 Bold" charset="0"/>
              </a:rPr>
              <a:t> </a:t>
            </a:r>
            <a:r>
              <a:rPr lang="ko-KR" sz="2000" spc="-140">
                <a:latin typeface="KoPub돋움체 Bold" charset="0"/>
                <a:ea typeface="KoPub돋움체 Bold" charset="0"/>
              </a:rPr>
              <a:t>Genre 수익 분석</a:t>
            </a:r>
            <a:endParaRPr lang="ko-KR" altLang="en-US" sz="2000">
              <a:latin typeface="KoPub돋움체 Bold" charset="0"/>
              <a:ea typeface="KoPub돋움체 Bold" charset="0"/>
            </a:endParaRPr>
          </a:p>
        </p:txBody>
      </p:sp>
      <p:sp>
        <p:nvSpPr>
          <p:cNvPr id="2" name="Rect 0"/>
          <p:cNvSpPr>
            <a:spLocks/>
          </p:cNvSpPr>
          <p:nvPr/>
        </p:nvSpPr>
        <p:spPr>
          <a:xfrm rot="0">
            <a:off x="269240" y="263525"/>
            <a:ext cx="1588135" cy="320675"/>
          </a:xfrm>
          <a:prstGeom prst="rect"/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r>
              <a:rPr sz="1800">
                <a:latin typeface="KoPub돋움체 Light" charset="0"/>
                <a:ea typeface="KoPub돋움체 Light" charset="0"/>
              </a:rPr>
              <a:t>1</a:t>
            </a:r>
            <a:r>
              <a:rPr sz="1800">
                <a:latin typeface="KoPub돋움체 Light" charset="0"/>
                <a:ea typeface="KoPub돋움체 Light" charset="0"/>
              </a:rPr>
              <a:t> - 2</a:t>
            </a:r>
            <a:endParaRPr lang="ko-KR" altLang="en-US" sz="1800">
              <a:latin typeface="KoPub돋움체 Light" charset="0"/>
              <a:ea typeface="KoPub돋움체 Light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1884045" y="263525"/>
            <a:ext cx="328295" cy="320675"/>
          </a:xfrm>
          <a:prstGeom prst="rect"/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endParaRPr lang="ko-KR" altLang="en-US" sz="1800">
              <a:latin typeface="KoPub돋움체 Light" charset="0"/>
              <a:ea typeface="KoPub돋움체 Light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457835" y="202565"/>
            <a:ext cx="1299845" cy="46101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endParaRPr lang="ko-KR" altLang="en-US" sz="2400">
              <a:gradFill rotWithShape="1">
                <a:gsLst>
                  <a:gs pos="83000">
                    <a:schemeClr val="bg1">
                      <a:lumMod val="50000"/>
                      <a:lumOff val="50000"/>
                    </a:schemeClr>
                  </a:gs>
                  <a:gs pos="100000">
                    <a:schemeClr val="bg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Bebas Neue" charset="0"/>
              <a:ea typeface="KoPub돋움체 Light" charset="0"/>
            </a:endParaRPr>
          </a:p>
        </p:txBody>
      </p:sp>
      <p:pic>
        <p:nvPicPr>
          <p:cNvPr id="11" name="Picture " descr="C:/Users/82107/AppData/Roaming/PolarisOffice/ETemp/11300_15972312/fImage18102991971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242310" y="800100"/>
            <a:ext cx="5697220" cy="5729605"/>
          </a:xfrm>
          <a:prstGeom prst="rect"/>
          <a:noFill/>
        </p:spPr>
      </p:pic>
      <p:sp>
        <p:nvSpPr>
          <p:cNvPr id="12" name="도형 144"/>
          <p:cNvSpPr>
            <a:spLocks/>
          </p:cNvSpPr>
          <p:nvPr/>
        </p:nvSpPr>
        <p:spPr>
          <a:xfrm rot="0">
            <a:off x="3319145" y="1635760"/>
            <a:ext cx="5594350" cy="421640"/>
          </a:xfrm>
          <a:prstGeom prst="rect"/>
          <a:noFill/>
          <a:ln w="317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도형 145"/>
          <p:cNvSpPr>
            <a:spLocks/>
          </p:cNvSpPr>
          <p:nvPr/>
        </p:nvSpPr>
        <p:spPr>
          <a:xfrm rot="0">
            <a:off x="3343910" y="4434205"/>
            <a:ext cx="5594350" cy="421640"/>
          </a:xfrm>
          <a:prstGeom prst="rect"/>
          <a:noFill/>
          <a:ln w="317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도형 146"/>
          <p:cNvSpPr>
            <a:spLocks/>
          </p:cNvSpPr>
          <p:nvPr/>
        </p:nvSpPr>
        <p:spPr>
          <a:xfrm rot="0">
            <a:off x="3343910" y="4870450"/>
            <a:ext cx="5594350" cy="421640"/>
          </a:xfrm>
          <a:prstGeom prst="rect"/>
          <a:noFill/>
          <a:ln w="317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도형 147"/>
          <p:cNvSpPr>
            <a:spLocks/>
          </p:cNvSpPr>
          <p:nvPr/>
        </p:nvSpPr>
        <p:spPr>
          <a:xfrm rot="0">
            <a:off x="3343910" y="5665470"/>
            <a:ext cx="5594350" cy="421640"/>
          </a:xfrm>
          <a:prstGeom prst="rect"/>
          <a:noFill/>
          <a:ln w="317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>
            <a:spLocks/>
          </p:cNvSpPr>
          <p:nvPr/>
        </p:nvSpPr>
        <p:spPr>
          <a:xfrm rot="0">
            <a:off x="4905375" y="2959735"/>
            <a:ext cx="2083435" cy="3028315"/>
          </a:xfrm>
          <a:custGeom>
            <a:gdLst>
              <a:gd fmla="*/ 1356 w 2254" name="TX0"/>
              <a:gd fmla="*/ 2890 h 3278" name="TY0"/>
              <a:gd fmla="*/ 922 w 2254" name="TX1"/>
              <a:gd fmla="*/ 2944 h 3278" name="TY1"/>
              <a:gd fmla="*/ 939 w 2254" name="TX2"/>
              <a:gd fmla="*/ 2979 h 3278" name="TY2"/>
              <a:gd fmla="*/ 957 w 2254" name="TX3"/>
              <a:gd fmla="*/ 3007 h 3278" name="TY3"/>
              <a:gd fmla="*/ 975 w 2254" name="TX4"/>
              <a:gd fmla="*/ 3029 h 3278" name="TY4"/>
              <a:gd fmla="*/ 995 w 2254" name="TX5"/>
              <a:gd fmla="*/ 3046 h 3278" name="TY5"/>
              <a:gd fmla="*/ 1016 w 2254" name="TX6"/>
              <a:gd fmla="*/ 3057 h 3278" name="TY6"/>
              <a:gd fmla="*/ 1039 w 2254" name="TX7"/>
              <a:gd fmla="*/ 3065 h 3278" name="TY7"/>
              <a:gd fmla="*/ 1065 w 2254" name="TX8"/>
              <a:gd fmla="*/ 3070 h 3278" name="TY8"/>
              <a:gd fmla="*/ 1093 w 2254" name="TX9"/>
              <a:gd fmla="*/ 3072 h 3278" name="TY9"/>
              <a:gd fmla="*/ 1127 w 2254" name="TX10"/>
              <a:gd fmla="*/ 3072 h 3278" name="TY10"/>
              <a:gd fmla="*/ 1155 w 2254" name="TX11"/>
              <a:gd fmla="*/ 3072 h 3278" name="TY11"/>
              <a:gd fmla="*/ 1181 w 2254" name="TX12"/>
              <a:gd fmla="*/ 3071 h 3278" name="TY12"/>
              <a:gd fmla="*/ 1204 w 2254" name="TX13"/>
              <a:gd fmla="*/ 3068 h 3278" name="TY13"/>
              <a:gd fmla="*/ 1225 w 2254" name="TX14"/>
              <a:gd fmla="*/ 3063 h 3278" name="TY14"/>
              <a:gd fmla="*/ 1245 w 2254" name="TX15"/>
              <a:gd fmla="*/ 3055 h 3278" name="TY15"/>
              <a:gd fmla="*/ 1263 w 2254" name="TX16"/>
              <a:gd fmla="*/ 3045 h 3278" name="TY16"/>
              <a:gd fmla="*/ 1280 w 2254" name="TX17"/>
              <a:gd fmla="*/ 3030 h 3278" name="TY17"/>
              <a:gd fmla="*/ 1295 w 2254" name="TX18"/>
              <a:gd fmla="*/ 3012 h 3278" name="TY18"/>
              <a:gd fmla="*/ 1310 w 2254" name="TX19"/>
              <a:gd fmla="*/ 2989 h 3278" name="TY19"/>
              <a:gd fmla="*/ 1326 w 2254" name="TX20"/>
              <a:gd fmla="*/ 2962 h 3278" name="TY20"/>
              <a:gd fmla="*/ 1341 w 2254" name="TX21"/>
              <a:gd fmla="*/ 2928 h 3278" name="TY21"/>
              <a:gd fmla="*/ 1356 w 2254" name="TX22"/>
              <a:gd fmla="*/ 2890 h 3278" name="TY22"/>
              <a:gd fmla="*/ 1456 w 2254" name="TX24"/>
              <a:gd fmla="*/ 2570 h 3278" name="TY24"/>
              <a:gd fmla="*/ 822 w 2254" name="TX25"/>
              <a:gd fmla="*/ 2649 h 3278" name="TY25"/>
              <a:gd fmla="*/ 822 w 2254" name="TX26"/>
              <a:gd fmla="*/ 2651 h 3278" name="TY26"/>
              <a:gd fmla="*/ 823 w 2254" name="TX27"/>
              <a:gd fmla="*/ 2653 h 3278" name="TY27"/>
              <a:gd fmla="*/ 837 w 2254" name="TX28"/>
              <a:gd fmla="*/ 2698 h 3278" name="TY28"/>
              <a:gd fmla="*/ 849 w 2254" name="TX29"/>
              <a:gd fmla="*/ 2740 h 3278" name="TY29"/>
              <a:gd fmla="*/ 862 w 2254" name="TX30"/>
              <a:gd fmla="*/ 2779 h 3278" name="TY30"/>
              <a:gd fmla="*/ 873 w 2254" name="TX31"/>
              <a:gd fmla="*/ 2813 h 3278" name="TY31"/>
              <a:gd fmla="*/ 884 w 2254" name="TX32"/>
              <a:gd fmla="*/ 2846 h 3278" name="TY32"/>
              <a:gd fmla="*/ 1392 w 2254" name="TX33"/>
              <a:gd fmla="*/ 2783 h 3278" name="TY33"/>
              <a:gd fmla="*/ 1403 w 2254" name="TX34"/>
              <a:gd fmla="*/ 2745 h 3278" name="TY34"/>
              <a:gd fmla="*/ 1416 w 2254" name="TX35"/>
              <a:gd fmla="*/ 2704 h 3278" name="TY35"/>
              <a:gd fmla="*/ 1428 w 2254" name="TX36"/>
              <a:gd fmla="*/ 2660 h 3278" name="TY36"/>
              <a:gd fmla="*/ 1442 w 2254" name="TX37"/>
              <a:gd fmla="*/ 2616 h 3278" name="TY37"/>
              <a:gd fmla="*/ 1456 w 2254" name="TX38"/>
              <a:gd fmla="*/ 2570 h 3278" name="TY38"/>
              <a:gd fmla="*/ 729 w 2254" name="TX40"/>
              <a:gd fmla="*/ 2356 h 3278" name="TY40"/>
              <a:gd fmla="*/ 752 w 2254" name="TX41"/>
              <a:gd fmla="*/ 2423 h 3278" name="TY41"/>
              <a:gd fmla="*/ 773 w 2254" name="TX42"/>
              <a:gd fmla="*/ 2488 h 3278" name="TY42"/>
              <a:gd fmla="*/ 792 w 2254" name="TX43"/>
              <a:gd fmla="*/ 2550 h 3278" name="TY43"/>
              <a:gd fmla="*/ 1488 w 2254" name="TX44"/>
              <a:gd fmla="*/ 2464 h 3278" name="TY44"/>
              <a:gd fmla="*/ 1506 w 2254" name="TX45"/>
              <a:gd fmla="*/ 2410 h 3278" name="TY45"/>
              <a:gd fmla="*/ 1525 w 2254" name="TX46"/>
              <a:gd fmla="*/ 2356 h 3278" name="TY46"/>
              <a:gd fmla="*/ 729 w 2254" name="TX47"/>
              <a:gd fmla="*/ 2356 h 3278" name="TY47"/>
              <a:gd fmla="*/ 1127 w 2254" name="TX49"/>
              <a:gd fmla="*/ 206 h 3278" name="TY49"/>
              <a:gd fmla="*/ 1051 w 2254" name="TX50"/>
              <a:gd fmla="*/ 209 h 3278" name="TY50"/>
              <a:gd fmla="*/ 977 w 2254" name="TX51"/>
              <a:gd fmla="*/ 217 h 3278" name="TY51"/>
              <a:gd fmla="*/ 905 w 2254" name="TX52"/>
              <a:gd fmla="*/ 232 h 3278" name="TY52"/>
              <a:gd fmla="*/ 836 w 2254" name="TX53"/>
              <a:gd fmla="*/ 253 h 3278" name="TY53"/>
              <a:gd fmla="*/ 768 w 2254" name="TX54"/>
              <a:gd fmla="*/ 278 h 3278" name="TY54"/>
              <a:gd fmla="*/ 703 w 2254" name="TX55"/>
              <a:gd fmla="*/ 308 h 3278" name="TY55"/>
              <a:gd fmla="*/ 641 w 2254" name="TX56"/>
              <a:gd fmla="*/ 344 h 3278" name="TY56"/>
              <a:gd fmla="*/ 582 w 2254" name="TX57"/>
              <a:gd fmla="*/ 384 h 3278" name="TY57"/>
              <a:gd fmla="*/ 527 w 2254" name="TX58"/>
              <a:gd fmla="*/ 428 h 3278" name="TY58"/>
              <a:gd fmla="*/ 475 w 2254" name="TX59"/>
              <a:gd fmla="*/ 476 h 3278" name="TY59"/>
              <a:gd fmla="*/ 427 w 2254" name="TX60"/>
              <a:gd fmla="*/ 527 h 3278" name="TY60"/>
              <a:gd fmla="*/ 383 w 2254" name="TX61"/>
              <a:gd fmla="*/ 583 h 3278" name="TY61"/>
              <a:gd fmla="*/ 344 w 2254" name="TX62"/>
              <a:gd fmla="*/ 641 h 3278" name="TY62"/>
              <a:gd fmla="*/ 308 w 2254" name="TX63"/>
              <a:gd fmla="*/ 703 h 3278" name="TY63"/>
              <a:gd fmla="*/ 278 w 2254" name="TX64"/>
              <a:gd fmla="*/ 768 h 3278" name="TY64"/>
              <a:gd fmla="*/ 252 w 2254" name="TX65"/>
              <a:gd fmla="*/ 836 h 3278" name="TY65"/>
              <a:gd fmla="*/ 231 w 2254" name="TX66"/>
              <a:gd fmla="*/ 905 h 3278" name="TY66"/>
              <a:gd fmla="*/ 217 w 2254" name="TX67"/>
              <a:gd fmla="*/ 977 h 3278" name="TY67"/>
              <a:gd fmla="*/ 208 w 2254" name="TX68"/>
              <a:gd fmla="*/ 1051 h 3278" name="TY68"/>
              <a:gd fmla="*/ 205 w 2254" name="TX69"/>
              <a:gd fmla="*/ 1127 h 3278" name="TY69"/>
              <a:gd fmla="*/ 207 w 2254" name="TX70"/>
              <a:gd fmla="*/ 1180 h 3278" name="TY70"/>
              <a:gd fmla="*/ 216 w 2254" name="TX71"/>
              <a:gd fmla="*/ 1234 h 3278" name="TY71"/>
              <a:gd fmla="*/ 228 w 2254" name="TX72"/>
              <a:gd fmla="*/ 1290 h 3278" name="TY72"/>
              <a:gd fmla="*/ 246 w 2254" name="TX73"/>
              <a:gd fmla="*/ 1346 h 3278" name="TY73"/>
              <a:gd fmla="*/ 267 w 2254" name="TX74"/>
              <a:gd fmla="*/ 1404 h 3278" name="TY74"/>
              <a:gd fmla="*/ 291 w 2254" name="TX75"/>
              <a:gd fmla="*/ 1462 h 3278" name="TY75"/>
              <a:gd fmla="*/ 317 w 2254" name="TX76"/>
              <a:gd fmla="*/ 1522 h 3278" name="TY76"/>
              <a:gd fmla="*/ 347 w 2254" name="TX77"/>
              <a:gd fmla="*/ 1581 h 3278" name="TY77"/>
              <a:gd fmla="*/ 378 w 2254" name="TX78"/>
              <a:gd fmla="*/ 1641 h 3278" name="TY78"/>
              <a:gd fmla="*/ 411 w 2254" name="TX79"/>
              <a:gd fmla="*/ 1701 h 3278" name="TY79"/>
              <a:gd fmla="*/ 443 w 2254" name="TX80"/>
              <a:gd fmla="*/ 1762 h 3278" name="TY80"/>
              <a:gd fmla="*/ 477 w 2254" name="TX81"/>
              <a:gd fmla="*/ 1822 h 3278" name="TY81"/>
              <a:gd fmla="*/ 537 w 2254" name="TX82"/>
              <a:gd fmla="*/ 1930 h 3278" name="TY82"/>
              <a:gd fmla="*/ 595 w 2254" name="TX83"/>
              <a:gd fmla="*/ 2040 h 3278" name="TY83"/>
              <a:gd fmla="*/ 649 w 2254" name="TX84"/>
              <a:gd fmla="*/ 2150 h 3278" name="TY84"/>
              <a:gd fmla="*/ 1605 w 2254" name="TX85"/>
              <a:gd fmla="*/ 2150 h 3278" name="TY85"/>
              <a:gd fmla="*/ 1659 w 2254" name="TX86"/>
              <a:gd fmla="*/ 2040 h 3278" name="TY86"/>
              <a:gd fmla="*/ 1716 w 2254" name="TX87"/>
              <a:gd fmla="*/ 1930 h 3278" name="TY87"/>
              <a:gd fmla="*/ 1776 w 2254" name="TX88"/>
              <a:gd fmla="*/ 1823 h 3278" name="TY88"/>
              <a:gd fmla="*/ 1810 w 2254" name="TX89"/>
              <a:gd fmla="*/ 1762 h 3278" name="TY89"/>
              <a:gd fmla="*/ 1843 w 2254" name="TX90"/>
              <a:gd fmla="*/ 1701 h 3278" name="TY90"/>
              <a:gd fmla="*/ 1875 w 2254" name="TX91"/>
              <a:gd fmla="*/ 1641 h 3278" name="TY91"/>
              <a:gd fmla="*/ 1906 w 2254" name="TX92"/>
              <a:gd fmla="*/ 1581 h 3278" name="TY92"/>
              <a:gd fmla="*/ 1935 w 2254" name="TX93"/>
              <a:gd fmla="*/ 1521 h 3278" name="TY93"/>
              <a:gd fmla="*/ 1963 w 2254" name="TX94"/>
              <a:gd fmla="*/ 1461 h 3278" name="TY94"/>
              <a:gd fmla="*/ 1987 w 2254" name="TX95"/>
              <a:gd fmla="*/ 1403 h 3278" name="TY95"/>
              <a:gd fmla="*/ 2008 w 2254" name="TX96"/>
              <a:gd fmla="*/ 1345 h 3278" name="TY96"/>
              <a:gd fmla="*/ 2024 w 2254" name="TX97"/>
              <a:gd fmla="*/ 1288 h 3278" name="TY97"/>
              <a:gd fmla="*/ 2037 w 2254" name="TX98"/>
              <a:gd fmla="*/ 1233 h 3278" name="TY98"/>
              <a:gd fmla="*/ 2045 w 2254" name="TX99"/>
              <a:gd fmla="*/ 1180 h 3278" name="TY99"/>
              <a:gd fmla="*/ 2048 w 2254" name="TX100"/>
              <a:gd fmla="*/ 1127 h 3278" name="TY100"/>
              <a:gd fmla="*/ 2045 w 2254" name="TX101"/>
              <a:gd fmla="*/ 1051 h 3278" name="TY101"/>
              <a:gd fmla="*/ 2036 w 2254" name="TX102"/>
              <a:gd fmla="*/ 977 h 3278" name="TY102"/>
              <a:gd fmla="*/ 2021 w 2254" name="TX103"/>
              <a:gd fmla="*/ 905 h 3278" name="TY103"/>
              <a:gd fmla="*/ 2001 w 2254" name="TX104"/>
              <a:gd fmla="*/ 836 h 3278" name="TY104"/>
              <a:gd fmla="*/ 1975 w 2254" name="TX105"/>
              <a:gd fmla="*/ 768 h 3278" name="TY105"/>
              <a:gd fmla="*/ 1945 w 2254" name="TX106"/>
              <a:gd fmla="*/ 703 h 3278" name="TY106"/>
              <a:gd fmla="*/ 1910 w 2254" name="TX107"/>
              <a:gd fmla="*/ 641 h 3278" name="TY107"/>
              <a:gd fmla="*/ 1870 w 2254" name="TX108"/>
              <a:gd fmla="*/ 583 h 3278" name="TY108"/>
              <a:gd fmla="*/ 1825 w 2254" name="TX109"/>
              <a:gd fmla="*/ 527 h 3278" name="TY109"/>
              <a:gd fmla="*/ 1778 w 2254" name="TX110"/>
              <a:gd fmla="*/ 476 h 3278" name="TY110"/>
              <a:gd fmla="*/ 1726 w 2254" name="TX111"/>
              <a:gd fmla="*/ 428 h 3278" name="TY111"/>
              <a:gd fmla="*/ 1670 w 2254" name="TX112"/>
              <a:gd fmla="*/ 384 h 3278" name="TY112"/>
              <a:gd fmla="*/ 1612 w 2254" name="TX113"/>
              <a:gd fmla="*/ 344 h 3278" name="TY113"/>
              <a:gd fmla="*/ 1550 w 2254" name="TX114"/>
              <a:gd fmla="*/ 308 h 3278" name="TY114"/>
              <a:gd fmla="*/ 1485 w 2254" name="TX115"/>
              <a:gd fmla="*/ 278 h 3278" name="TY115"/>
              <a:gd fmla="*/ 1417 w 2254" name="TX116"/>
              <a:gd fmla="*/ 253 h 3278" name="TY116"/>
              <a:gd fmla="*/ 1348 w 2254" name="TX117"/>
              <a:gd fmla="*/ 232 h 3278" name="TY117"/>
              <a:gd fmla="*/ 1276 w 2254" name="TX118"/>
              <a:gd fmla="*/ 217 h 3278" name="TY118"/>
              <a:gd fmla="*/ 1202 w 2254" name="TX119"/>
              <a:gd fmla="*/ 209 h 3278" name="TY119"/>
              <a:gd fmla="*/ 1127 w 2254" name="TX120"/>
              <a:gd fmla="*/ 206 h 3278" name="TY120"/>
              <a:gd fmla="*/ 1127 w 2254" name="TX122"/>
              <a:gd fmla="*/ 0 h 3278" name="TY122"/>
              <a:gd fmla="*/ 1211 w 2254" name="TX123"/>
              <a:gd fmla="*/ 3 h 3278" name="TY123"/>
              <a:gd fmla="*/ 1293 w 2254" name="TX124"/>
              <a:gd fmla="*/ 13 h 3278" name="TY124"/>
              <a:gd fmla="*/ 1373 w 2254" name="TX125"/>
              <a:gd fmla="*/ 28 h 3278" name="TY125"/>
              <a:gd fmla="*/ 1452 w 2254" name="TX126"/>
              <a:gd fmla="*/ 47 h 3278" name="TY126"/>
              <a:gd fmla="*/ 1528 w 2254" name="TX127"/>
              <a:gd fmla="*/ 74 h 3278" name="TY127"/>
              <a:gd fmla="*/ 1601 w 2254" name="TX128"/>
              <a:gd fmla="*/ 105 h 3278" name="TY128"/>
              <a:gd fmla="*/ 1672 w 2254" name="TX129"/>
              <a:gd fmla="*/ 141 h 3278" name="TY129"/>
              <a:gd fmla="*/ 1740 w 2254" name="TX130"/>
              <a:gd fmla="*/ 181 h 3278" name="TY130"/>
              <a:gd fmla="*/ 1804 w 2254" name="TX131"/>
              <a:gd fmla="*/ 227 h 3278" name="TY131"/>
              <a:gd fmla="*/ 1865 w 2254" name="TX132"/>
              <a:gd fmla="*/ 277 h 3278" name="TY132"/>
              <a:gd fmla="*/ 1923 w 2254" name="TX133"/>
              <a:gd fmla="*/ 330 h 3278" name="TY133"/>
              <a:gd fmla="*/ 1976 w 2254" name="TX134"/>
              <a:gd fmla="*/ 388 h 3278" name="TY134"/>
              <a:gd fmla="*/ 2026 w 2254" name="TX135"/>
              <a:gd fmla="*/ 449 h 3278" name="TY135"/>
              <a:gd fmla="*/ 2072 w 2254" name="TX136"/>
              <a:gd fmla="*/ 513 h 3278" name="TY136"/>
              <a:gd fmla="*/ 2112 w 2254" name="TX137"/>
              <a:gd fmla="*/ 581 h 3278" name="TY137"/>
              <a:gd fmla="*/ 2148 w 2254" name="TX138"/>
              <a:gd fmla="*/ 652 h 3278" name="TY138"/>
              <a:gd fmla="*/ 2179 w 2254" name="TX139"/>
              <a:gd fmla="*/ 725 h 3278" name="TY139"/>
              <a:gd fmla="*/ 2206 w 2254" name="TX140"/>
              <a:gd fmla="*/ 801 h 3278" name="TY140"/>
              <a:gd fmla="*/ 2225 w 2254" name="TX141"/>
              <a:gd fmla="*/ 880 h 3278" name="TY141"/>
              <a:gd fmla="*/ 2241 w 2254" name="TX142"/>
              <a:gd fmla="*/ 961 h 3278" name="TY142"/>
              <a:gd fmla="*/ 2250 w 2254" name="TX143"/>
              <a:gd fmla="*/ 1042 h 3278" name="TY143"/>
              <a:gd fmla="*/ 2253 w 2254" name="TX144"/>
              <a:gd fmla="*/ 1127 h 3278" name="TY144"/>
              <a:gd fmla="*/ 2250 w 2254" name="TX145"/>
              <a:gd fmla="*/ 1195 h 3278" name="TY145"/>
              <a:gd fmla="*/ 2240 w 2254" name="TX146"/>
              <a:gd fmla="*/ 1264 h 3278" name="TY146"/>
              <a:gd fmla="*/ 2224 w 2254" name="TX147"/>
              <a:gd fmla="*/ 1333 h 3278" name="TY147"/>
              <a:gd fmla="*/ 2203 w 2254" name="TX148"/>
              <a:gd fmla="*/ 1404 h 3278" name="TY148"/>
              <a:gd fmla="*/ 2179 w 2254" name="TX149"/>
              <a:gd fmla="*/ 1474 h 3278" name="TY149"/>
              <a:gd fmla="*/ 2150 w 2254" name="TX150"/>
              <a:gd fmla="*/ 1544 h 3278" name="TY150"/>
              <a:gd fmla="*/ 2118 w 2254" name="TX151"/>
              <a:gd fmla="*/ 1614 h 3278" name="TY151"/>
              <a:gd fmla="*/ 2083 w 2254" name="TX152"/>
              <a:gd fmla="*/ 1684 h 3278" name="TY152"/>
              <a:gd fmla="*/ 2047 w 2254" name="TX153"/>
              <a:gd fmla="*/ 1754 h 3278" name="TY153"/>
              <a:gd fmla="*/ 2010 w 2254" name="TX154"/>
              <a:gd fmla="*/ 1824 h 3278" name="TY154"/>
              <a:gd fmla="*/ 1971 w 2254" name="TX155"/>
              <a:gd fmla="*/ 1894 h 3278" name="TY155"/>
              <a:gd fmla="*/ 1932 w 2254" name="TX156"/>
              <a:gd fmla="*/ 1963 h 3278" name="TY156"/>
              <a:gd fmla="*/ 1895 w 2254" name="TX157"/>
              <a:gd fmla="*/ 2031 h 3278" name="TY157"/>
              <a:gd fmla="*/ 1858 w 2254" name="TX158"/>
              <a:gd fmla="*/ 2099 h 3278" name="TY158"/>
              <a:gd fmla="*/ 1823 w 2254" name="TX159"/>
              <a:gd fmla="*/ 2166 h 3278" name="TY159"/>
              <a:gd fmla="*/ 1792 w 2254" name="TX160"/>
              <a:gd fmla="*/ 2233 h 3278" name="TY160"/>
              <a:gd fmla="*/ 1763 w 2254" name="TX161"/>
              <a:gd fmla="*/ 2298 h 3278" name="TY161"/>
              <a:gd fmla="*/ 1737 w 2254" name="TX162"/>
              <a:gd fmla="*/ 2363 h 3278" name="TY162"/>
              <a:gd fmla="*/ 1714 w 2254" name="TX163"/>
              <a:gd fmla="*/ 2431 h 3278" name="TY163"/>
              <a:gd fmla="*/ 1692 w 2254" name="TX164"/>
              <a:gd fmla="*/ 2496 h 3278" name="TY164"/>
              <a:gd fmla="*/ 1672 w 2254" name="TX165"/>
              <a:gd fmla="*/ 2559 h 3278" name="TY165"/>
              <a:gd fmla="*/ 1655 w 2254" name="TX166"/>
              <a:gd fmla="*/ 2620 h 3278" name="TY166"/>
              <a:gd fmla="*/ 1637 w 2254" name="TX167"/>
              <a:gd fmla="*/ 2678 h 3278" name="TY167"/>
              <a:gd fmla="*/ 1621 w 2254" name="TX168"/>
              <a:gd fmla="*/ 2734 h 3278" name="TY168"/>
              <a:gd fmla="*/ 1605 w 2254" name="TX169"/>
              <a:gd fmla="*/ 2787 h 3278" name="TY169"/>
              <a:gd fmla="*/ 1590 w 2254" name="TX170"/>
              <a:gd fmla="*/ 2838 h 3278" name="TY170"/>
              <a:gd fmla="*/ 1574 w 2254" name="TX171"/>
              <a:gd fmla="*/ 2887 h 3278" name="TY171"/>
              <a:gd fmla="*/ 1559 w 2254" name="TX172"/>
              <a:gd fmla="*/ 2933 h 3278" name="TY172"/>
              <a:gd fmla="*/ 1544 w 2254" name="TX173"/>
              <a:gd fmla="*/ 2976 h 3278" name="TY173"/>
              <a:gd fmla="*/ 1527 w 2254" name="TX174"/>
              <a:gd fmla="*/ 3015 h 3278" name="TY174"/>
              <a:gd fmla="*/ 1509 w 2254" name="TX175"/>
              <a:gd fmla="*/ 3053 h 3278" name="TY175"/>
              <a:gd fmla="*/ 1490 w 2254" name="TX176"/>
              <a:gd fmla="*/ 3089 h 3278" name="TY176"/>
              <a:gd fmla="*/ 1470 w 2254" name="TX177"/>
              <a:gd fmla="*/ 3120 h 3278" name="TY177"/>
              <a:gd fmla="*/ 1448 w 2254" name="TX178"/>
              <a:gd fmla="*/ 3149 h 3278" name="TY178"/>
              <a:gd fmla="*/ 1424 w 2254" name="TX179"/>
              <a:gd fmla="*/ 3176 h 3278" name="TY179"/>
              <a:gd fmla="*/ 1398 w 2254" name="TX180"/>
              <a:gd fmla="*/ 3200 h 3278" name="TY180"/>
              <a:gd fmla="*/ 1369 w 2254" name="TX181"/>
              <a:gd fmla="*/ 3220 h 3278" name="TY181"/>
              <a:gd fmla="*/ 1337 w 2254" name="TX182"/>
              <a:gd fmla="*/ 3237 h 3278" name="TY182"/>
              <a:gd fmla="*/ 1303 w 2254" name="TX183"/>
              <a:gd fmla="*/ 3251 h 3278" name="TY183"/>
              <a:gd fmla="*/ 1264 w 2254" name="TX184"/>
              <a:gd fmla="*/ 3263 h 3278" name="TY184"/>
              <a:gd fmla="*/ 1222 w 2254" name="TX185"/>
              <a:gd fmla="*/ 3271 h 3278" name="TY185"/>
              <a:gd fmla="*/ 1176 w 2254" name="TX186"/>
              <a:gd fmla="*/ 3275 h 3278" name="TY186"/>
              <a:gd fmla="*/ 1127 w 2254" name="TX187"/>
              <a:gd fmla="*/ 3277 h 3278" name="TY187"/>
              <a:gd fmla="*/ 1076 w 2254" name="TX188"/>
              <a:gd fmla="*/ 3275 h 3278" name="TY188"/>
              <a:gd fmla="*/ 1028 w 2254" name="TX189"/>
              <a:gd fmla="*/ 3270 h 3278" name="TY189"/>
              <a:gd fmla="*/ 985 w 2254" name="TX190"/>
              <a:gd fmla="*/ 3262 h 3278" name="TY190"/>
              <a:gd fmla="*/ 947 w 2254" name="TX191"/>
              <a:gd fmla="*/ 3249 h 3278" name="TY191"/>
              <a:gd fmla="*/ 911 w 2254" name="TX192"/>
              <a:gd fmla="*/ 3233 h 3278" name="TY192"/>
              <a:gd fmla="*/ 879 w 2254" name="TX193"/>
              <a:gd fmla="*/ 3214 h 3278" name="TY193"/>
              <a:gd fmla="*/ 849 w 2254" name="TX194"/>
              <a:gd fmla="*/ 3192 h 3278" name="TY194"/>
              <a:gd fmla="*/ 823 w 2254" name="TX195"/>
              <a:gd fmla="*/ 3167 h 3278" name="TY195"/>
              <a:gd fmla="*/ 799 w 2254" name="TX196"/>
              <a:gd fmla="*/ 3139 h 3278" name="TY196"/>
              <a:gd fmla="*/ 776 w 2254" name="TX197"/>
              <a:gd fmla="*/ 3107 h 3278" name="TY197"/>
              <a:gd fmla="*/ 756 w 2254" name="TX198"/>
              <a:gd fmla="*/ 3072 h 3278" name="TY198"/>
              <a:gd fmla="*/ 737 w 2254" name="TX199"/>
              <a:gd fmla="*/ 3034 h 3278" name="TY199"/>
              <a:gd fmla="*/ 719 w 2254" name="TX200"/>
              <a:gd fmla="*/ 2993 h 3278" name="TY200"/>
              <a:gd fmla="*/ 702 w 2254" name="TX201"/>
              <a:gd fmla="*/ 2949 h 3278" name="TY201"/>
              <a:gd fmla="*/ 686 w 2254" name="TX202"/>
              <a:gd fmla="*/ 2903 h 3278" name="TY202"/>
              <a:gd fmla="*/ 669 w 2254" name="TX203"/>
              <a:gd fmla="*/ 2853 h 3278" name="TY203"/>
              <a:gd fmla="*/ 653 w 2254" name="TX204"/>
              <a:gd fmla="*/ 2801 h 3278" name="TY204"/>
              <a:gd fmla="*/ 637 w 2254" name="TX205"/>
              <a:gd fmla="*/ 2746 h 3278" name="TY205"/>
              <a:gd fmla="*/ 620 w 2254" name="TX206"/>
              <a:gd fmla="*/ 2689 h 3278" name="TY206"/>
              <a:gd fmla="*/ 602 w 2254" name="TX207"/>
              <a:gd fmla="*/ 2628 h 3278" name="TY207"/>
              <a:gd fmla="*/ 582 w 2254" name="TX208"/>
              <a:gd fmla="*/ 2565 h 3278" name="TY208"/>
              <a:gd fmla="*/ 562 w 2254" name="TX209"/>
              <a:gd fmla="*/ 2499 h 3278" name="TY209"/>
              <a:gd fmla="*/ 539 w 2254" name="TX210"/>
              <a:gd fmla="*/ 2432 h 3278" name="TY210"/>
              <a:gd fmla="*/ 515 w 2254" name="TX211"/>
              <a:gd fmla="*/ 2361 h 3278" name="TY211"/>
              <a:gd fmla="*/ 488 w 2254" name="TX212"/>
              <a:gd fmla="*/ 2293 h 3278" name="TY212"/>
              <a:gd fmla="*/ 458 w 2254" name="TX213"/>
              <a:gd fmla="*/ 2224 h 3278" name="TY213"/>
              <a:gd fmla="*/ 423 w 2254" name="TX214"/>
              <a:gd fmla="*/ 2154 h 3278" name="TY214"/>
              <a:gd fmla="*/ 386 w 2254" name="TX215"/>
              <a:gd fmla="*/ 2082 h 3278" name="TY215"/>
              <a:gd fmla="*/ 347 w 2254" name="TX216"/>
              <a:gd fmla="*/ 2010 h 3278" name="TY216"/>
              <a:gd fmla="*/ 307 w 2254" name="TX217"/>
              <a:gd fmla="*/ 1938 h 3278" name="TY217"/>
              <a:gd fmla="*/ 266 w 2254" name="TX218"/>
              <a:gd fmla="*/ 1864 h 3278" name="TY218"/>
              <a:gd fmla="*/ 226 w 2254" name="TX219"/>
              <a:gd fmla="*/ 1791 h 3278" name="TY219"/>
              <a:gd fmla="*/ 186 w 2254" name="TX220"/>
              <a:gd fmla="*/ 1718 h 3278" name="TY220"/>
              <a:gd fmla="*/ 149 w 2254" name="TX221"/>
              <a:gd fmla="*/ 1643 h 3278" name="TY221"/>
              <a:gd fmla="*/ 114 w 2254" name="TX222"/>
              <a:gd fmla="*/ 1569 h 3278" name="TY222"/>
              <a:gd fmla="*/ 83 w 2254" name="TX223"/>
              <a:gd fmla="*/ 1495 h 3278" name="TY223"/>
              <a:gd fmla="*/ 54 w 2254" name="TX224"/>
              <a:gd fmla="*/ 1421 h 3278" name="TY224"/>
              <a:gd fmla="*/ 31 w 2254" name="TX225"/>
              <a:gd fmla="*/ 1347 h 3278" name="TY225"/>
              <a:gd fmla="*/ 15 w 2254" name="TX226"/>
              <a:gd fmla="*/ 1273 h 3278" name="TY226"/>
              <a:gd fmla="*/ 4 w 2254" name="TX227"/>
              <a:gd fmla="*/ 1199 h 3278" name="TY227"/>
              <a:gd fmla="*/ 0 w 2254" name="TX228"/>
              <a:gd fmla="*/ 1127 h 3278" name="TY228"/>
              <a:gd fmla="*/ 3 w 2254" name="TX229"/>
              <a:gd fmla="*/ 1042 h 3278" name="TY229"/>
              <a:gd fmla="*/ 13 w 2254" name="TX230"/>
              <a:gd fmla="*/ 961 h 3278" name="TY230"/>
              <a:gd fmla="*/ 27 w 2254" name="TX231"/>
              <a:gd fmla="*/ 880 h 3278" name="TY231"/>
              <a:gd fmla="*/ 48 w 2254" name="TX232"/>
              <a:gd fmla="*/ 801 h 3278" name="TY232"/>
              <a:gd fmla="*/ 73 w 2254" name="TX233"/>
              <a:gd fmla="*/ 725 h 3278" name="TY233"/>
              <a:gd fmla="*/ 105 w 2254" name="TX234"/>
              <a:gd fmla="*/ 652 h 3278" name="TY234"/>
              <a:gd fmla="*/ 140 w 2254" name="TX235"/>
              <a:gd fmla="*/ 581 h 3278" name="TY235"/>
              <a:gd fmla="*/ 181 w 2254" name="TX236"/>
              <a:gd fmla="*/ 513 h 3278" name="TY236"/>
              <a:gd fmla="*/ 226 w 2254" name="TX237"/>
              <a:gd fmla="*/ 449 h 3278" name="TY237"/>
              <a:gd fmla="*/ 276 w 2254" name="TX238"/>
              <a:gd fmla="*/ 388 h 3278" name="TY238"/>
              <a:gd fmla="*/ 330 w 2254" name="TX239"/>
              <a:gd fmla="*/ 330 h 3278" name="TY239"/>
              <a:gd fmla="*/ 387 w 2254" name="TX240"/>
              <a:gd fmla="*/ 277 h 3278" name="TY240"/>
              <a:gd fmla="*/ 448 w 2254" name="TX241"/>
              <a:gd fmla="*/ 227 h 3278" name="TY241"/>
              <a:gd fmla="*/ 513 w 2254" name="TX242"/>
              <a:gd fmla="*/ 181 h 3278" name="TY242"/>
              <a:gd fmla="*/ 581 w 2254" name="TX243"/>
              <a:gd fmla="*/ 141 h 3278" name="TY243"/>
              <a:gd fmla="*/ 651 w 2254" name="TX244"/>
              <a:gd fmla="*/ 105 h 3278" name="TY244"/>
              <a:gd fmla="*/ 725 w 2254" name="TX245"/>
              <a:gd fmla="*/ 74 h 3278" name="TY245"/>
              <a:gd fmla="*/ 801 w 2254" name="TX246"/>
              <a:gd fmla="*/ 47 h 3278" name="TY246"/>
              <a:gd fmla="*/ 880 w 2254" name="TX247"/>
              <a:gd fmla="*/ 28 h 3278" name="TY247"/>
              <a:gd fmla="*/ 960 w 2254" name="TX248"/>
              <a:gd fmla="*/ 13 h 3278" name="TY248"/>
              <a:gd fmla="*/ 1042 w 2254" name="TX249"/>
              <a:gd fmla="*/ 3 h 3278" name="TY249"/>
              <a:gd fmla="*/ 1127 w 2254" name="TX250"/>
              <a:gd fmla="*/ 0 h 3278" name="TY250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5" y="TY185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89" y="TY189"/>
              </a:cxn>
              <a:cxn ang="0">
                <a:pos x="TX190" y="TY190"/>
              </a:cxn>
              <a:cxn ang="0">
                <a:pos x="TX191" y="TY191"/>
              </a:cxn>
              <a:cxn ang="0">
                <a:pos x="TX192" y="TY192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7" y="TY197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0" y="TY200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3" y="TY203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7" y="TY207"/>
              </a:cxn>
              <a:cxn ang="0">
                <a:pos x="TX208" y="TY208"/>
              </a:cxn>
              <a:cxn ang="0">
                <a:pos x="TX209" y="TY209"/>
              </a:cxn>
              <a:cxn ang="0">
                <a:pos x="TX210" y="TY210"/>
              </a:cxn>
              <a:cxn ang="0">
                <a:pos x="TX211" y="TY211"/>
              </a:cxn>
              <a:cxn ang="0">
                <a:pos x="TX212" y="TY212"/>
              </a:cxn>
              <a:cxn ang="0">
                <a:pos x="TX213" y="TY213"/>
              </a:cxn>
              <a:cxn ang="0">
                <a:pos x="TX214" y="TY214"/>
              </a:cxn>
              <a:cxn ang="0">
                <a:pos x="TX215" y="TY215"/>
              </a:cxn>
              <a:cxn ang="0">
                <a:pos x="TX216" y="TY216"/>
              </a:cxn>
              <a:cxn ang="0">
                <a:pos x="TX217" y="TY217"/>
              </a:cxn>
              <a:cxn ang="0">
                <a:pos x="TX218" y="TY218"/>
              </a:cxn>
              <a:cxn ang="0">
                <a:pos x="TX219" y="TY219"/>
              </a:cxn>
              <a:cxn ang="0">
                <a:pos x="TX220" y="TY220"/>
              </a:cxn>
              <a:cxn ang="0">
                <a:pos x="TX221" y="TY221"/>
              </a:cxn>
              <a:cxn ang="0">
                <a:pos x="TX222" y="TY222"/>
              </a:cxn>
              <a:cxn ang="0">
                <a:pos x="TX223" y="TY223"/>
              </a:cxn>
              <a:cxn ang="0">
                <a:pos x="TX224" y="TY224"/>
              </a:cxn>
              <a:cxn ang="0">
                <a:pos x="TX225" y="TY225"/>
              </a:cxn>
              <a:cxn ang="0">
                <a:pos x="TX226" y="TY226"/>
              </a:cxn>
              <a:cxn ang="0">
                <a:pos x="TX227" y="TY227"/>
              </a:cxn>
              <a:cxn ang="0">
                <a:pos x="TX228" y="TY228"/>
              </a:cxn>
              <a:cxn ang="0">
                <a:pos x="TX229" y="TY229"/>
              </a:cxn>
              <a:cxn ang="0">
                <a:pos x="TX230" y="TY230"/>
              </a:cxn>
              <a:cxn ang="0">
                <a:pos x="TX231" y="TY231"/>
              </a:cxn>
              <a:cxn ang="0">
                <a:pos x="TX232" y="TY232"/>
              </a:cxn>
              <a:cxn ang="0">
                <a:pos x="TX233" y="TY233"/>
              </a:cxn>
              <a:cxn ang="0">
                <a:pos x="TX234" y="TY234"/>
              </a:cxn>
              <a:cxn ang="0">
                <a:pos x="TX235" y="TY235"/>
              </a:cxn>
              <a:cxn ang="0">
                <a:pos x="TX236" y="TY236"/>
              </a:cxn>
              <a:cxn ang="0">
                <a:pos x="TX237" y="TY237"/>
              </a:cxn>
              <a:cxn ang="0">
                <a:pos x="TX238" y="TY238"/>
              </a:cxn>
              <a:cxn ang="0">
                <a:pos x="TX239" y="TY239"/>
              </a:cxn>
              <a:cxn ang="0">
                <a:pos x="TX240" y="TY240"/>
              </a:cxn>
              <a:cxn ang="0">
                <a:pos x="TX241" y="TY241"/>
              </a:cxn>
              <a:cxn ang="0">
                <a:pos x="TX242" y="TY242"/>
              </a:cxn>
              <a:cxn ang="0">
                <a:pos x="TX243" y="TY243"/>
              </a:cxn>
              <a:cxn ang="0">
                <a:pos x="TX244" y="TY244"/>
              </a:cxn>
              <a:cxn ang="0">
                <a:pos x="TX245" y="TY245"/>
              </a:cxn>
              <a:cxn ang="0">
                <a:pos x="TX246" y="TY246"/>
              </a:cxn>
              <a:cxn ang="0">
                <a:pos x="TX247" y="TY247"/>
              </a:cxn>
              <a:cxn ang="0">
                <a:pos x="TX248" y="TY248"/>
              </a:cxn>
              <a:cxn ang="0">
                <a:pos x="TX249" y="TY249"/>
              </a:cxn>
              <a:cxn ang="0">
                <a:pos x="TX250" y="TY250"/>
              </a:cxn>
            </a:cxnLst>
            <a:rect l="l" t="t" r="r" b="b"/>
            <a:pathLst>
              <a:path w="2254" h="3278">
                <a:moveTo>
                  <a:pt x="1356" y="2890"/>
                </a:moveTo>
                <a:lnTo>
                  <a:pt x="922" y="2944"/>
                </a:lnTo>
                <a:lnTo>
                  <a:pt x="939" y="2979"/>
                </a:lnTo>
                <a:lnTo>
                  <a:pt x="957" y="3007"/>
                </a:lnTo>
                <a:lnTo>
                  <a:pt x="975" y="3029"/>
                </a:lnTo>
                <a:lnTo>
                  <a:pt x="995" y="3046"/>
                </a:lnTo>
                <a:lnTo>
                  <a:pt x="1016" y="3057"/>
                </a:lnTo>
                <a:lnTo>
                  <a:pt x="1039" y="3065"/>
                </a:lnTo>
                <a:lnTo>
                  <a:pt x="1065" y="3070"/>
                </a:lnTo>
                <a:lnTo>
                  <a:pt x="1093" y="3072"/>
                </a:lnTo>
                <a:lnTo>
                  <a:pt x="1127" y="3072"/>
                </a:lnTo>
                <a:lnTo>
                  <a:pt x="1155" y="3072"/>
                </a:lnTo>
                <a:lnTo>
                  <a:pt x="1181" y="3071"/>
                </a:lnTo>
                <a:lnTo>
                  <a:pt x="1204" y="3068"/>
                </a:lnTo>
                <a:lnTo>
                  <a:pt x="1225" y="3063"/>
                </a:lnTo>
                <a:lnTo>
                  <a:pt x="1245" y="3055"/>
                </a:lnTo>
                <a:lnTo>
                  <a:pt x="1263" y="3045"/>
                </a:lnTo>
                <a:lnTo>
                  <a:pt x="1280" y="3030"/>
                </a:lnTo>
                <a:lnTo>
                  <a:pt x="1295" y="3012"/>
                </a:lnTo>
                <a:lnTo>
                  <a:pt x="1310" y="2989"/>
                </a:lnTo>
                <a:lnTo>
                  <a:pt x="1326" y="2962"/>
                </a:lnTo>
                <a:lnTo>
                  <a:pt x="1341" y="2928"/>
                </a:lnTo>
                <a:lnTo>
                  <a:pt x="1356" y="2890"/>
                </a:lnTo>
                <a:close/>
                <a:moveTo>
                  <a:pt x="1456" y="2570"/>
                </a:moveTo>
                <a:lnTo>
                  <a:pt x="822" y="2649"/>
                </a:lnTo>
                <a:lnTo>
                  <a:pt x="822" y="2651"/>
                </a:lnTo>
                <a:lnTo>
                  <a:pt x="823" y="2653"/>
                </a:lnTo>
                <a:lnTo>
                  <a:pt x="837" y="2698"/>
                </a:lnTo>
                <a:lnTo>
                  <a:pt x="849" y="2740"/>
                </a:lnTo>
                <a:lnTo>
                  <a:pt x="862" y="2779"/>
                </a:lnTo>
                <a:lnTo>
                  <a:pt x="873" y="2813"/>
                </a:lnTo>
                <a:lnTo>
                  <a:pt x="884" y="2846"/>
                </a:lnTo>
                <a:lnTo>
                  <a:pt x="1392" y="2783"/>
                </a:lnTo>
                <a:lnTo>
                  <a:pt x="1403" y="2745"/>
                </a:lnTo>
                <a:lnTo>
                  <a:pt x="1416" y="2704"/>
                </a:lnTo>
                <a:lnTo>
                  <a:pt x="1428" y="2660"/>
                </a:lnTo>
                <a:lnTo>
                  <a:pt x="1442" y="2616"/>
                </a:lnTo>
                <a:lnTo>
                  <a:pt x="1456" y="2570"/>
                </a:lnTo>
                <a:close/>
                <a:moveTo>
                  <a:pt x="729" y="2356"/>
                </a:moveTo>
                <a:lnTo>
                  <a:pt x="752" y="2423"/>
                </a:lnTo>
                <a:lnTo>
                  <a:pt x="773" y="2488"/>
                </a:lnTo>
                <a:lnTo>
                  <a:pt x="792" y="2550"/>
                </a:lnTo>
                <a:lnTo>
                  <a:pt x="1488" y="2464"/>
                </a:lnTo>
                <a:lnTo>
                  <a:pt x="1506" y="2410"/>
                </a:lnTo>
                <a:lnTo>
                  <a:pt x="1525" y="2356"/>
                </a:lnTo>
                <a:lnTo>
                  <a:pt x="729" y="2356"/>
                </a:lnTo>
                <a:close/>
                <a:moveTo>
                  <a:pt x="1127" y="206"/>
                </a:moveTo>
                <a:lnTo>
                  <a:pt x="1051" y="209"/>
                </a:lnTo>
                <a:lnTo>
                  <a:pt x="977" y="217"/>
                </a:lnTo>
                <a:lnTo>
                  <a:pt x="905" y="232"/>
                </a:lnTo>
                <a:lnTo>
                  <a:pt x="836" y="253"/>
                </a:lnTo>
                <a:lnTo>
                  <a:pt x="768" y="278"/>
                </a:lnTo>
                <a:lnTo>
                  <a:pt x="703" y="308"/>
                </a:lnTo>
                <a:lnTo>
                  <a:pt x="641" y="344"/>
                </a:lnTo>
                <a:lnTo>
                  <a:pt x="582" y="384"/>
                </a:lnTo>
                <a:lnTo>
                  <a:pt x="527" y="428"/>
                </a:lnTo>
                <a:lnTo>
                  <a:pt x="475" y="476"/>
                </a:lnTo>
                <a:lnTo>
                  <a:pt x="427" y="527"/>
                </a:lnTo>
                <a:lnTo>
                  <a:pt x="383" y="583"/>
                </a:lnTo>
                <a:lnTo>
                  <a:pt x="344" y="641"/>
                </a:lnTo>
                <a:lnTo>
                  <a:pt x="308" y="703"/>
                </a:lnTo>
                <a:lnTo>
                  <a:pt x="278" y="768"/>
                </a:lnTo>
                <a:lnTo>
                  <a:pt x="252" y="836"/>
                </a:lnTo>
                <a:lnTo>
                  <a:pt x="231" y="905"/>
                </a:lnTo>
                <a:lnTo>
                  <a:pt x="217" y="977"/>
                </a:lnTo>
                <a:lnTo>
                  <a:pt x="208" y="1051"/>
                </a:lnTo>
                <a:lnTo>
                  <a:pt x="205" y="1127"/>
                </a:lnTo>
                <a:lnTo>
                  <a:pt x="207" y="1180"/>
                </a:lnTo>
                <a:lnTo>
                  <a:pt x="216" y="1234"/>
                </a:lnTo>
                <a:lnTo>
                  <a:pt x="228" y="1290"/>
                </a:lnTo>
                <a:lnTo>
                  <a:pt x="246" y="1346"/>
                </a:lnTo>
                <a:lnTo>
                  <a:pt x="267" y="1404"/>
                </a:lnTo>
                <a:lnTo>
                  <a:pt x="291" y="1462"/>
                </a:lnTo>
                <a:lnTo>
                  <a:pt x="317" y="1522"/>
                </a:lnTo>
                <a:lnTo>
                  <a:pt x="347" y="1581"/>
                </a:lnTo>
                <a:lnTo>
                  <a:pt x="378" y="1641"/>
                </a:lnTo>
                <a:lnTo>
                  <a:pt x="411" y="1701"/>
                </a:lnTo>
                <a:lnTo>
                  <a:pt x="443" y="1762"/>
                </a:lnTo>
                <a:lnTo>
                  <a:pt x="477" y="1822"/>
                </a:lnTo>
                <a:lnTo>
                  <a:pt x="537" y="1930"/>
                </a:lnTo>
                <a:lnTo>
                  <a:pt x="595" y="2040"/>
                </a:lnTo>
                <a:lnTo>
                  <a:pt x="649" y="2150"/>
                </a:lnTo>
                <a:lnTo>
                  <a:pt x="1605" y="2150"/>
                </a:lnTo>
                <a:lnTo>
                  <a:pt x="1659" y="2040"/>
                </a:lnTo>
                <a:lnTo>
                  <a:pt x="1716" y="1930"/>
                </a:lnTo>
                <a:lnTo>
                  <a:pt x="1776" y="1823"/>
                </a:lnTo>
                <a:lnTo>
                  <a:pt x="1810" y="1762"/>
                </a:lnTo>
                <a:lnTo>
                  <a:pt x="1843" y="1701"/>
                </a:lnTo>
                <a:lnTo>
                  <a:pt x="1875" y="1641"/>
                </a:lnTo>
                <a:lnTo>
                  <a:pt x="1906" y="1581"/>
                </a:lnTo>
                <a:lnTo>
                  <a:pt x="1935" y="1521"/>
                </a:lnTo>
                <a:lnTo>
                  <a:pt x="1963" y="1461"/>
                </a:lnTo>
                <a:lnTo>
                  <a:pt x="1987" y="1403"/>
                </a:lnTo>
                <a:lnTo>
                  <a:pt x="2008" y="1345"/>
                </a:lnTo>
                <a:lnTo>
                  <a:pt x="2024" y="1288"/>
                </a:lnTo>
                <a:lnTo>
                  <a:pt x="2037" y="1233"/>
                </a:lnTo>
                <a:lnTo>
                  <a:pt x="2045" y="1180"/>
                </a:lnTo>
                <a:lnTo>
                  <a:pt x="2048" y="1127"/>
                </a:lnTo>
                <a:lnTo>
                  <a:pt x="2045" y="1051"/>
                </a:lnTo>
                <a:lnTo>
                  <a:pt x="2036" y="977"/>
                </a:lnTo>
                <a:lnTo>
                  <a:pt x="2021" y="905"/>
                </a:lnTo>
                <a:lnTo>
                  <a:pt x="2001" y="836"/>
                </a:lnTo>
                <a:lnTo>
                  <a:pt x="1975" y="768"/>
                </a:lnTo>
                <a:lnTo>
                  <a:pt x="1945" y="703"/>
                </a:lnTo>
                <a:lnTo>
                  <a:pt x="1910" y="641"/>
                </a:lnTo>
                <a:lnTo>
                  <a:pt x="1870" y="583"/>
                </a:lnTo>
                <a:lnTo>
                  <a:pt x="1825" y="527"/>
                </a:lnTo>
                <a:lnTo>
                  <a:pt x="1778" y="476"/>
                </a:lnTo>
                <a:lnTo>
                  <a:pt x="1726" y="428"/>
                </a:lnTo>
                <a:lnTo>
                  <a:pt x="1670" y="384"/>
                </a:lnTo>
                <a:lnTo>
                  <a:pt x="1612" y="344"/>
                </a:lnTo>
                <a:lnTo>
                  <a:pt x="1550" y="308"/>
                </a:lnTo>
                <a:lnTo>
                  <a:pt x="1485" y="278"/>
                </a:lnTo>
                <a:lnTo>
                  <a:pt x="1417" y="253"/>
                </a:lnTo>
                <a:lnTo>
                  <a:pt x="1348" y="232"/>
                </a:lnTo>
                <a:lnTo>
                  <a:pt x="1276" y="217"/>
                </a:lnTo>
                <a:lnTo>
                  <a:pt x="1202" y="209"/>
                </a:lnTo>
                <a:lnTo>
                  <a:pt x="1127" y="206"/>
                </a:lnTo>
                <a:close/>
                <a:moveTo>
                  <a:pt x="1127" y="0"/>
                </a:moveTo>
                <a:lnTo>
                  <a:pt x="1211" y="3"/>
                </a:lnTo>
                <a:lnTo>
                  <a:pt x="1293" y="13"/>
                </a:lnTo>
                <a:lnTo>
                  <a:pt x="1373" y="28"/>
                </a:lnTo>
                <a:lnTo>
                  <a:pt x="1452" y="47"/>
                </a:lnTo>
                <a:lnTo>
                  <a:pt x="1528" y="74"/>
                </a:lnTo>
                <a:lnTo>
                  <a:pt x="1601" y="105"/>
                </a:lnTo>
                <a:lnTo>
                  <a:pt x="1672" y="141"/>
                </a:lnTo>
                <a:lnTo>
                  <a:pt x="1740" y="181"/>
                </a:lnTo>
                <a:lnTo>
                  <a:pt x="1804" y="227"/>
                </a:lnTo>
                <a:lnTo>
                  <a:pt x="1865" y="277"/>
                </a:lnTo>
                <a:lnTo>
                  <a:pt x="1923" y="330"/>
                </a:lnTo>
                <a:lnTo>
                  <a:pt x="1976" y="388"/>
                </a:lnTo>
                <a:lnTo>
                  <a:pt x="2026" y="449"/>
                </a:lnTo>
                <a:lnTo>
                  <a:pt x="2072" y="513"/>
                </a:lnTo>
                <a:lnTo>
                  <a:pt x="2112" y="581"/>
                </a:lnTo>
                <a:lnTo>
                  <a:pt x="2148" y="652"/>
                </a:lnTo>
                <a:lnTo>
                  <a:pt x="2179" y="725"/>
                </a:lnTo>
                <a:lnTo>
                  <a:pt x="2206" y="801"/>
                </a:lnTo>
                <a:lnTo>
                  <a:pt x="2225" y="880"/>
                </a:lnTo>
                <a:lnTo>
                  <a:pt x="2241" y="961"/>
                </a:lnTo>
                <a:lnTo>
                  <a:pt x="2250" y="1042"/>
                </a:lnTo>
                <a:lnTo>
                  <a:pt x="2253" y="1127"/>
                </a:lnTo>
                <a:lnTo>
                  <a:pt x="2250" y="1195"/>
                </a:lnTo>
                <a:lnTo>
                  <a:pt x="2240" y="1264"/>
                </a:lnTo>
                <a:lnTo>
                  <a:pt x="2224" y="1333"/>
                </a:lnTo>
                <a:lnTo>
                  <a:pt x="2203" y="1404"/>
                </a:lnTo>
                <a:lnTo>
                  <a:pt x="2179" y="1474"/>
                </a:lnTo>
                <a:lnTo>
                  <a:pt x="2150" y="1544"/>
                </a:lnTo>
                <a:lnTo>
                  <a:pt x="2118" y="1614"/>
                </a:lnTo>
                <a:lnTo>
                  <a:pt x="2083" y="1684"/>
                </a:lnTo>
                <a:lnTo>
                  <a:pt x="2047" y="1754"/>
                </a:lnTo>
                <a:lnTo>
                  <a:pt x="2010" y="1824"/>
                </a:lnTo>
                <a:lnTo>
                  <a:pt x="1971" y="1894"/>
                </a:lnTo>
                <a:lnTo>
                  <a:pt x="1932" y="1963"/>
                </a:lnTo>
                <a:lnTo>
                  <a:pt x="1895" y="2031"/>
                </a:lnTo>
                <a:lnTo>
                  <a:pt x="1858" y="2099"/>
                </a:lnTo>
                <a:lnTo>
                  <a:pt x="1823" y="2166"/>
                </a:lnTo>
                <a:lnTo>
                  <a:pt x="1792" y="2233"/>
                </a:lnTo>
                <a:lnTo>
                  <a:pt x="1763" y="2298"/>
                </a:lnTo>
                <a:lnTo>
                  <a:pt x="1737" y="2363"/>
                </a:lnTo>
                <a:lnTo>
                  <a:pt x="1714" y="2431"/>
                </a:lnTo>
                <a:lnTo>
                  <a:pt x="1692" y="2496"/>
                </a:lnTo>
                <a:lnTo>
                  <a:pt x="1672" y="2559"/>
                </a:lnTo>
                <a:lnTo>
                  <a:pt x="1655" y="2620"/>
                </a:lnTo>
                <a:lnTo>
                  <a:pt x="1637" y="2678"/>
                </a:lnTo>
                <a:lnTo>
                  <a:pt x="1621" y="2734"/>
                </a:lnTo>
                <a:lnTo>
                  <a:pt x="1605" y="2787"/>
                </a:lnTo>
                <a:lnTo>
                  <a:pt x="1590" y="2838"/>
                </a:lnTo>
                <a:lnTo>
                  <a:pt x="1574" y="2887"/>
                </a:lnTo>
                <a:lnTo>
                  <a:pt x="1559" y="2933"/>
                </a:lnTo>
                <a:lnTo>
                  <a:pt x="1544" y="2976"/>
                </a:lnTo>
                <a:lnTo>
                  <a:pt x="1527" y="3015"/>
                </a:lnTo>
                <a:lnTo>
                  <a:pt x="1509" y="3053"/>
                </a:lnTo>
                <a:lnTo>
                  <a:pt x="1490" y="3089"/>
                </a:lnTo>
                <a:lnTo>
                  <a:pt x="1470" y="3120"/>
                </a:lnTo>
                <a:lnTo>
                  <a:pt x="1448" y="3149"/>
                </a:lnTo>
                <a:lnTo>
                  <a:pt x="1424" y="3176"/>
                </a:lnTo>
                <a:lnTo>
                  <a:pt x="1398" y="3200"/>
                </a:lnTo>
                <a:lnTo>
                  <a:pt x="1369" y="3220"/>
                </a:lnTo>
                <a:lnTo>
                  <a:pt x="1337" y="3237"/>
                </a:lnTo>
                <a:lnTo>
                  <a:pt x="1303" y="3251"/>
                </a:lnTo>
                <a:lnTo>
                  <a:pt x="1264" y="3263"/>
                </a:lnTo>
                <a:lnTo>
                  <a:pt x="1222" y="3271"/>
                </a:lnTo>
                <a:lnTo>
                  <a:pt x="1176" y="3275"/>
                </a:lnTo>
                <a:lnTo>
                  <a:pt x="1127" y="3277"/>
                </a:lnTo>
                <a:lnTo>
                  <a:pt x="1076" y="3275"/>
                </a:lnTo>
                <a:lnTo>
                  <a:pt x="1028" y="3270"/>
                </a:lnTo>
                <a:lnTo>
                  <a:pt x="985" y="3262"/>
                </a:lnTo>
                <a:lnTo>
                  <a:pt x="947" y="3249"/>
                </a:lnTo>
                <a:lnTo>
                  <a:pt x="911" y="3233"/>
                </a:lnTo>
                <a:lnTo>
                  <a:pt x="879" y="3214"/>
                </a:lnTo>
                <a:lnTo>
                  <a:pt x="849" y="3192"/>
                </a:lnTo>
                <a:lnTo>
                  <a:pt x="823" y="3167"/>
                </a:lnTo>
                <a:lnTo>
                  <a:pt x="799" y="3139"/>
                </a:lnTo>
                <a:lnTo>
                  <a:pt x="776" y="3107"/>
                </a:lnTo>
                <a:lnTo>
                  <a:pt x="756" y="3072"/>
                </a:lnTo>
                <a:lnTo>
                  <a:pt x="737" y="3034"/>
                </a:lnTo>
                <a:lnTo>
                  <a:pt x="719" y="2993"/>
                </a:lnTo>
                <a:lnTo>
                  <a:pt x="702" y="2949"/>
                </a:lnTo>
                <a:lnTo>
                  <a:pt x="686" y="2903"/>
                </a:lnTo>
                <a:lnTo>
                  <a:pt x="669" y="2853"/>
                </a:lnTo>
                <a:lnTo>
                  <a:pt x="653" y="2801"/>
                </a:lnTo>
                <a:lnTo>
                  <a:pt x="637" y="2746"/>
                </a:lnTo>
                <a:lnTo>
                  <a:pt x="620" y="2689"/>
                </a:lnTo>
                <a:lnTo>
                  <a:pt x="602" y="2628"/>
                </a:lnTo>
                <a:lnTo>
                  <a:pt x="582" y="2565"/>
                </a:lnTo>
                <a:lnTo>
                  <a:pt x="562" y="2499"/>
                </a:lnTo>
                <a:lnTo>
                  <a:pt x="539" y="2432"/>
                </a:lnTo>
                <a:lnTo>
                  <a:pt x="515" y="2361"/>
                </a:lnTo>
                <a:lnTo>
                  <a:pt x="488" y="2293"/>
                </a:lnTo>
                <a:lnTo>
                  <a:pt x="458" y="2224"/>
                </a:lnTo>
                <a:lnTo>
                  <a:pt x="423" y="2154"/>
                </a:lnTo>
                <a:lnTo>
                  <a:pt x="386" y="2082"/>
                </a:lnTo>
                <a:lnTo>
                  <a:pt x="347" y="2010"/>
                </a:lnTo>
                <a:lnTo>
                  <a:pt x="307" y="1938"/>
                </a:lnTo>
                <a:lnTo>
                  <a:pt x="266" y="1864"/>
                </a:lnTo>
                <a:lnTo>
                  <a:pt x="226" y="1791"/>
                </a:lnTo>
                <a:lnTo>
                  <a:pt x="186" y="1718"/>
                </a:lnTo>
                <a:lnTo>
                  <a:pt x="149" y="1643"/>
                </a:lnTo>
                <a:lnTo>
                  <a:pt x="114" y="1569"/>
                </a:lnTo>
                <a:lnTo>
                  <a:pt x="83" y="1495"/>
                </a:lnTo>
                <a:lnTo>
                  <a:pt x="54" y="1421"/>
                </a:lnTo>
                <a:lnTo>
                  <a:pt x="31" y="1347"/>
                </a:lnTo>
                <a:lnTo>
                  <a:pt x="15" y="1273"/>
                </a:lnTo>
                <a:lnTo>
                  <a:pt x="4" y="1199"/>
                </a:lnTo>
                <a:lnTo>
                  <a:pt x="0" y="1127"/>
                </a:lnTo>
                <a:lnTo>
                  <a:pt x="3" y="1042"/>
                </a:lnTo>
                <a:lnTo>
                  <a:pt x="13" y="961"/>
                </a:lnTo>
                <a:lnTo>
                  <a:pt x="27" y="880"/>
                </a:lnTo>
                <a:lnTo>
                  <a:pt x="48" y="801"/>
                </a:lnTo>
                <a:lnTo>
                  <a:pt x="73" y="725"/>
                </a:lnTo>
                <a:lnTo>
                  <a:pt x="105" y="652"/>
                </a:lnTo>
                <a:lnTo>
                  <a:pt x="140" y="581"/>
                </a:lnTo>
                <a:lnTo>
                  <a:pt x="181" y="513"/>
                </a:lnTo>
                <a:lnTo>
                  <a:pt x="226" y="449"/>
                </a:lnTo>
                <a:lnTo>
                  <a:pt x="276" y="388"/>
                </a:lnTo>
                <a:lnTo>
                  <a:pt x="330" y="330"/>
                </a:lnTo>
                <a:lnTo>
                  <a:pt x="387" y="277"/>
                </a:lnTo>
                <a:lnTo>
                  <a:pt x="448" y="227"/>
                </a:lnTo>
                <a:lnTo>
                  <a:pt x="513" y="181"/>
                </a:lnTo>
                <a:lnTo>
                  <a:pt x="581" y="141"/>
                </a:lnTo>
                <a:lnTo>
                  <a:pt x="651" y="105"/>
                </a:lnTo>
                <a:lnTo>
                  <a:pt x="725" y="74"/>
                </a:lnTo>
                <a:lnTo>
                  <a:pt x="801" y="47"/>
                </a:lnTo>
                <a:lnTo>
                  <a:pt x="880" y="28"/>
                </a:lnTo>
                <a:lnTo>
                  <a:pt x="960" y="13"/>
                </a:lnTo>
                <a:lnTo>
                  <a:pt x="1042" y="3"/>
                </a:lnTo>
                <a:lnTo>
                  <a:pt x="1127" y="0"/>
                </a:lnTo>
                <a:close/>
              </a:path>
            </a:pathLst>
          </a:custGeom>
          <a:solidFill>
            <a:srgbClr val="F6BB00"/>
          </a:solidFill>
          <a:ln w="0" cap="flat" cmpd="sng">
            <a:solidFill>
              <a:srgbClr val="F6BB00">
                <a:alpha val="100000"/>
              </a:srgbClr>
            </a:solidFill>
            <a:prstDash val="solid"/>
            <a:round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Bebas Neue" charset="0"/>
              <a:ea typeface="KoPub돋움체 Light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5231130" y="3302635"/>
            <a:ext cx="620395" cy="620395"/>
          </a:xfrm>
          <a:custGeom>
            <a:gdLst>
              <a:gd fmla="*/ 615 w 666" name="TX0"/>
              <a:gd fmla="*/ 0 h 666" name="TY0"/>
              <a:gd fmla="*/ 631 w 666" name="TX1"/>
              <a:gd fmla="*/ 3 h 666" name="TY1"/>
              <a:gd fmla="*/ 644 w 666" name="TX2"/>
              <a:gd fmla="*/ 10 h 666" name="TY2"/>
              <a:gd fmla="*/ 656 w 666" name="TX3"/>
              <a:gd fmla="*/ 21 h 666" name="TY3"/>
              <a:gd fmla="*/ 663 w 666" name="TX4"/>
              <a:gd fmla="*/ 35 h 666" name="TY4"/>
              <a:gd fmla="*/ 665 w 666" name="TX5"/>
              <a:gd fmla="*/ 51 h 666" name="TY5"/>
              <a:gd fmla="*/ 663 w 666" name="TX6"/>
              <a:gd fmla="*/ 67 h 666" name="TY6"/>
              <a:gd fmla="*/ 656 w 666" name="TX7"/>
              <a:gd fmla="*/ 82 h 666" name="TY7"/>
              <a:gd fmla="*/ 644 w 666" name="TX8"/>
              <a:gd fmla="*/ 93 h 666" name="TY8"/>
              <a:gd fmla="*/ 631 w 666" name="TX9"/>
              <a:gd fmla="*/ 100 h 666" name="TY9"/>
              <a:gd fmla="*/ 615 w 666" name="TX10"/>
              <a:gd fmla="*/ 103 h 666" name="TY10"/>
              <a:gd fmla="*/ 558 w 666" name="TX11"/>
              <a:gd fmla="*/ 106 h 666" name="TY11"/>
              <a:gd fmla="*/ 505 w 666" name="TX12"/>
              <a:gd fmla="*/ 115 h 666" name="TY12"/>
              <a:gd fmla="*/ 453 w 666" name="TX13"/>
              <a:gd fmla="*/ 129 h 666" name="TY13"/>
              <a:gd fmla="*/ 403 w 666" name="TX14"/>
              <a:gd fmla="*/ 148 h 666" name="TY14"/>
              <a:gd fmla="*/ 356 w 666" name="TX15"/>
              <a:gd fmla="*/ 172 h 666" name="TY15"/>
              <a:gd fmla="*/ 312 w 666" name="TX16"/>
              <a:gd fmla="*/ 202 h 666" name="TY16"/>
              <a:gd fmla="*/ 271 w 666" name="TX17"/>
              <a:gd fmla="*/ 235 h 666" name="TY17"/>
              <a:gd fmla="*/ 235 w 666" name="TX18"/>
              <a:gd fmla="*/ 272 h 666" name="TY18"/>
              <a:gd fmla="*/ 201 w 666" name="TX19"/>
              <a:gd fmla="*/ 313 h 666" name="TY19"/>
              <a:gd fmla="*/ 173 w 666" name="TX20"/>
              <a:gd fmla="*/ 357 h 666" name="TY20"/>
              <a:gd fmla="*/ 148 w 666" name="TX21"/>
              <a:gd fmla="*/ 404 h 666" name="TY21"/>
              <a:gd fmla="*/ 129 w 666" name="TX22"/>
              <a:gd fmla="*/ 453 h 666" name="TY22"/>
              <a:gd fmla="*/ 114 w 666" name="TX23"/>
              <a:gd fmla="*/ 505 h 666" name="TY23"/>
              <a:gd fmla="*/ 106 w 666" name="TX24"/>
              <a:gd fmla="*/ 559 h 666" name="TY24"/>
              <a:gd fmla="*/ 103 w 666" name="TX25"/>
              <a:gd fmla="*/ 615 h 666" name="TY25"/>
              <a:gd fmla="*/ 100 w 666" name="TX26"/>
              <a:gd fmla="*/ 631 h 666" name="TY26"/>
              <a:gd fmla="*/ 92 w 666" name="TX27"/>
              <a:gd fmla="*/ 645 h 666" name="TY27"/>
              <a:gd fmla="*/ 82 w 666" name="TX28"/>
              <a:gd fmla="*/ 656 h 666" name="TY28"/>
              <a:gd fmla="*/ 67 w 666" name="TX29"/>
              <a:gd fmla="*/ 663 h 666" name="TY29"/>
              <a:gd fmla="*/ 51 w 666" name="TX30"/>
              <a:gd fmla="*/ 665 h 666" name="TY30"/>
              <a:gd fmla="*/ 35 w 666" name="TX31"/>
              <a:gd fmla="*/ 663 h 666" name="TY31"/>
              <a:gd fmla="*/ 21 w 666" name="TX32"/>
              <a:gd fmla="*/ 656 h 666" name="TY32"/>
              <a:gd fmla="*/ 10 w 666" name="TX33"/>
              <a:gd fmla="*/ 645 h 666" name="TY33"/>
              <a:gd fmla="*/ 2 w 666" name="TX34"/>
              <a:gd fmla="*/ 631 h 666" name="TY34"/>
              <a:gd fmla="*/ 0 w 666" name="TX35"/>
              <a:gd fmla="*/ 615 h 666" name="TY35"/>
              <a:gd fmla="*/ 3 w 666" name="TX36"/>
              <a:gd fmla="*/ 552 h 666" name="TY36"/>
              <a:gd fmla="*/ 13 w 666" name="TX37"/>
              <a:gd fmla="*/ 491 h 666" name="TY37"/>
              <a:gd fmla="*/ 27 w 666" name="TX38"/>
              <a:gd fmla="*/ 432 h 666" name="TY38"/>
              <a:gd fmla="*/ 48 w 666" name="TX39"/>
              <a:gd fmla="*/ 375 h 666" name="TY39"/>
              <a:gd fmla="*/ 74 w 666" name="TX40"/>
              <a:gd fmla="*/ 322 h 666" name="TY40"/>
              <a:gd fmla="*/ 105 w 666" name="TX41"/>
              <a:gd fmla="*/ 272 h 666" name="TY41"/>
              <a:gd fmla="*/ 140 w 666" name="TX42"/>
              <a:gd fmla="*/ 224 h 666" name="TY42"/>
              <a:gd fmla="*/ 180 w 666" name="TX43"/>
              <a:gd fmla="*/ 181 h 666" name="TY43"/>
              <a:gd fmla="*/ 224 w 666" name="TX44"/>
              <a:gd fmla="*/ 141 h 666" name="TY44"/>
              <a:gd fmla="*/ 271 w 666" name="TX45"/>
              <a:gd fmla="*/ 105 h 666" name="TY45"/>
              <a:gd fmla="*/ 322 w 666" name="TX46"/>
              <a:gd fmla="*/ 75 h 666" name="TY46"/>
              <a:gd fmla="*/ 375 w 666" name="TX47"/>
              <a:gd fmla="*/ 49 h 666" name="TY47"/>
              <a:gd fmla="*/ 432 w 666" name="TX48"/>
              <a:gd fmla="*/ 28 h 666" name="TY48"/>
              <a:gd fmla="*/ 491 w 666" name="TX49"/>
              <a:gd fmla="*/ 13 h 666" name="TY49"/>
              <a:gd fmla="*/ 552 w 666" name="TX50"/>
              <a:gd fmla="*/ 4 h 666" name="TY50"/>
              <a:gd fmla="*/ 615 w 666" name="TX51"/>
              <a:gd fmla="*/ 0 h 666" name="TY51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</a:cxnLst>
            <a:rect l="l" t="t" r="r" b="b"/>
            <a:pathLst>
              <a:path w="666" h="666">
                <a:moveTo>
                  <a:pt x="615" y="0"/>
                </a:moveTo>
                <a:lnTo>
                  <a:pt x="631" y="3"/>
                </a:lnTo>
                <a:lnTo>
                  <a:pt x="644" y="10"/>
                </a:lnTo>
                <a:lnTo>
                  <a:pt x="656" y="21"/>
                </a:lnTo>
                <a:lnTo>
                  <a:pt x="663" y="35"/>
                </a:lnTo>
                <a:lnTo>
                  <a:pt x="665" y="51"/>
                </a:lnTo>
                <a:lnTo>
                  <a:pt x="663" y="67"/>
                </a:lnTo>
                <a:lnTo>
                  <a:pt x="656" y="82"/>
                </a:lnTo>
                <a:lnTo>
                  <a:pt x="644" y="93"/>
                </a:lnTo>
                <a:lnTo>
                  <a:pt x="631" y="100"/>
                </a:lnTo>
                <a:lnTo>
                  <a:pt x="615" y="103"/>
                </a:lnTo>
                <a:lnTo>
                  <a:pt x="558" y="106"/>
                </a:lnTo>
                <a:lnTo>
                  <a:pt x="505" y="115"/>
                </a:lnTo>
                <a:lnTo>
                  <a:pt x="453" y="129"/>
                </a:lnTo>
                <a:lnTo>
                  <a:pt x="403" y="148"/>
                </a:lnTo>
                <a:lnTo>
                  <a:pt x="356" y="172"/>
                </a:lnTo>
                <a:lnTo>
                  <a:pt x="312" y="202"/>
                </a:lnTo>
                <a:lnTo>
                  <a:pt x="271" y="235"/>
                </a:lnTo>
                <a:lnTo>
                  <a:pt x="235" y="272"/>
                </a:lnTo>
                <a:lnTo>
                  <a:pt x="201" y="313"/>
                </a:lnTo>
                <a:lnTo>
                  <a:pt x="173" y="357"/>
                </a:lnTo>
                <a:lnTo>
                  <a:pt x="148" y="404"/>
                </a:lnTo>
                <a:lnTo>
                  <a:pt x="129" y="453"/>
                </a:lnTo>
                <a:lnTo>
                  <a:pt x="114" y="505"/>
                </a:lnTo>
                <a:lnTo>
                  <a:pt x="106" y="559"/>
                </a:lnTo>
                <a:lnTo>
                  <a:pt x="103" y="615"/>
                </a:lnTo>
                <a:lnTo>
                  <a:pt x="100" y="631"/>
                </a:lnTo>
                <a:lnTo>
                  <a:pt x="92" y="645"/>
                </a:lnTo>
                <a:lnTo>
                  <a:pt x="82" y="656"/>
                </a:lnTo>
                <a:lnTo>
                  <a:pt x="67" y="663"/>
                </a:lnTo>
                <a:lnTo>
                  <a:pt x="51" y="665"/>
                </a:lnTo>
                <a:lnTo>
                  <a:pt x="35" y="663"/>
                </a:lnTo>
                <a:lnTo>
                  <a:pt x="21" y="656"/>
                </a:lnTo>
                <a:lnTo>
                  <a:pt x="10" y="645"/>
                </a:lnTo>
                <a:lnTo>
                  <a:pt x="2" y="631"/>
                </a:lnTo>
                <a:lnTo>
                  <a:pt x="0" y="615"/>
                </a:lnTo>
                <a:lnTo>
                  <a:pt x="3" y="552"/>
                </a:lnTo>
                <a:lnTo>
                  <a:pt x="13" y="491"/>
                </a:lnTo>
                <a:lnTo>
                  <a:pt x="27" y="432"/>
                </a:lnTo>
                <a:lnTo>
                  <a:pt x="48" y="375"/>
                </a:lnTo>
                <a:lnTo>
                  <a:pt x="74" y="322"/>
                </a:lnTo>
                <a:lnTo>
                  <a:pt x="105" y="272"/>
                </a:lnTo>
                <a:lnTo>
                  <a:pt x="140" y="224"/>
                </a:lnTo>
                <a:lnTo>
                  <a:pt x="180" y="181"/>
                </a:lnTo>
                <a:lnTo>
                  <a:pt x="224" y="141"/>
                </a:lnTo>
                <a:lnTo>
                  <a:pt x="271" y="105"/>
                </a:lnTo>
                <a:lnTo>
                  <a:pt x="322" y="75"/>
                </a:lnTo>
                <a:lnTo>
                  <a:pt x="375" y="49"/>
                </a:lnTo>
                <a:lnTo>
                  <a:pt x="432" y="28"/>
                </a:lnTo>
                <a:lnTo>
                  <a:pt x="491" y="13"/>
                </a:lnTo>
                <a:lnTo>
                  <a:pt x="552" y="4"/>
                </a:lnTo>
                <a:lnTo>
                  <a:pt x="615" y="0"/>
                </a:lnTo>
                <a:close/>
              </a:path>
            </a:pathLst>
          </a:custGeom>
          <a:solidFill>
            <a:srgbClr val="F6BB00"/>
          </a:solidFill>
          <a:ln w="0" cap="flat" cmpd="sng">
            <a:solidFill>
              <a:srgbClr val="F6BB00">
                <a:alpha val="100000"/>
              </a:srgbClr>
            </a:solidFill>
            <a:prstDash val="solid"/>
            <a:round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Bebas Neue" charset="0"/>
              <a:ea typeface="KoPub돋움체 Light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5135245" y="3863340"/>
            <a:ext cx="1622425" cy="5226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r>
              <a:rPr lang="ko-KR" sz="2800" spc="-140">
                <a:solidFill>
                  <a:srgbClr val="000000">
                    <a:lumMod val="50000"/>
                    <a:lumOff val="50000"/>
                  </a:srgbClr>
                </a:solidFill>
                <a:latin typeface="KoPub돋움체 Bold" charset="0"/>
                <a:ea typeface="KoPub돋움체 Bold" charset="0"/>
              </a:rPr>
              <a:t>G</a:t>
            </a:r>
            <a:r>
              <a:rPr lang="ko-KR" sz="2800" spc="-140">
                <a:solidFill>
                  <a:srgbClr val="000000">
                    <a:lumMod val="50000"/>
                    <a:lumOff val="50000"/>
                  </a:srgbClr>
                </a:solidFill>
                <a:latin typeface="KoPub돋움체 Bold" charset="0"/>
                <a:ea typeface="KoPub돋움체 Bold" charset="0"/>
              </a:rPr>
              <a:t>enre</a:t>
            </a:r>
            <a:endParaRPr lang="ko-KR" altLang="en-US" sz="2800">
              <a:solidFill>
                <a:srgbClr val="000000">
                  <a:lumMod val="50000"/>
                  <a:lumOff val="50000"/>
                </a:srgbClr>
              </a:solidFill>
              <a:latin typeface="KoPub돋움체 Bold" charset="0"/>
              <a:ea typeface="KoPub돋움체 Bold" charset="0"/>
            </a:endParaRPr>
          </a:p>
        </p:txBody>
      </p:sp>
      <p:cxnSp>
        <p:nvCxnSpPr>
          <p:cNvPr id="7" name="Rect 0"/>
          <p:cNvCxnSpPr>
            <a:stCxn id="3" idx="31"/>
          </p:cNvCxnSpPr>
          <p:nvPr/>
        </p:nvCxnSpPr>
        <p:spPr>
          <a:xfrm rot="0" flipV="1">
            <a:off x="6572885" y="2846070"/>
            <a:ext cx="962025" cy="323215"/>
          </a:xfrm>
          <a:prstGeom prst="line"/>
          <a:ln w="6350" cap="flat" cmpd="sng">
            <a:solidFill>
              <a:srgbClr val="FFC000">
                <a:alpha val="100000"/>
              </a:srgbClr>
            </a:solidFill>
            <a:prstDash val="soli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t 0"/>
          <p:cNvCxnSpPr/>
          <p:nvPr/>
        </p:nvCxnSpPr>
        <p:spPr>
          <a:xfrm rot="0" flipH="1" flipV="1">
            <a:off x="4204335" y="2760345"/>
            <a:ext cx="1218565" cy="409575"/>
          </a:xfrm>
          <a:prstGeom prst="line"/>
          <a:ln w="6350" cap="flat" cmpd="sng">
            <a:solidFill>
              <a:srgbClr val="FFC000">
                <a:alpha val="100000"/>
              </a:srgbClr>
            </a:solidFill>
            <a:prstDash val="soli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t 0"/>
          <p:cNvCxnSpPr/>
          <p:nvPr/>
        </p:nvCxnSpPr>
        <p:spPr>
          <a:xfrm rot="0" flipH="1">
            <a:off x="4670425" y="5003165"/>
            <a:ext cx="650875" cy="310515"/>
          </a:xfrm>
          <a:prstGeom prst="line"/>
          <a:ln w="6350" cap="flat" cmpd="sng">
            <a:solidFill>
              <a:srgbClr val="FFC000">
                <a:alpha val="100000"/>
              </a:srgbClr>
            </a:solidFill>
            <a:prstDash val="soli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 0"/>
          <p:cNvSpPr txBox="1">
            <a:spLocks/>
          </p:cNvSpPr>
          <p:nvPr/>
        </p:nvSpPr>
        <p:spPr>
          <a:xfrm rot="0">
            <a:off x="1518920" y="2212340"/>
            <a:ext cx="2876550" cy="11988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457200" eaLnBrk="0" latinLnBrk="0" hangingPunct="0">
              <a:buFontTx/>
              <a:buNone/>
            </a:pPr>
            <a:r>
              <a:rPr 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북미와</a:t>
            </a:r>
            <a:r>
              <a:rPr 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 </a:t>
            </a:r>
            <a:r>
              <a:rPr 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유럽 </a:t>
            </a:r>
            <a:r>
              <a:rPr 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지역</a:t>
            </a:r>
            <a:r>
              <a:rPr 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은</a:t>
            </a:r>
            <a:r>
              <a:rPr 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 </a:t>
            </a:r>
            <a:r>
              <a:rPr 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수익량</a:t>
            </a:r>
            <a:r>
              <a:rPr 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은</a:t>
            </a:r>
            <a:r>
              <a:rPr 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 </a:t>
            </a:r>
            <a:r>
              <a:rPr 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다르지</a:t>
            </a:r>
            <a:r>
              <a:rPr 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만</a:t>
            </a:r>
            <a:r>
              <a:rPr 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 </a:t>
            </a:r>
            <a:r>
              <a:rPr 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취향</a:t>
            </a:r>
            <a:r>
              <a:rPr 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은</a:t>
            </a:r>
            <a:r>
              <a:rPr 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 </a:t>
            </a:r>
            <a:r>
              <a:rPr 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비슷하</a:t>
            </a:r>
            <a:r>
              <a:rPr 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다.</a:t>
            </a:r>
            <a:endParaRPr lang="ko-KR" altLang="en-US" sz="2400">
              <a:solidFill>
                <a:schemeClr val="tx1">
                  <a:lumMod val="85000"/>
                  <a:lumOff val="15000"/>
                </a:schemeClr>
              </a:solidFill>
              <a:latin typeface="KoPub돋움체 Bold" charset="0"/>
              <a:ea typeface="KoPub돋움체 Bold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8055610" y="2421890"/>
            <a:ext cx="3039110" cy="11988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457200" eaLnBrk="0" latinLnBrk="0" hangingPunct="0">
              <a:buFontTx/>
              <a:buNone/>
            </a:pPr>
            <a:r>
              <a:rPr 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일본은</a:t>
            </a:r>
            <a:r>
              <a:rPr 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 </a:t>
            </a:r>
            <a:r>
              <a:rPr 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JRPG의 </a:t>
            </a:r>
            <a:r>
              <a:rPr 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흥행</a:t>
            </a:r>
            <a:r>
              <a:rPr 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 </a:t>
            </a:r>
            <a:r>
              <a:rPr 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때문인</a:t>
            </a:r>
            <a:r>
              <a:rPr 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지</a:t>
            </a:r>
            <a:r>
              <a:rPr 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 </a:t>
            </a:r>
            <a:r>
              <a:rPr 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RPG장르</a:t>
            </a:r>
            <a:r>
              <a:rPr 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가</a:t>
            </a:r>
            <a:r>
              <a:rPr 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 </a:t>
            </a:r>
            <a:r>
              <a:rPr 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수익부분</a:t>
            </a:r>
            <a:r>
              <a:rPr 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 </a:t>
            </a:r>
            <a:r>
              <a:rPr 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1등이</a:t>
            </a:r>
            <a:r>
              <a:rPr 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다.</a:t>
            </a:r>
            <a:endParaRPr lang="ko-KR" altLang="en-US" sz="2400">
              <a:solidFill>
                <a:schemeClr val="tx1">
                  <a:lumMod val="85000"/>
                  <a:lumOff val="15000"/>
                </a:schemeClr>
              </a:solidFill>
              <a:latin typeface="KoPub돋움체 Bold" charset="0"/>
              <a:ea typeface="KoPub돋움체 Bold" charset="0"/>
            </a:endParaRPr>
          </a:p>
        </p:txBody>
      </p:sp>
      <p:sp>
        <p:nvSpPr>
          <p:cNvPr id="13" name="Rect 0"/>
          <p:cNvSpPr txBox="1">
            <a:spLocks/>
          </p:cNvSpPr>
          <p:nvPr/>
        </p:nvSpPr>
        <p:spPr>
          <a:xfrm rot="0">
            <a:off x="1901190" y="4987290"/>
            <a:ext cx="2775585" cy="82994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r>
              <a:rPr sz="2400" spc="-14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charset="0"/>
                <a:ea typeface="KoPub돋움체 Bold" charset="0"/>
              </a:rPr>
              <a:t>북미</a:t>
            </a:r>
            <a:r>
              <a:rPr sz="2400" spc="-14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charset="0"/>
                <a:ea typeface="KoPub돋움체 Bold" charset="0"/>
              </a:rPr>
              <a:t> </a:t>
            </a:r>
            <a:r>
              <a:rPr sz="2400" spc="-14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charset="0"/>
                <a:ea typeface="KoPub돋움체 Bold" charset="0"/>
              </a:rPr>
              <a:t>지역의 수익</a:t>
            </a:r>
            <a:r>
              <a:rPr lang="ko-KR" sz="2400" spc="-14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charset="0"/>
                <a:ea typeface="KoPub돋움체 Bold" charset="0"/>
              </a:rPr>
              <a:t>이 </a:t>
            </a:r>
            <a:r>
              <a:rPr lang="ko-KR" sz="2400" spc="-14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charset="0"/>
                <a:ea typeface="KoPub돋움체 Bold" charset="0"/>
              </a:rPr>
              <a:t>모든</a:t>
            </a:r>
            <a:r>
              <a:rPr lang="ko-KR" sz="2400" spc="-14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charset="0"/>
                <a:ea typeface="KoPub돋움체 Bold" charset="0"/>
              </a:rPr>
              <a:t> 장르에</a:t>
            </a:r>
            <a:r>
              <a:rPr lang="ko-KR" sz="2400" spc="-14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charset="0"/>
                <a:ea typeface="KoPub돋움체 Bold" charset="0"/>
              </a:rPr>
              <a:t>서 </a:t>
            </a:r>
            <a:r>
              <a:rPr lang="ko-KR" sz="2400" spc="-14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charset="0"/>
                <a:ea typeface="KoPub돋움체 Bold" charset="0"/>
              </a:rPr>
              <a:t>높</a:t>
            </a:r>
            <a:r>
              <a:rPr lang="ko-KR" sz="2400" spc="-14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charset="0"/>
                <a:ea typeface="KoPub돋움체 Bold" charset="0"/>
              </a:rPr>
              <a:t>다.</a:t>
            </a:r>
            <a:endParaRPr lang="ko-KR" altLang="en-US" sz="2400">
              <a:solidFill>
                <a:schemeClr val="tx1">
                  <a:lumMod val="85000"/>
                  <a:lumOff val="15000"/>
                </a:schemeClr>
              </a:solidFill>
              <a:latin typeface="KoPub돋움체 Bold" charset="0"/>
              <a:ea typeface="KoPub돋움체 Bold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 rot="0">
            <a:off x="1240155" y="1885315"/>
            <a:ext cx="497205" cy="830580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sz="4800" spc="-290">
                <a:latin typeface="KoPub돋움체 Bold" charset="0"/>
                <a:ea typeface="KoPub돋움체 Bold" charset="0"/>
              </a:rPr>
              <a:t>1</a:t>
            </a:r>
            <a:endParaRPr lang="ko-KR" altLang="en-US" sz="4800">
              <a:latin typeface="KoPub돋움체 Bold" charset="0"/>
              <a:ea typeface="KoPub돋움체 Bold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 rot="0">
            <a:off x="7629525" y="2163445"/>
            <a:ext cx="497205" cy="830580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sz="4800" spc="-290">
                <a:latin typeface="KoPub돋움체 Bold" charset="0"/>
                <a:ea typeface="KoPub돋움체 Bold" charset="0"/>
              </a:rPr>
              <a:t>2</a:t>
            </a:r>
            <a:endParaRPr lang="ko-KR" altLang="en-US" sz="4800">
              <a:latin typeface="KoPub돋움체 Bold" charset="0"/>
              <a:ea typeface="KoPub돋움체 Bold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 rot="0">
            <a:off x="1527810" y="4703445"/>
            <a:ext cx="497205" cy="830580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sz="4800" spc="-290">
                <a:latin typeface="KoPub돋움체 Bold" charset="0"/>
                <a:ea typeface="KoPub돋움체 Bold" charset="0"/>
              </a:rPr>
              <a:t>3</a:t>
            </a:r>
            <a:endParaRPr lang="ko-KR" altLang="en-US" sz="4800">
              <a:latin typeface="KoPub돋움체 Bold" charset="0"/>
              <a:ea typeface="KoPub돋움체 Bold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 rot="0">
            <a:off x="269240" y="263525"/>
            <a:ext cx="1588135" cy="320675"/>
          </a:xfrm>
          <a:prstGeom prst="rect"/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r>
              <a:rPr sz="1800">
                <a:latin typeface="KoPub돋움체 Light" charset="0"/>
                <a:ea typeface="KoPub돋움체 Light" charset="0"/>
              </a:rPr>
              <a:t>1</a:t>
            </a:r>
            <a:r>
              <a:rPr sz="1800">
                <a:latin typeface="KoPub돋움체 Light" charset="0"/>
                <a:ea typeface="KoPub돋움체 Light" charset="0"/>
              </a:rPr>
              <a:t> - 2</a:t>
            </a:r>
            <a:endParaRPr lang="ko-KR" altLang="en-US" sz="1800">
              <a:latin typeface="KoPub돋움체 Light" charset="0"/>
              <a:ea typeface="KoPub돋움체 Light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1884045" y="263525"/>
            <a:ext cx="328295" cy="320675"/>
          </a:xfrm>
          <a:prstGeom prst="rect"/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endParaRPr lang="ko-KR" altLang="en-US" sz="1800">
              <a:latin typeface="KoPub돋움체 Light" charset="0"/>
              <a:ea typeface="KoPub돋움체 Light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457835" y="202565"/>
            <a:ext cx="1299845" cy="46101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endParaRPr lang="ko-KR" altLang="en-US" sz="2400">
              <a:gradFill rotWithShape="1">
                <a:gsLst>
                  <a:gs pos="83000">
                    <a:schemeClr val="bg1">
                      <a:lumMod val="50000"/>
                      <a:lumOff val="50000"/>
                    </a:schemeClr>
                  </a:gs>
                  <a:gs pos="100000">
                    <a:schemeClr val="bg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Bebas Neue" charset="0"/>
              <a:ea typeface="KoPub돋움체 Light" charset="0"/>
            </a:endParaRPr>
          </a:p>
        </p:txBody>
      </p:sp>
      <p:sp>
        <p:nvSpPr>
          <p:cNvPr id="26" name="Rect 0"/>
          <p:cNvSpPr txBox="1">
            <a:spLocks/>
          </p:cNvSpPr>
          <p:nvPr/>
        </p:nvSpPr>
        <p:spPr>
          <a:xfrm rot="0">
            <a:off x="2239645" y="234950"/>
            <a:ext cx="5125085" cy="3994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lang="ko-KR" sz="2000" spc="-140">
                <a:latin typeface="KoPub돋움체 Bold" charset="0"/>
                <a:ea typeface="KoPub돋움체 Bold" charset="0"/>
              </a:rPr>
              <a:t>지역별</a:t>
            </a:r>
            <a:r>
              <a:rPr lang="ko-KR" sz="2000" spc="-140">
                <a:latin typeface="KoPub돋움체 Bold" charset="0"/>
                <a:ea typeface="KoPub돋움체 Bold" charset="0"/>
              </a:rPr>
              <a:t> </a:t>
            </a:r>
            <a:r>
              <a:rPr lang="ko-KR" sz="2000" spc="-140">
                <a:latin typeface="KoPub돋움체 Bold" charset="0"/>
                <a:ea typeface="KoPub돋움체 Bold" charset="0"/>
              </a:rPr>
              <a:t>Genre 수익 분석 결과</a:t>
            </a:r>
            <a:endParaRPr lang="ko-KR" altLang="en-US" sz="2000">
              <a:latin typeface="KoPub돋움체 Bold" charset="0"/>
              <a:ea typeface="KoPub돋움체 Bold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 0"/>
          <p:cNvSpPr>
            <a:spLocks/>
          </p:cNvSpPr>
          <p:nvPr/>
        </p:nvSpPr>
        <p:spPr>
          <a:xfrm rot="0">
            <a:off x="269240" y="263525"/>
            <a:ext cx="1588135" cy="320675"/>
          </a:xfrm>
          <a:prstGeom prst="rect"/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r>
              <a:rPr sz="1800">
                <a:latin typeface="KoPub돋움체 Light" charset="0"/>
                <a:ea typeface="KoPub돋움체 Light" charset="0"/>
              </a:rPr>
              <a:t>1</a:t>
            </a:r>
            <a:r>
              <a:rPr sz="1800">
                <a:latin typeface="KoPub돋움체 Light" charset="0"/>
                <a:ea typeface="KoPub돋움체 Light" charset="0"/>
              </a:rPr>
              <a:t> - 3</a:t>
            </a:r>
            <a:endParaRPr lang="ko-KR" altLang="en-US" sz="1800">
              <a:latin typeface="KoPub돋움체 Light" charset="0"/>
              <a:ea typeface="KoPub돋움체 Light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1884045" y="263525"/>
            <a:ext cx="328295" cy="320675"/>
          </a:xfrm>
          <a:prstGeom prst="rect"/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endParaRPr lang="ko-KR" altLang="en-US" sz="1800">
              <a:latin typeface="KoPub돋움체 Light" charset="0"/>
              <a:ea typeface="KoPub돋움체 Light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457835" y="202565"/>
            <a:ext cx="1299845" cy="46101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endParaRPr lang="ko-KR" altLang="en-US" sz="2400">
              <a:gradFill rotWithShape="1">
                <a:gsLst>
                  <a:gs pos="83000">
                    <a:schemeClr val="bg1">
                      <a:lumMod val="50000"/>
                      <a:lumOff val="50000"/>
                    </a:schemeClr>
                  </a:gs>
                  <a:gs pos="100000">
                    <a:schemeClr val="bg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Bebas Neue" charset="0"/>
              <a:ea typeface="KoPub돋움체 Light" charset="0"/>
            </a:endParaRPr>
          </a:p>
        </p:txBody>
      </p:sp>
      <p:sp>
        <p:nvSpPr>
          <p:cNvPr id="26" name="Rect 0"/>
          <p:cNvSpPr txBox="1">
            <a:spLocks/>
          </p:cNvSpPr>
          <p:nvPr/>
        </p:nvSpPr>
        <p:spPr>
          <a:xfrm rot="0">
            <a:off x="2239645" y="234950"/>
            <a:ext cx="5847715" cy="3994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lang="ko-KR" sz="2000" spc="-140">
                <a:latin typeface="KoPub돋움체 Bold" charset="0"/>
                <a:ea typeface="KoPub돋움체 Bold" charset="0"/>
              </a:rPr>
              <a:t>지역</a:t>
            </a:r>
            <a:r>
              <a:rPr lang="ko-KR" sz="2000" spc="-140">
                <a:latin typeface="KoPub돋움체 Bold" charset="0"/>
                <a:ea typeface="KoPub돋움체 Bold" charset="0"/>
              </a:rPr>
              <a:t>별</a:t>
            </a:r>
            <a:r>
              <a:rPr lang="ko-KR" sz="2000" spc="-140">
                <a:latin typeface="KoPub돋움체 Bold" charset="0"/>
                <a:ea typeface="KoPub돋움체 Bold" charset="0"/>
              </a:rPr>
              <a:t> </a:t>
            </a:r>
            <a:r>
              <a:rPr lang="ko-KR" sz="2000" spc="-140">
                <a:latin typeface="KoPub돋움체 Bold" charset="0"/>
                <a:ea typeface="KoPub돋움체 Bold" charset="0"/>
              </a:rPr>
              <a:t>수익의 차이 결론</a:t>
            </a:r>
            <a:endParaRPr lang="ko-KR" altLang="en-US" sz="2000">
              <a:latin typeface="KoPub돋움체 Bold" charset="0"/>
              <a:ea typeface="KoPub돋움체 Bold" charset="0"/>
            </a:endParaRPr>
          </a:p>
        </p:txBody>
      </p:sp>
      <p:sp>
        <p:nvSpPr>
          <p:cNvPr id="28" name="도형 119"/>
          <p:cNvSpPr>
            <a:spLocks/>
          </p:cNvSpPr>
          <p:nvPr/>
        </p:nvSpPr>
        <p:spPr>
          <a:xfrm rot="0">
            <a:off x="5640705" y="1108710"/>
            <a:ext cx="2936875" cy="716915"/>
          </a:xfrm>
          <a:prstGeom prst="rect"/>
          <a:ln w="12700" cap="flat" cmpd="sng">
            <a:prstDash/>
            <a:miter lim="800000"/>
          </a:ln>
        </p:spPr>
        <p:txBody>
          <a:bodyPr wrap="square" lIns="50800" tIns="50800" rIns="50800" bIns="50800" vert="horz" anchor="ctr">
            <a:spAutoFit/>
          </a:bodyPr>
          <a:lstStyle/>
          <a:p>
            <a:pPr marL="0" indent="0" rtl="0" algn="l" defTabSz="457200" eaLnBrk="0" latinLnBrk="0" hangingPunct="0">
              <a:buFontTx/>
              <a:buNone/>
            </a:pPr>
            <a:r>
              <a:rPr 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장르와</a:t>
            </a:r>
            <a:r>
              <a:rPr 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 </a:t>
            </a:r>
            <a:r>
              <a:rPr 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플렛폼별 수익의 </a:t>
            </a:r>
            <a:r>
              <a:rPr 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차이</a:t>
            </a:r>
            <a:r>
              <a:rPr 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는</a:t>
            </a:r>
            <a:r>
              <a:rPr 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 </a:t>
            </a:r>
            <a:r>
              <a:rPr 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분명히 존재한다.</a:t>
            </a:r>
            <a:endParaRPr lang="ko-KR" altLang="en-US" sz="2400">
              <a:solidFill>
                <a:schemeClr val="accent1">
                  <a:lumMod val="75000"/>
                </a:schemeClr>
              </a:solidFill>
              <a:latin typeface="KoPub돋움체 Bold" charset="0"/>
              <a:ea typeface="KoPub돋움체 Bold" charset="0"/>
            </a:endParaRPr>
          </a:p>
        </p:txBody>
      </p:sp>
      <p:sp>
        <p:nvSpPr>
          <p:cNvPr id="29" name="도형 120"/>
          <p:cNvSpPr>
            <a:spLocks/>
          </p:cNvSpPr>
          <p:nvPr/>
        </p:nvSpPr>
        <p:spPr>
          <a:xfrm rot="0">
            <a:off x="6490970" y="2578735"/>
            <a:ext cx="2625090" cy="1024255"/>
          </a:xfrm>
          <a:prstGeom prst="rect"/>
          <a:ln w="12700" cap="flat" cmpd="sng">
            <a:prstDash/>
            <a:miter lim="800000"/>
          </a:ln>
        </p:spPr>
        <p:txBody>
          <a:bodyPr wrap="square" lIns="50800" tIns="50800" rIns="50800" bIns="50800" vert="horz" anchor="ctr">
            <a:spAutoFit/>
          </a:bodyPr>
          <a:lstStyle/>
          <a:p>
            <a:pPr marL="0" indent="0" rtl="0" algn="l" defTabSz="457200" eaLnBrk="0" latinLnBrk="0" hangingPunct="0">
              <a:buFontTx/>
              <a:buNone/>
            </a:pP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북미지</a:t>
            </a:r>
            <a:r>
              <a:rPr 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역</a:t>
            </a:r>
            <a:r>
              <a:rPr 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 </a:t>
            </a:r>
            <a:r>
              <a:rPr 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게이머들</a:t>
            </a:r>
            <a:r>
              <a:rPr 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의 </a:t>
            </a:r>
            <a:r>
              <a:rPr 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수익</a:t>
            </a:r>
            <a:r>
              <a:rPr 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이</a:t>
            </a:r>
            <a:r>
              <a:rPr 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 </a:t>
            </a:r>
            <a:r>
              <a:rPr 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모든 부분에</a:t>
            </a:r>
            <a:r>
              <a:rPr 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서 </a:t>
            </a:r>
            <a:r>
              <a:rPr 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높게</a:t>
            </a:r>
            <a:r>
              <a:rPr 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 나타난</a:t>
            </a:r>
            <a:r>
              <a:rPr 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다.</a:t>
            </a:r>
            <a:endParaRPr lang="ko-KR" altLang="en-US" sz="2400">
              <a:solidFill>
                <a:schemeClr val="accent1">
                  <a:lumMod val="75000"/>
                </a:schemeClr>
              </a:solidFill>
              <a:latin typeface="KoPub돋움체 Bold" charset="0"/>
              <a:ea typeface="KoPub돋움체 Bold" charset="0"/>
            </a:endParaRPr>
          </a:p>
        </p:txBody>
      </p:sp>
      <p:sp>
        <p:nvSpPr>
          <p:cNvPr id="30" name="도형 121"/>
          <p:cNvSpPr>
            <a:spLocks/>
          </p:cNvSpPr>
          <p:nvPr/>
        </p:nvSpPr>
        <p:spPr>
          <a:xfrm rot="0">
            <a:off x="6469380" y="4180205"/>
            <a:ext cx="3519805" cy="7067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457200" eaLnBrk="0" latinLnBrk="0" hangingPunct="0">
              <a:buFontTx/>
              <a:buNone/>
            </a:pP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일본지역</a:t>
            </a:r>
            <a:r>
              <a:rPr 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은</a:t>
            </a:r>
            <a:r>
              <a:rPr 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 </a:t>
            </a:r>
            <a:r>
              <a:rPr 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특정 분야에서 </a:t>
            </a:r>
            <a:r>
              <a:rPr 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높</a:t>
            </a:r>
            <a:r>
              <a:rPr 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은</a:t>
            </a:r>
            <a:r>
              <a:rPr 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 </a:t>
            </a:r>
            <a:r>
              <a:rPr 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수익을 보인다.</a:t>
            </a:r>
            <a:endParaRPr lang="ko-KR" altLang="en-US" sz="2400">
              <a:solidFill>
                <a:schemeClr val="accent1">
                  <a:lumMod val="75000"/>
                </a:schemeClr>
              </a:solidFill>
              <a:latin typeface="KoPub돋움체 Bold" charset="0"/>
              <a:ea typeface="KoPub돋움체 Bold" charset="0"/>
            </a:endParaRPr>
          </a:p>
        </p:txBody>
      </p:sp>
      <p:sp>
        <p:nvSpPr>
          <p:cNvPr id="31" name="도형 122"/>
          <p:cNvSpPr>
            <a:spLocks/>
          </p:cNvSpPr>
          <p:nvPr/>
        </p:nvSpPr>
        <p:spPr>
          <a:xfrm rot="0">
            <a:off x="5441950" y="5654040"/>
            <a:ext cx="4017010" cy="101409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457200" eaLnBrk="0" latinLnBrk="0" hangingPunct="0">
              <a:buFontTx/>
              <a:buNone/>
            </a:pP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콘솔게임</a:t>
            </a:r>
            <a:r>
              <a:rPr 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의</a:t>
            </a:r>
            <a:r>
              <a:rPr 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 </a:t>
            </a:r>
            <a:r>
              <a:rPr 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몰입감</a:t>
            </a:r>
            <a:r>
              <a:rPr 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과 </a:t>
            </a:r>
            <a:r>
              <a:rPr 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조작감</a:t>
            </a:r>
            <a:r>
              <a:rPr 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이 </a:t>
            </a:r>
            <a:r>
              <a:rPr 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달라</a:t>
            </a:r>
            <a:r>
              <a:rPr 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 콘</a:t>
            </a:r>
            <a:r>
              <a:rPr 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솔 </a:t>
            </a:r>
            <a:r>
              <a:rPr 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환경에 맞는 장르</a:t>
            </a:r>
            <a:r>
              <a:rPr 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의 </a:t>
            </a:r>
            <a:r>
              <a:rPr 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수익이</a:t>
            </a:r>
            <a:r>
              <a:rPr 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 높다</a:t>
            </a:r>
            <a:r>
              <a:rPr 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고 </a:t>
            </a:r>
            <a:r>
              <a:rPr 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생각한다.</a:t>
            </a:r>
            <a:endParaRPr lang="ko-KR" altLang="en-US" sz="2400">
              <a:solidFill>
                <a:schemeClr val="accent1">
                  <a:lumMod val="75000"/>
                </a:schemeClr>
              </a:solidFill>
              <a:latin typeface="KoPub돋움체 Bold" charset="0"/>
              <a:ea typeface="KoPub돋움체 Bold" charset="0"/>
            </a:endParaRPr>
          </a:p>
        </p:txBody>
      </p:sp>
      <p:grpSp>
        <p:nvGrpSpPr>
          <p:cNvPr id="32" name="그룹 125"/>
          <p:cNvGrpSpPr/>
          <p:nvPr/>
        </p:nvGrpSpPr>
        <p:grpSpPr>
          <a:xfrm rot="0">
            <a:off x="4769485" y="1036320"/>
            <a:ext cx="923290" cy="925195"/>
            <a:chOff x="4769485" y="1036320"/>
            <a:chExt cx="923290" cy="925195"/>
          </a:xfrm>
        </p:grpSpPr>
        <p:pic>
          <p:nvPicPr>
            <p:cNvPr id="33" name="그림 123" descr="C:/Users/82107/AppData/Roaming/PolarisOffice/ETemp/11300_15972312/fImage43169669895.png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9153" t="16046" r="17967" b="16957"/>
            <a:stretch>
              <a:fillRect/>
            </a:stretch>
          </p:blipFill>
          <p:spPr>
            <a:xfrm rot="0">
              <a:off x="4769485" y="1036320"/>
              <a:ext cx="868045" cy="925195"/>
            </a:xfrm>
            <a:prstGeom prst="rect"/>
            <a:noFill/>
          </p:spPr>
        </p:pic>
        <p:sp>
          <p:nvSpPr>
            <p:cNvPr id="34" name="도형 124"/>
            <p:cNvSpPr>
              <a:spLocks/>
            </p:cNvSpPr>
            <p:nvPr/>
          </p:nvSpPr>
          <p:spPr>
            <a:xfrm rot="0">
              <a:off x="5191760" y="1222375"/>
              <a:ext cx="501015" cy="692785"/>
            </a:xfrm>
            <a:prstGeom prst="rect"/>
            <a:noFill/>
            <a:ln w="12700" cap="flat" cmpd="sng">
              <a:prstDash/>
              <a:miter lim="800000"/>
            </a:ln>
          </p:spPr>
          <p:txBody>
            <a:bodyPr wrap="square" lIns="50800" tIns="50800" rIns="50800" bIns="50800" vert="horz" anchor="ctr">
              <a:spAutoFit/>
            </a:bodyPr>
            <a:lstStyle/>
            <a:p>
              <a:pPr marL="0" indent="0" rtl="0" algn="l" defTabSz="457200" eaLnBrk="0" latinLnBrk="0" hangingPunct="0">
                <a:buFontTx/>
                <a:buNone/>
              </a:pPr>
              <a:r>
                <a:rPr sz="3200" spc="-140">
                  <a:solidFill>
                    <a:schemeClr val="bg1"/>
                  </a:solidFill>
                  <a:latin typeface="Bebas Neue" charset="0"/>
                  <a:ea typeface="KoPub돋움체 Light" charset="0"/>
                </a:rPr>
                <a:t>1</a:t>
              </a:r>
              <a:r>
                <a:rPr sz="3200" spc="-140">
                  <a:solidFill>
                    <a:schemeClr val="bg1"/>
                  </a:solidFill>
                  <a:latin typeface="Bebas Neue" charset="0"/>
                  <a:ea typeface="KoPub돋움체 Light" charset="0"/>
                </a:rPr>
                <a:t> </a:t>
              </a:r>
              <a:endParaRPr lang="ko-KR" altLang="en-US" sz="3200">
                <a:solidFill>
                  <a:schemeClr val="bg1"/>
                </a:solidFill>
                <a:latin typeface="Bebas Neue" charset="0"/>
                <a:ea typeface="KoPub돋움체 Light" charset="0"/>
              </a:endParaRPr>
            </a:p>
          </p:txBody>
        </p:sp>
      </p:grpSp>
      <p:grpSp>
        <p:nvGrpSpPr>
          <p:cNvPr id="35" name="그룹 128"/>
          <p:cNvGrpSpPr/>
          <p:nvPr/>
        </p:nvGrpSpPr>
        <p:grpSpPr>
          <a:xfrm rot="0">
            <a:off x="5654040" y="2516505"/>
            <a:ext cx="911860" cy="925195"/>
            <a:chOff x="5654040" y="2516505"/>
            <a:chExt cx="911860" cy="925195"/>
          </a:xfrm>
        </p:grpSpPr>
        <p:pic>
          <p:nvPicPr>
            <p:cNvPr id="36" name="그림 126" descr="C:/Users/82107/AppData/Roaming/PolarisOffice/ETemp/11300_15972312/fImage43169695447.png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9153" t="16046" r="17967" b="16957"/>
            <a:stretch>
              <a:fillRect/>
            </a:stretch>
          </p:blipFill>
          <p:spPr>
            <a:xfrm rot="0">
              <a:off x="5654040" y="2516505"/>
              <a:ext cx="868045" cy="925195"/>
            </a:xfrm>
            <a:prstGeom prst="rect"/>
            <a:noFill/>
          </p:spPr>
        </p:pic>
        <p:sp>
          <p:nvSpPr>
            <p:cNvPr id="37" name="도형 127"/>
            <p:cNvSpPr>
              <a:spLocks/>
            </p:cNvSpPr>
            <p:nvPr/>
          </p:nvSpPr>
          <p:spPr>
            <a:xfrm rot="0">
              <a:off x="6064885" y="2702560"/>
              <a:ext cx="501015" cy="692785"/>
            </a:xfrm>
            <a:prstGeom prst="rect"/>
            <a:noFill/>
            <a:ln w="12700" cap="flat" cmpd="sng">
              <a:prstDash/>
              <a:miter lim="800000"/>
            </a:ln>
          </p:spPr>
          <p:txBody>
            <a:bodyPr wrap="square" lIns="50800" tIns="50800" rIns="50800" bIns="50800" vert="horz" anchor="ctr">
              <a:spAutoFit/>
            </a:bodyPr>
            <a:lstStyle/>
            <a:p>
              <a:pPr marL="0" indent="0" rtl="0" algn="l" defTabSz="457200" eaLnBrk="0" latinLnBrk="0" hangingPunct="0">
                <a:buFontTx/>
                <a:buNone/>
              </a:pPr>
              <a:r>
                <a:rPr sz="3200" spc="-140">
                  <a:solidFill>
                    <a:schemeClr val="bg1"/>
                  </a:solidFill>
                  <a:latin typeface="Bebas Neue" charset="0"/>
                  <a:ea typeface="KoPub돋움체 Light" charset="0"/>
                </a:rPr>
                <a:t>2</a:t>
              </a:r>
              <a:endParaRPr lang="ko-KR" altLang="en-US" sz="3200">
                <a:solidFill>
                  <a:schemeClr val="bg1"/>
                </a:solidFill>
                <a:latin typeface="Bebas Neue" charset="0"/>
                <a:ea typeface="KoPub돋움체 Light" charset="0"/>
              </a:endParaRPr>
            </a:p>
          </p:txBody>
        </p:sp>
      </p:grpSp>
      <p:grpSp>
        <p:nvGrpSpPr>
          <p:cNvPr id="38" name="그룹 131"/>
          <p:cNvGrpSpPr/>
          <p:nvPr/>
        </p:nvGrpSpPr>
        <p:grpSpPr>
          <a:xfrm rot="0">
            <a:off x="5637530" y="4084955"/>
            <a:ext cx="911860" cy="925195"/>
            <a:chOff x="5637530" y="4084955"/>
            <a:chExt cx="911860" cy="925195"/>
          </a:xfrm>
        </p:grpSpPr>
        <p:pic>
          <p:nvPicPr>
            <p:cNvPr id="39" name="그림 129" descr="C:/Users/82107/AppData/Roaming/PolarisOffice/ETemp/11300_15972312/fImage43169721726.png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9153" t="16046" r="17967" b="16957"/>
            <a:stretch>
              <a:fillRect/>
            </a:stretch>
          </p:blipFill>
          <p:spPr>
            <a:xfrm rot="0">
              <a:off x="5637530" y="4084955"/>
              <a:ext cx="868045" cy="925195"/>
            </a:xfrm>
            <a:prstGeom prst="rect"/>
            <a:noFill/>
          </p:spPr>
        </p:pic>
        <p:sp>
          <p:nvSpPr>
            <p:cNvPr id="40" name="도형 130"/>
            <p:cNvSpPr>
              <a:spLocks/>
            </p:cNvSpPr>
            <p:nvPr/>
          </p:nvSpPr>
          <p:spPr>
            <a:xfrm rot="0">
              <a:off x="6048375" y="4271010"/>
              <a:ext cx="501015" cy="692785"/>
            </a:xfrm>
            <a:prstGeom prst="rect"/>
            <a:noFill/>
            <a:ln w="12700" cap="flat" cmpd="sng">
              <a:prstDash/>
              <a:miter lim="800000"/>
            </a:ln>
          </p:spPr>
          <p:txBody>
            <a:bodyPr wrap="square" lIns="50800" tIns="50800" rIns="50800" bIns="50800" vert="horz" anchor="ctr">
              <a:spAutoFit/>
            </a:bodyPr>
            <a:lstStyle/>
            <a:p>
              <a:pPr marL="0" indent="0" rtl="0" algn="l" defTabSz="457200" eaLnBrk="0" latinLnBrk="0" hangingPunct="0">
                <a:buFontTx/>
                <a:buNone/>
              </a:pPr>
              <a:r>
                <a:rPr sz="3200" spc="-140">
                  <a:solidFill>
                    <a:schemeClr val="bg1"/>
                  </a:solidFill>
                  <a:latin typeface="Bebas Neue" charset="0"/>
                  <a:ea typeface="KoPub돋움체 Light" charset="0"/>
                </a:rPr>
                <a:t>3</a:t>
              </a:r>
              <a:endParaRPr lang="ko-KR" altLang="en-US" sz="3200">
                <a:solidFill>
                  <a:schemeClr val="bg1"/>
                </a:solidFill>
                <a:latin typeface="Bebas Neue" charset="0"/>
                <a:ea typeface="KoPub돋움체 Light" charset="0"/>
              </a:endParaRPr>
            </a:p>
          </p:txBody>
        </p:sp>
      </p:grpSp>
      <p:grpSp>
        <p:nvGrpSpPr>
          <p:cNvPr id="41" name="그룹 134"/>
          <p:cNvGrpSpPr/>
          <p:nvPr/>
        </p:nvGrpSpPr>
        <p:grpSpPr>
          <a:xfrm rot="0">
            <a:off x="4655820" y="5561330"/>
            <a:ext cx="911860" cy="925195"/>
            <a:chOff x="4655820" y="5561330"/>
            <a:chExt cx="911860" cy="925195"/>
          </a:xfrm>
        </p:grpSpPr>
        <p:pic>
          <p:nvPicPr>
            <p:cNvPr id="42" name="그림 132" descr="C:/Users/82107/AppData/Roaming/PolarisOffice/ETemp/11300_15972312/fImage43169754771.png"/>
            <p:cNvPicPr>
              <a:picLocks noChangeAspect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9153" t="16046" r="17967" b="16957"/>
            <a:stretch>
              <a:fillRect/>
            </a:stretch>
          </p:blipFill>
          <p:spPr>
            <a:xfrm rot="0">
              <a:off x="4655820" y="5561330"/>
              <a:ext cx="868045" cy="925195"/>
            </a:xfrm>
            <a:prstGeom prst="rect"/>
            <a:noFill/>
          </p:spPr>
        </p:pic>
        <p:sp>
          <p:nvSpPr>
            <p:cNvPr id="43" name="도형 133"/>
            <p:cNvSpPr>
              <a:spLocks/>
            </p:cNvSpPr>
            <p:nvPr/>
          </p:nvSpPr>
          <p:spPr>
            <a:xfrm rot="0">
              <a:off x="5066665" y="5747385"/>
              <a:ext cx="501015" cy="692785"/>
            </a:xfrm>
            <a:prstGeom prst="rect"/>
            <a:noFill/>
            <a:ln w="12700" cap="flat" cmpd="sng">
              <a:prstDash/>
              <a:miter lim="800000"/>
            </a:ln>
          </p:spPr>
          <p:txBody>
            <a:bodyPr wrap="square" lIns="50800" tIns="50800" rIns="50800" bIns="50800" vert="horz" anchor="ctr">
              <a:spAutoFit/>
            </a:bodyPr>
            <a:lstStyle/>
            <a:p>
              <a:pPr marL="0" indent="0" rtl="0" algn="l" defTabSz="457200" eaLnBrk="0" latinLnBrk="0" hangingPunct="0">
                <a:buFontTx/>
                <a:buNone/>
              </a:pPr>
              <a:r>
                <a:rPr sz="3200" spc="-140">
                  <a:solidFill>
                    <a:schemeClr val="bg1"/>
                  </a:solidFill>
                  <a:latin typeface="Bebas Neue" charset="0"/>
                  <a:ea typeface="KoPub돋움체 Light" charset="0"/>
                </a:rPr>
                <a:t>4</a:t>
              </a:r>
              <a:endParaRPr lang="ko-KR" altLang="en-US" sz="3200">
                <a:solidFill>
                  <a:schemeClr val="bg1"/>
                </a:solidFill>
                <a:latin typeface="Bebas Neue" charset="0"/>
                <a:ea typeface="KoPub돋움체 Light" charset="0"/>
              </a:endParaRPr>
            </a:p>
          </p:txBody>
        </p:sp>
      </p:grpSp>
      <p:cxnSp>
        <p:nvCxnSpPr>
          <p:cNvPr id="44" name="도형 135"/>
          <p:cNvCxnSpPr/>
          <p:nvPr/>
        </p:nvCxnSpPr>
        <p:spPr>
          <a:xfrm rot="0" flipV="1">
            <a:off x="4222750" y="1718945"/>
            <a:ext cx="751205" cy="106870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도형 136"/>
          <p:cNvCxnSpPr/>
          <p:nvPr/>
        </p:nvCxnSpPr>
        <p:spPr>
          <a:xfrm rot="0" flipV="1">
            <a:off x="3637915" y="2974975"/>
            <a:ext cx="2168525" cy="84264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도형 137"/>
          <p:cNvCxnSpPr/>
          <p:nvPr/>
        </p:nvCxnSpPr>
        <p:spPr>
          <a:xfrm rot="0">
            <a:off x="3666490" y="3834130"/>
            <a:ext cx="2051685" cy="78422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도형 138"/>
          <p:cNvCxnSpPr/>
          <p:nvPr/>
        </p:nvCxnSpPr>
        <p:spPr>
          <a:xfrm rot="0">
            <a:off x="3673475" y="3834130"/>
            <a:ext cx="1518285" cy="194373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143"/>
          <p:cNvGrpSpPr/>
          <p:nvPr/>
        </p:nvGrpSpPr>
        <p:grpSpPr>
          <a:xfrm rot="0">
            <a:off x="1844040" y="1915795"/>
            <a:ext cx="3225165" cy="3435985"/>
            <a:chOff x="1844040" y="1915795"/>
            <a:chExt cx="3225165" cy="3435985"/>
          </a:xfrm>
        </p:grpSpPr>
        <p:grpSp>
          <p:nvGrpSpPr>
            <p:cNvPr id="49" name="그룹 141"/>
            <p:cNvGrpSpPr/>
            <p:nvPr/>
          </p:nvGrpSpPr>
          <p:grpSpPr>
            <a:xfrm rot="0">
              <a:off x="1844040" y="1915795"/>
              <a:ext cx="3225165" cy="3435985"/>
              <a:chOff x="1844040" y="1915795"/>
              <a:chExt cx="3225165" cy="3435985"/>
            </a:xfrm>
          </p:grpSpPr>
          <p:pic>
            <p:nvPicPr>
              <p:cNvPr id="50" name="그림 139" descr="C:/Users/82107/AppData/Roaming/PolarisOffice/ETemp/11300_15972312/fImage43169821538.png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153" t="16046" r="17967" b="16957"/>
              <a:stretch>
                <a:fillRect/>
              </a:stretch>
            </p:blipFill>
            <p:spPr>
              <a:xfrm rot="0">
                <a:off x="1844040" y="1915795"/>
                <a:ext cx="3225165" cy="3435985"/>
              </a:xfrm>
              <a:prstGeom prst="rect"/>
              <a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a:blipFill>
            </p:spPr>
          </p:pic>
          <p:sp>
            <p:nvSpPr>
              <p:cNvPr id="51" name="도형 140"/>
              <p:cNvSpPr>
                <a:spLocks/>
              </p:cNvSpPr>
              <p:nvPr/>
            </p:nvSpPr>
            <p:spPr>
              <a:xfrm rot="0">
                <a:off x="3466465" y="2708910"/>
                <a:ext cx="1381125" cy="2482215"/>
              </a:xfrm>
              <a:custGeom>
                <a:gdLst>
                  <a:gd fmla="*/ 0 w 1319515" name="TX0"/>
                  <a:gd fmla="*/ 590309 h 2395961" name="TY0"/>
                  <a:gd fmla="*/ 1319514 w 1319515" name="TX1"/>
                  <a:gd fmla="*/ 0 h 2395961" name="TY1"/>
                  <a:gd fmla="*/ 1319514 w 1319515" name="TX2"/>
                  <a:gd fmla="*/ 1701479 h 2395961" name="TY2"/>
                  <a:gd fmla="*/ 0 w 1319515" name="TX3"/>
                  <a:gd fmla="*/ 2395960 h 2395961" name="TY3"/>
                  <a:gd fmla="*/ 0 w 1319515" name="TX4"/>
                  <a:gd fmla="*/ 590309 h 2395961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319515" h="2395961">
                    <a:moveTo>
                      <a:pt x="0" y="590309"/>
                    </a:moveTo>
                    <a:lnTo>
                      <a:pt x="1319514" y="0"/>
                    </a:lnTo>
                    <a:lnTo>
                      <a:pt x="1319514" y="1701479"/>
                    </a:lnTo>
                    <a:lnTo>
                      <a:pt x="0" y="2395960"/>
                    </a:lnTo>
                    <a:lnTo>
                      <a:pt x="0" y="590309"/>
                    </a:lnTo>
                    <a:close/>
                  </a:path>
                </a:pathLst>
              </a:custGeom>
              <a:blipFill rotWithShape="1"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a:blip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rtl="0" algn="ctr" defTabSz="457200" eaLnBrk="1" latinLnBrk="0" hangingPunct="1">
                  <a:buFontTx/>
                  <a:buNone/>
                </a:pPr>
                <a:endParaRPr lang="ko-KR" altLang="en-US" sz="1800">
                  <a:latin typeface="Bebas Neue" charset="0"/>
                  <a:ea typeface="KoPub돋움체 Light" charset="0"/>
                </a:endParaRPr>
              </a:p>
            </p:txBody>
          </p:sp>
        </p:grpSp>
        <p:sp>
          <p:nvSpPr>
            <p:cNvPr id="52" name="도형 142"/>
            <p:cNvSpPr>
              <a:spLocks/>
            </p:cNvSpPr>
            <p:nvPr/>
          </p:nvSpPr>
          <p:spPr>
            <a:xfrm rot="1440000">
              <a:off x="2016125" y="3421380"/>
              <a:ext cx="1430655" cy="963295"/>
            </a:xfrm>
            <a:prstGeom prst="rect"/>
            <a:ln w="12700" cap="flat" cmpd="sng">
              <a:prstDash/>
              <a:miter lim="800000"/>
            </a:ln>
          </p:spPr>
          <p:txBody>
            <a:bodyPr wrap="square" lIns="50800" tIns="50800" rIns="50800" bIns="50800" vert="horz" anchor="ctr">
              <a:spAutoFit/>
            </a:bodyPr>
            <a:lstStyle/>
            <a:p>
              <a:pPr marL="0" indent="0" rtl="0" algn="l" defTabSz="457200" eaLnBrk="0" latinLnBrk="0" hangingPunct="0">
                <a:buFontTx/>
                <a:buNone/>
              </a:pPr>
              <a:r>
                <a:rPr sz="2800">
                  <a:solidFill>
                    <a:schemeClr val="tx1">
                      <a:lumMod val="50000"/>
                      <a:lumOff val="50000"/>
                    </a:schemeClr>
                  </a:solidFill>
                  <a:latin typeface="Bebas Neue" charset="0"/>
                  <a:ea typeface="KoPub돋움체 Bold" charset="0"/>
                </a:rPr>
                <a:t>수익</a:t>
              </a:r>
              <a:r>
                <a:rPr lang="ko-KR" sz="2800">
                  <a:solidFill>
                    <a:schemeClr val="tx1">
                      <a:lumMod val="50000"/>
                      <a:lumOff val="50000"/>
                    </a:schemeClr>
                  </a:solidFill>
                  <a:latin typeface="Bebas Neue" charset="0"/>
                  <a:ea typeface="KoPub돋움체 Bold" charset="0"/>
                </a:rPr>
                <a:t>의</a:t>
              </a:r>
              <a:endPara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Bebas Neue" charset="0"/>
                <a:ea typeface="KoPub돋움체 Bold" charset="0"/>
              </a:endParaRPr>
            </a:p>
            <a:p>
              <a:pPr marL="0" indent="0" rtl="0" algn="l" defTabSz="457200" eaLnBrk="0" latinLnBrk="0" hangingPunct="0">
                <a:buFontTx/>
                <a:buNone/>
              </a:pPr>
              <a:r>
                <a:rPr lang="ko-KR" sz="2800">
                  <a:solidFill>
                    <a:schemeClr val="tx1">
                      <a:lumMod val="50000"/>
                      <a:lumOff val="50000"/>
                    </a:schemeClr>
                  </a:solidFill>
                  <a:latin typeface="Bebas Neue" charset="0"/>
                  <a:ea typeface="KoPub돋움체 Bold" charset="0"/>
                </a:rPr>
                <a:t> 차</a:t>
              </a:r>
              <a:r>
                <a:rPr lang="ko-KR" sz="2800">
                  <a:solidFill>
                    <a:schemeClr val="tx1">
                      <a:lumMod val="50000"/>
                      <a:lumOff val="50000"/>
                    </a:schemeClr>
                  </a:solidFill>
                  <a:latin typeface="Bebas Neue" charset="0"/>
                  <a:ea typeface="KoPub돋움체 Bold" charset="0"/>
                </a:rPr>
                <a:t>이?</a:t>
              </a:r>
              <a:endPara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Bebas Neue" charset="0"/>
                <a:ea typeface="KoPub돋움체 Bold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>
            <a:spLocks/>
          </p:cNvSpPr>
          <p:nvPr/>
        </p:nvSpPr>
        <p:spPr>
          <a:xfrm rot="0">
            <a:off x="1905" y="-1270"/>
            <a:ext cx="6423025" cy="6889115"/>
          </a:xfrm>
          <a:custGeom>
            <a:gdLst>
              <a:gd fmla="*/ 0 w 3840481" name="TX0"/>
              <a:gd fmla="*/ 15240 h 6888481" name="TY0"/>
              <a:gd fmla="*/ 1706880 w 3840481" name="TX1"/>
              <a:gd fmla="*/ 0 h 6888481" name="TY1"/>
              <a:gd fmla="*/ 3840480 w 3840481" name="TX2"/>
              <a:gd fmla="*/ 6888480 h 6888481" name="TY2"/>
              <a:gd fmla="*/ 0 w 3840481" name="TX3"/>
              <a:gd fmla="*/ 6873240 h 6888481" name="TY3"/>
              <a:gd fmla="*/ 0 w 3840481" name="TX4"/>
              <a:gd fmla="*/ 15240 h 6888481" name="TY4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3840481" h="6888481">
                <a:moveTo>
                  <a:pt x="0" y="15240"/>
                </a:moveTo>
                <a:lnTo>
                  <a:pt x="1706880" y="0"/>
                </a:lnTo>
                <a:lnTo>
                  <a:pt x="3840480" y="6888480"/>
                </a:lnTo>
                <a:lnTo>
                  <a:pt x="0" y="6873240"/>
                </a:lnTo>
                <a:lnTo>
                  <a:pt x="0" y="1524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endParaRPr lang="ko-KR" altLang="en-US" sz="5000">
              <a:solidFill>
                <a:srgbClr val="FFFFFF"/>
              </a:solidFill>
              <a:latin typeface="KoPub돋움체 Bold" charset="0"/>
              <a:ea typeface="KoPub돋움체 Bold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5997575" y="2777490"/>
            <a:ext cx="2444750" cy="119951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lang="ko-KR" sz="7200" spc="-290">
                <a:solidFill>
                  <a:srgbClr val="FFFFFF"/>
                </a:solidFill>
                <a:latin typeface="KoPub돋움체 Bold" charset="0"/>
                <a:ea typeface="KoPub돋움체 Bold" charset="0"/>
              </a:rPr>
              <a:t>02</a:t>
            </a:r>
            <a:endParaRPr lang="ko-KR" altLang="en-US" sz="7200">
              <a:solidFill>
                <a:srgbClr val="FFFFFF"/>
              </a:solidFill>
              <a:latin typeface="KoPub돋움체 Bold" charset="0"/>
              <a:ea typeface="KoPub돋움체 Bold" charset="0"/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 rot="0">
            <a:off x="9458325" y="196850"/>
            <a:ext cx="3038475" cy="36893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lang="ko-KR" sz="1800" spc="-140">
                <a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a:blipFill>
                <a:latin typeface="KoPub돋움체 Bold" charset="0"/>
                <a:ea typeface="KoPub돋움체 Bold" charset="0"/>
              </a:rPr>
              <a:t>코드스테이츠</a:t>
            </a:r>
            <a:r>
              <a:rPr lang="ko-KR" sz="1800" spc="-140">
                <a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a:blipFill>
                <a:latin typeface="KoPub돋움체 Bold" charset="0"/>
                <a:ea typeface="KoPub돋움체 Bold" charset="0"/>
              </a:rPr>
              <a:t> A</a:t>
            </a:r>
            <a:r>
              <a:rPr lang="ko-KR" sz="1800" spc="-140">
                <a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a:blipFill>
                <a:latin typeface="KoPub돋움체 Bold" charset="0"/>
                <a:ea typeface="KoPub돋움체 Bold" charset="0"/>
              </a:rPr>
              <a:t>I프로젝트</a:t>
            </a:r>
            <a:endParaRPr lang="ko-KR" altLang="en-US" sz="1800">
              <a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a:blipFill>
              <a:latin typeface="KoPub돋움체 Bold" charset="0"/>
              <a:ea typeface="KoPub돋움체 Bold" charset="0"/>
            </a:endParaRPr>
          </a:p>
        </p:txBody>
      </p:sp>
      <p:sp>
        <p:nvSpPr>
          <p:cNvPr id="13" name="도형 155"/>
          <p:cNvSpPr>
            <a:spLocks/>
          </p:cNvSpPr>
          <p:nvPr/>
        </p:nvSpPr>
        <p:spPr>
          <a:xfrm rot="2700000">
            <a:off x="6830060" y="3274695"/>
            <a:ext cx="366395" cy="1067435"/>
          </a:xfrm>
          <a:prstGeom prst="rect"/>
          <a:solidFill>
            <a:srgbClr val="383C3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endParaRPr lang="ko-KR" altLang="en-US" sz="1800">
              <a:solidFill>
                <a:srgbClr val="FFFFFF"/>
              </a:solidFill>
              <a:latin typeface="Bebas Neue" charset="0"/>
              <a:ea typeface="KoPub돋움체 Light" charset="0"/>
            </a:endParaRPr>
          </a:p>
        </p:txBody>
      </p:sp>
      <p:sp>
        <p:nvSpPr>
          <p:cNvPr id="11" name="Rect 0"/>
          <p:cNvSpPr txBox="1">
            <a:spLocks/>
          </p:cNvSpPr>
          <p:nvPr/>
        </p:nvSpPr>
        <p:spPr>
          <a:xfrm rot="0">
            <a:off x="6887210" y="3616325"/>
            <a:ext cx="4540250" cy="95313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lang="ko-KR" sz="2800" spc="-140">
                <a:ln w="9525" cap="flat" cmpd="sng">
                  <a:solidFill>
                    <a:srgbClr val="FFFFFF">
                      <a:lumMod val="75000"/>
                      <a:alpha val="29803"/>
                    </a:srgbClr>
                  </a:solidFill>
                  <a:prstDash val="solid"/>
                </a:ln>
                <a:solidFill>
                  <a:srgbClr val="FFFFFF">
                    <a:lumMod val="75000"/>
                  </a:srgbClr>
                </a:solidFill>
                <a:latin typeface="KoPub돋움체 Bold" charset="0"/>
                <a:ea typeface="KoPub돋움체 Bold" charset="0"/>
              </a:rPr>
              <a:t>최신</a:t>
            </a:r>
            <a:r>
              <a:rPr lang="ko-KR" sz="2800" spc="-140">
                <a:ln w="9525" cap="flat" cmpd="sng">
                  <a:solidFill>
                    <a:srgbClr val="FFFFFF">
                      <a:lumMod val="75000"/>
                      <a:alpha val="29803"/>
                    </a:srgbClr>
                  </a:solidFill>
                  <a:prstDash val="solid"/>
                </a:ln>
                <a:solidFill>
                  <a:srgbClr val="FFFFFF">
                    <a:lumMod val="75000"/>
                  </a:srgbClr>
                </a:solidFill>
                <a:latin typeface="KoPub돋움체 Bold" charset="0"/>
                <a:ea typeface="KoPub돋움체 Bold" charset="0"/>
              </a:rPr>
              <a:t> </a:t>
            </a:r>
            <a:r>
              <a:rPr lang="ko-KR" sz="2800" spc="-140">
                <a:ln w="9525" cap="flat" cmpd="sng">
                  <a:solidFill>
                    <a:srgbClr val="FFFFFF">
                      <a:lumMod val="75000"/>
                      <a:alpha val="29803"/>
                    </a:srgbClr>
                  </a:solidFill>
                  <a:prstDash val="solid"/>
                </a:ln>
                <a:solidFill>
                  <a:srgbClr val="FFFFFF">
                    <a:lumMod val="75000"/>
                  </a:srgbClr>
                </a:solidFill>
                <a:latin typeface="KoPub돋움체 Bold" charset="0"/>
                <a:ea typeface="KoPub돋움체 Bold" charset="0"/>
              </a:rPr>
              <a:t>트렌드와</a:t>
            </a:r>
            <a:endParaRPr lang="ko-KR" altLang="en-US" sz="2800">
              <a:ln w="9525" cap="flat" cmpd="sng">
                <a:solidFill>
                  <a:srgbClr val="FFFFFF">
                    <a:lumMod val="75000"/>
                    <a:alpha val="29803"/>
                  </a:srgbClr>
                </a:solidFill>
                <a:prstDash val="solid"/>
              </a:ln>
              <a:solidFill>
                <a:srgbClr val="FFFFFF">
                  <a:lumMod val="75000"/>
                </a:srgbClr>
              </a:solidFill>
              <a:latin typeface="KoPub돋움체 Bold" charset="0"/>
              <a:ea typeface="KoPub돋움체 Bold" charset="0"/>
            </a:endParaRPr>
          </a:p>
          <a:p>
            <a:pPr marL="0" indent="0" rtl="0" algn="l" defTabSz="457200" eaLnBrk="1" latinLnBrk="0" hangingPunct="1">
              <a:buFontTx/>
              <a:buNone/>
            </a:pPr>
            <a:r>
              <a:rPr lang="ko-KR" sz="2800" spc="-140">
                <a:ln w="9525" cap="flat" cmpd="sng">
                  <a:solidFill>
                    <a:srgbClr val="FFFFFF">
                      <a:lumMod val="75000"/>
                      <a:alpha val="29803"/>
                    </a:srgbClr>
                  </a:solidFill>
                  <a:prstDash val="solid"/>
                </a:ln>
                <a:solidFill>
                  <a:srgbClr val="FFFFFF">
                    <a:lumMod val="75000"/>
                  </a:srgbClr>
                </a:solidFill>
                <a:latin typeface="KoPub돋움체 Bold" charset="0"/>
                <a:ea typeface="KoPub돋움체 Bold" charset="0"/>
              </a:rPr>
              <a:t>성공한</a:t>
            </a:r>
            <a:r>
              <a:rPr lang="ko-KR" sz="2800" spc="-140">
                <a:ln w="9525" cap="flat" cmpd="sng">
                  <a:solidFill>
                    <a:srgbClr val="FFFFFF">
                      <a:lumMod val="75000"/>
                      <a:alpha val="29803"/>
                    </a:srgbClr>
                  </a:solidFill>
                  <a:prstDash val="solid"/>
                </a:ln>
                <a:solidFill>
                  <a:srgbClr val="FFFFFF">
                    <a:lumMod val="75000"/>
                  </a:srgbClr>
                </a:solidFill>
                <a:latin typeface="KoPub돋움체 Bold" charset="0"/>
                <a:ea typeface="KoPub돋움체 Bold" charset="0"/>
              </a:rPr>
              <a:t> </a:t>
            </a:r>
            <a:r>
              <a:rPr lang="ko-KR" sz="2800" spc="-140">
                <a:ln w="9525" cap="flat" cmpd="sng">
                  <a:solidFill>
                    <a:srgbClr val="FFFFFF">
                      <a:lumMod val="75000"/>
                      <a:alpha val="29803"/>
                    </a:srgbClr>
                  </a:solidFill>
                  <a:prstDash val="solid"/>
                </a:ln>
                <a:solidFill>
                  <a:srgbClr val="FFFFFF">
                    <a:lumMod val="75000"/>
                  </a:srgbClr>
                </a:solidFill>
                <a:latin typeface="KoPub돋움체 Bold" charset="0"/>
                <a:ea typeface="KoPub돋움체 Bold" charset="0"/>
              </a:rPr>
              <a:t>게임들의 공통점 분석</a:t>
            </a:r>
            <a:endParaRPr lang="ko-KR" altLang="en-US" sz="2800">
              <a:ln w="9525" cap="flat" cmpd="sng">
                <a:solidFill>
                  <a:srgbClr val="FFFFFF">
                    <a:lumMod val="75000"/>
                    <a:alpha val="29803"/>
                  </a:srgbClr>
                </a:solidFill>
                <a:prstDash val="solid"/>
              </a:ln>
              <a:solidFill>
                <a:srgbClr val="FFFFFF">
                  <a:lumMod val="75000"/>
                </a:srgbClr>
              </a:solidFill>
              <a:latin typeface="KoPub돋움체 Bold" charset="0"/>
              <a:ea typeface="KoPub돋움체 Bold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 0"/>
          <p:cNvSpPr txBox="1">
            <a:spLocks/>
          </p:cNvSpPr>
          <p:nvPr/>
        </p:nvSpPr>
        <p:spPr>
          <a:xfrm rot="0">
            <a:off x="2239645" y="234950"/>
            <a:ext cx="5125085" cy="3994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lang="ko-KR" sz="2000" spc="-140">
                <a:latin typeface="KoPub돋움체 Bold" charset="0"/>
                <a:ea typeface="KoPub돋움체 Bold" charset="0"/>
              </a:rPr>
              <a:t>최신</a:t>
            </a:r>
            <a:r>
              <a:rPr lang="ko-KR" sz="2000" spc="-140">
                <a:latin typeface="KoPub돋움체 Bold" charset="0"/>
                <a:ea typeface="KoPub돋움체 Bold" charset="0"/>
              </a:rPr>
              <a:t> </a:t>
            </a:r>
            <a:r>
              <a:rPr lang="ko-KR" sz="2000" spc="-140">
                <a:latin typeface="KoPub돋움체 Bold" charset="0"/>
                <a:ea typeface="KoPub돋움체 Bold" charset="0"/>
              </a:rPr>
              <a:t>트렌드 분석</a:t>
            </a:r>
            <a:endParaRPr lang="ko-KR" altLang="en-US" sz="2000">
              <a:latin typeface="KoPub돋움체 Bold" charset="0"/>
              <a:ea typeface="KoPub돋움체 Bold" charset="0"/>
            </a:endParaRPr>
          </a:p>
        </p:txBody>
      </p:sp>
      <p:sp>
        <p:nvSpPr>
          <p:cNvPr id="2" name="Rect 0"/>
          <p:cNvSpPr>
            <a:spLocks/>
          </p:cNvSpPr>
          <p:nvPr/>
        </p:nvSpPr>
        <p:spPr>
          <a:xfrm rot="0">
            <a:off x="269240" y="263525"/>
            <a:ext cx="1588135" cy="320675"/>
          </a:xfrm>
          <a:prstGeom prst="rect"/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r>
              <a:rPr sz="1800">
                <a:latin typeface="KoPub돋움체 Light" charset="0"/>
                <a:ea typeface="KoPub돋움체 Light" charset="0"/>
              </a:rPr>
              <a:t>2</a:t>
            </a:r>
            <a:r>
              <a:rPr sz="1800">
                <a:latin typeface="KoPub돋움체 Light" charset="0"/>
                <a:ea typeface="KoPub돋움체 Light" charset="0"/>
              </a:rPr>
              <a:t> - 1</a:t>
            </a:r>
            <a:endParaRPr lang="ko-KR" altLang="en-US" sz="1800">
              <a:latin typeface="KoPub돋움체 Light" charset="0"/>
              <a:ea typeface="KoPub돋움체 Light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1884045" y="263525"/>
            <a:ext cx="328295" cy="320675"/>
          </a:xfrm>
          <a:prstGeom prst="rect"/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endParaRPr lang="ko-KR" altLang="en-US" sz="1800">
              <a:latin typeface="KoPub돋움체 Light" charset="0"/>
              <a:ea typeface="KoPub돋움체 Light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457835" y="202565"/>
            <a:ext cx="1299845" cy="46101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endParaRPr lang="ko-KR" altLang="en-US" sz="2400">
              <a:gradFill rotWithShape="1">
                <a:gsLst>
                  <a:gs pos="83000">
                    <a:schemeClr val="bg1">
                      <a:lumMod val="50000"/>
                      <a:lumOff val="50000"/>
                    </a:schemeClr>
                  </a:gs>
                  <a:gs pos="100000">
                    <a:schemeClr val="bg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Bebas Neue" charset="0"/>
              <a:ea typeface="KoPub돋움체 Light" charset="0"/>
            </a:endParaRPr>
          </a:p>
        </p:txBody>
      </p:sp>
      <p:pic>
        <p:nvPicPr>
          <p:cNvPr id="11" name="Picture " descr="C:/Users/82107/AppData/Roaming/PolarisOffice/ETemp/11300_15972312/fImage49041016870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6700" y="1042035"/>
            <a:ext cx="4985385" cy="5207000"/>
          </a:xfrm>
          <a:prstGeom prst="rect"/>
          <a:noFill/>
        </p:spPr>
      </p:pic>
      <p:pic>
        <p:nvPicPr>
          <p:cNvPr id="12" name="그림 149" descr="C:/Users/82107/AppData/Roaming/PolarisOffice/ETemp/11300_15972312/fImage67251017381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92190" y="2249170"/>
            <a:ext cx="5672455" cy="280035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 0"/>
          <p:cNvSpPr txBox="1">
            <a:spLocks/>
          </p:cNvSpPr>
          <p:nvPr/>
        </p:nvSpPr>
        <p:spPr>
          <a:xfrm rot="0">
            <a:off x="2239645" y="234950"/>
            <a:ext cx="5125085" cy="3994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lang="ko-KR" sz="2000" spc="-140">
                <a:latin typeface="KoPub돋움체 Bold" charset="0"/>
                <a:ea typeface="KoPub돋움체 Bold" charset="0"/>
              </a:rPr>
              <a:t>최신</a:t>
            </a:r>
            <a:r>
              <a:rPr lang="ko-KR" sz="2000" spc="-140">
                <a:latin typeface="KoPub돋움체 Bold" charset="0"/>
                <a:ea typeface="KoPub돋움체 Bold" charset="0"/>
              </a:rPr>
              <a:t> </a:t>
            </a:r>
            <a:r>
              <a:rPr lang="ko-KR" sz="2000" spc="-140">
                <a:latin typeface="KoPub돋움체 Bold" charset="0"/>
                <a:ea typeface="KoPub돋움체 Bold" charset="0"/>
              </a:rPr>
              <a:t>트렌드 분석</a:t>
            </a:r>
            <a:endParaRPr lang="ko-KR" altLang="en-US" sz="2000">
              <a:latin typeface="KoPub돋움체 Bold" charset="0"/>
              <a:ea typeface="KoPub돋움체 Bold" charset="0"/>
            </a:endParaRPr>
          </a:p>
        </p:txBody>
      </p:sp>
      <p:sp>
        <p:nvSpPr>
          <p:cNvPr id="2" name="Rect 0"/>
          <p:cNvSpPr>
            <a:spLocks/>
          </p:cNvSpPr>
          <p:nvPr/>
        </p:nvSpPr>
        <p:spPr>
          <a:xfrm rot="0">
            <a:off x="269240" y="263525"/>
            <a:ext cx="1588135" cy="320675"/>
          </a:xfrm>
          <a:prstGeom prst="rect"/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r>
              <a:rPr sz="1800">
                <a:latin typeface="KoPub돋움체 Light" charset="0"/>
                <a:ea typeface="KoPub돋움체 Light" charset="0"/>
              </a:rPr>
              <a:t>2</a:t>
            </a:r>
            <a:r>
              <a:rPr sz="1800">
                <a:latin typeface="KoPub돋움체 Light" charset="0"/>
                <a:ea typeface="KoPub돋움체 Light" charset="0"/>
              </a:rPr>
              <a:t> - 1</a:t>
            </a:r>
            <a:endParaRPr lang="ko-KR" altLang="en-US" sz="1800">
              <a:latin typeface="KoPub돋움체 Light" charset="0"/>
              <a:ea typeface="KoPub돋움체 Light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1884045" y="263525"/>
            <a:ext cx="328295" cy="320675"/>
          </a:xfrm>
          <a:prstGeom prst="rect"/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endParaRPr lang="ko-KR" altLang="en-US" sz="1800">
              <a:latin typeface="KoPub돋움체 Light" charset="0"/>
              <a:ea typeface="KoPub돋움체 Light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457835" y="202565"/>
            <a:ext cx="1299845" cy="46101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endParaRPr lang="ko-KR" altLang="en-US" sz="2400">
              <a:gradFill rotWithShape="1">
                <a:gsLst>
                  <a:gs pos="83000">
                    <a:schemeClr val="bg1">
                      <a:lumMod val="50000"/>
                      <a:lumOff val="50000"/>
                    </a:schemeClr>
                  </a:gs>
                  <a:gs pos="100000">
                    <a:schemeClr val="bg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Bebas Neue" charset="0"/>
              <a:ea typeface="KoPub돋움체 Light" charset="0"/>
            </a:endParaRPr>
          </a:p>
        </p:txBody>
      </p:sp>
      <p:pic>
        <p:nvPicPr>
          <p:cNvPr id="11" name="Picture " descr="C:/Users/82107/AppData/Roaming/PolarisOffice/ETemp/11300_15972312/fImage49041022132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6700" y="1042035"/>
            <a:ext cx="4985385" cy="5207000"/>
          </a:xfrm>
          <a:prstGeom prst="rect"/>
          <a:noFill/>
        </p:spPr>
      </p:pic>
      <p:pic>
        <p:nvPicPr>
          <p:cNvPr id="12" name="그림 150" descr="C:/Users/82107/AppData/Roaming/PolarisOffice/ETemp/11300_15972312/fImage39351024333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96635" y="1059180"/>
            <a:ext cx="5886450" cy="5189855"/>
          </a:xfrm>
          <a:prstGeom prst="rect"/>
          <a:noFill/>
        </p:spPr>
      </p:pic>
      <p:sp>
        <p:nvSpPr>
          <p:cNvPr id="13" name="도형 151"/>
          <p:cNvSpPr>
            <a:spLocks/>
          </p:cNvSpPr>
          <p:nvPr/>
        </p:nvSpPr>
        <p:spPr>
          <a:xfrm rot="0">
            <a:off x="5110480" y="3030220"/>
            <a:ext cx="1197610" cy="767080"/>
          </a:xfrm>
          <a:prstGeom prst="rightArrow"/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 0"/>
          <p:cNvSpPr txBox="1">
            <a:spLocks/>
          </p:cNvSpPr>
          <p:nvPr/>
        </p:nvSpPr>
        <p:spPr>
          <a:xfrm rot="0">
            <a:off x="2239645" y="234950"/>
            <a:ext cx="5125085" cy="3994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lang="ko-KR" sz="2000" spc="-140">
                <a:latin typeface="KoPub돋움체 Bold" charset="0"/>
                <a:ea typeface="KoPub돋움체 Bold" charset="0"/>
              </a:rPr>
              <a:t>최신</a:t>
            </a:r>
            <a:r>
              <a:rPr lang="ko-KR" sz="2000" spc="-140">
                <a:latin typeface="KoPub돋움체 Bold" charset="0"/>
                <a:ea typeface="KoPub돋움체 Bold" charset="0"/>
              </a:rPr>
              <a:t> </a:t>
            </a:r>
            <a:r>
              <a:rPr lang="ko-KR" sz="2000" spc="-140">
                <a:latin typeface="KoPub돋움체 Bold" charset="0"/>
                <a:ea typeface="KoPub돋움체 Bold" charset="0"/>
              </a:rPr>
              <a:t>트렌드 분석 - Action 장르</a:t>
            </a:r>
            <a:endParaRPr lang="ko-KR" altLang="en-US" sz="2000">
              <a:latin typeface="KoPub돋움체 Bold" charset="0"/>
              <a:ea typeface="KoPub돋움체 Bold" charset="0"/>
            </a:endParaRPr>
          </a:p>
        </p:txBody>
      </p:sp>
      <p:sp>
        <p:nvSpPr>
          <p:cNvPr id="2" name="Rect 0"/>
          <p:cNvSpPr>
            <a:spLocks/>
          </p:cNvSpPr>
          <p:nvPr/>
        </p:nvSpPr>
        <p:spPr>
          <a:xfrm rot="0">
            <a:off x="269240" y="263525"/>
            <a:ext cx="1588135" cy="320675"/>
          </a:xfrm>
          <a:prstGeom prst="rect"/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r>
              <a:rPr sz="1800">
                <a:latin typeface="KoPub돋움체 Light" charset="0"/>
                <a:ea typeface="KoPub돋움체 Light" charset="0"/>
              </a:rPr>
              <a:t>2</a:t>
            </a:r>
            <a:r>
              <a:rPr sz="1800">
                <a:latin typeface="KoPub돋움체 Light" charset="0"/>
                <a:ea typeface="KoPub돋움체 Light" charset="0"/>
              </a:rPr>
              <a:t> - 1</a:t>
            </a:r>
            <a:endParaRPr lang="ko-KR" altLang="en-US" sz="1800">
              <a:latin typeface="KoPub돋움체 Light" charset="0"/>
              <a:ea typeface="KoPub돋움체 Light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1884045" y="263525"/>
            <a:ext cx="328295" cy="320675"/>
          </a:xfrm>
          <a:prstGeom prst="rect"/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endParaRPr lang="ko-KR" altLang="en-US" sz="1800">
              <a:latin typeface="KoPub돋움체 Light" charset="0"/>
              <a:ea typeface="KoPub돋움체 Light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457835" y="202565"/>
            <a:ext cx="1299845" cy="46101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endParaRPr lang="ko-KR" altLang="en-US" sz="2400">
              <a:gradFill rotWithShape="1">
                <a:gsLst>
                  <a:gs pos="83000">
                    <a:schemeClr val="bg1">
                      <a:lumMod val="50000"/>
                      <a:lumOff val="50000"/>
                    </a:schemeClr>
                  </a:gs>
                  <a:gs pos="100000">
                    <a:schemeClr val="bg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Bebas Neue" charset="0"/>
              <a:ea typeface="KoPub돋움체 Light" charset="0"/>
            </a:endParaRPr>
          </a:p>
        </p:txBody>
      </p:sp>
      <p:pic>
        <p:nvPicPr>
          <p:cNvPr id="11" name="그림 156" descr="C:/Users/82107/AppData/Roaming/PolarisOffice/ETemp/11300_15972312/fImage477021035767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0985" y="793750"/>
            <a:ext cx="11659870" cy="585978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 0"/>
          <p:cNvSpPr txBox="1">
            <a:spLocks/>
          </p:cNvSpPr>
          <p:nvPr/>
        </p:nvSpPr>
        <p:spPr>
          <a:xfrm rot="0">
            <a:off x="2239645" y="234950"/>
            <a:ext cx="5125085" cy="3994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lang="ko-KR" sz="2000" spc="-140">
                <a:latin typeface="KoPub돋움체 Bold" charset="0"/>
                <a:ea typeface="KoPub돋움체 Bold" charset="0"/>
              </a:rPr>
              <a:t>최신</a:t>
            </a:r>
            <a:r>
              <a:rPr lang="ko-KR" sz="2000" spc="-140">
                <a:latin typeface="KoPub돋움체 Bold" charset="0"/>
                <a:ea typeface="KoPub돋움체 Bold" charset="0"/>
              </a:rPr>
              <a:t> </a:t>
            </a:r>
            <a:r>
              <a:rPr lang="ko-KR" sz="2000" spc="-140">
                <a:latin typeface="KoPub돋움체 Bold" charset="0"/>
                <a:ea typeface="KoPub돋움체 Bold" charset="0"/>
              </a:rPr>
              <a:t>트렌드 분석 - Sports 장르</a:t>
            </a:r>
            <a:endParaRPr lang="ko-KR" altLang="en-US" sz="2000">
              <a:latin typeface="KoPub돋움체 Bold" charset="0"/>
              <a:ea typeface="KoPub돋움체 Bold" charset="0"/>
            </a:endParaRPr>
          </a:p>
        </p:txBody>
      </p:sp>
      <p:sp>
        <p:nvSpPr>
          <p:cNvPr id="2" name="Rect 0"/>
          <p:cNvSpPr>
            <a:spLocks/>
          </p:cNvSpPr>
          <p:nvPr/>
        </p:nvSpPr>
        <p:spPr>
          <a:xfrm rot="0">
            <a:off x="269240" y="263525"/>
            <a:ext cx="1588135" cy="320675"/>
          </a:xfrm>
          <a:prstGeom prst="rect"/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r>
              <a:rPr sz="1800">
                <a:latin typeface="KoPub돋움체 Light" charset="0"/>
                <a:ea typeface="KoPub돋움체 Light" charset="0"/>
              </a:rPr>
              <a:t>2</a:t>
            </a:r>
            <a:r>
              <a:rPr sz="1800">
                <a:latin typeface="KoPub돋움체 Light" charset="0"/>
                <a:ea typeface="KoPub돋움체 Light" charset="0"/>
              </a:rPr>
              <a:t> - 1</a:t>
            </a:r>
            <a:endParaRPr lang="ko-KR" altLang="en-US" sz="1800">
              <a:latin typeface="KoPub돋움체 Light" charset="0"/>
              <a:ea typeface="KoPub돋움체 Light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1884045" y="263525"/>
            <a:ext cx="328295" cy="320675"/>
          </a:xfrm>
          <a:prstGeom prst="rect"/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endParaRPr lang="ko-KR" altLang="en-US" sz="1800">
              <a:latin typeface="KoPub돋움체 Light" charset="0"/>
              <a:ea typeface="KoPub돋움체 Light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457835" y="202565"/>
            <a:ext cx="1299845" cy="46101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endParaRPr lang="ko-KR" altLang="en-US" sz="2400">
              <a:gradFill rotWithShape="1">
                <a:gsLst>
                  <a:gs pos="83000">
                    <a:schemeClr val="bg1">
                      <a:lumMod val="50000"/>
                      <a:lumOff val="50000"/>
                    </a:schemeClr>
                  </a:gs>
                  <a:gs pos="100000">
                    <a:schemeClr val="bg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Bebas Neue" charset="0"/>
              <a:ea typeface="KoPub돋움체 Light" charset="0"/>
            </a:endParaRPr>
          </a:p>
        </p:txBody>
      </p:sp>
      <p:pic>
        <p:nvPicPr>
          <p:cNvPr id="11" name="그림 157" descr="C:/Users/82107/AppData/Roaming/PolarisOffice/ETemp/11300_15972312/fImage483231041466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9875" y="819150"/>
            <a:ext cx="11666220" cy="58820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 0"/>
          <p:cNvSpPr txBox="1">
            <a:spLocks/>
          </p:cNvSpPr>
          <p:nvPr/>
        </p:nvSpPr>
        <p:spPr>
          <a:xfrm rot="0">
            <a:off x="2239645" y="234950"/>
            <a:ext cx="5125085" cy="3994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lang="ko-KR" sz="2000" spc="-140">
                <a:latin typeface="KoPub돋움체 Bold" charset="0"/>
                <a:ea typeface="KoPub돋움체 Bold" charset="0"/>
              </a:rPr>
              <a:t>최신</a:t>
            </a:r>
            <a:r>
              <a:rPr lang="ko-KR" sz="2000" spc="-140">
                <a:latin typeface="KoPub돋움체 Bold" charset="0"/>
                <a:ea typeface="KoPub돋움체 Bold" charset="0"/>
              </a:rPr>
              <a:t> </a:t>
            </a:r>
            <a:r>
              <a:rPr lang="ko-KR" sz="2000" spc="-140">
                <a:latin typeface="KoPub돋움체 Bold" charset="0"/>
                <a:ea typeface="KoPub돋움체 Bold" charset="0"/>
              </a:rPr>
              <a:t>트렌드 분석 - RPG 장르</a:t>
            </a:r>
            <a:endParaRPr lang="ko-KR" altLang="en-US" sz="2000">
              <a:latin typeface="KoPub돋움체 Bold" charset="0"/>
              <a:ea typeface="KoPub돋움체 Bold" charset="0"/>
            </a:endParaRPr>
          </a:p>
        </p:txBody>
      </p:sp>
      <p:sp>
        <p:nvSpPr>
          <p:cNvPr id="2" name="Rect 0"/>
          <p:cNvSpPr>
            <a:spLocks/>
          </p:cNvSpPr>
          <p:nvPr/>
        </p:nvSpPr>
        <p:spPr>
          <a:xfrm rot="0">
            <a:off x="269240" y="263525"/>
            <a:ext cx="1588135" cy="320675"/>
          </a:xfrm>
          <a:prstGeom prst="rect"/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r>
              <a:rPr sz="1800">
                <a:latin typeface="KoPub돋움체 Light" charset="0"/>
                <a:ea typeface="KoPub돋움체 Light" charset="0"/>
              </a:rPr>
              <a:t>2</a:t>
            </a:r>
            <a:r>
              <a:rPr sz="1800">
                <a:latin typeface="KoPub돋움체 Light" charset="0"/>
                <a:ea typeface="KoPub돋움체 Light" charset="0"/>
              </a:rPr>
              <a:t> - 1</a:t>
            </a:r>
            <a:endParaRPr lang="ko-KR" altLang="en-US" sz="1800">
              <a:latin typeface="KoPub돋움체 Light" charset="0"/>
              <a:ea typeface="KoPub돋움체 Light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1884045" y="263525"/>
            <a:ext cx="328295" cy="320675"/>
          </a:xfrm>
          <a:prstGeom prst="rect"/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endParaRPr lang="ko-KR" altLang="en-US" sz="1800">
              <a:latin typeface="KoPub돋움체 Light" charset="0"/>
              <a:ea typeface="KoPub돋움체 Light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457835" y="202565"/>
            <a:ext cx="1299845" cy="46101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endParaRPr lang="ko-KR" altLang="en-US" sz="2400">
              <a:gradFill rotWithShape="1">
                <a:gsLst>
                  <a:gs pos="83000">
                    <a:schemeClr val="bg1">
                      <a:lumMod val="50000"/>
                      <a:lumOff val="50000"/>
                    </a:schemeClr>
                  </a:gs>
                  <a:gs pos="100000">
                    <a:schemeClr val="bg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Bebas Neue" charset="0"/>
              <a:ea typeface="KoPub돋움체 Light" charset="0"/>
            </a:endParaRPr>
          </a:p>
        </p:txBody>
      </p:sp>
      <p:pic>
        <p:nvPicPr>
          <p:cNvPr id="11" name="그림 158" descr="C:/Users/82107/AppData/Roaming/PolarisOffice/ETemp/11300_15972312/fImage43800105251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7810" y="804545"/>
            <a:ext cx="11678285" cy="58966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 0"/>
          <p:cNvSpPr txBox="1">
            <a:spLocks/>
          </p:cNvSpPr>
          <p:nvPr/>
        </p:nvSpPr>
        <p:spPr>
          <a:xfrm rot="0">
            <a:off x="2239645" y="234950"/>
            <a:ext cx="5125085" cy="3994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lang="ko-KR" sz="2000" spc="-140">
                <a:latin typeface="KoPub돋움체 Bold" charset="0"/>
                <a:ea typeface="KoPub돋움체 Bold" charset="0"/>
              </a:rPr>
              <a:t>최신</a:t>
            </a:r>
            <a:r>
              <a:rPr lang="ko-KR" sz="2000" spc="-140">
                <a:latin typeface="KoPub돋움체 Bold" charset="0"/>
                <a:ea typeface="KoPub돋움체 Bold" charset="0"/>
              </a:rPr>
              <a:t> </a:t>
            </a:r>
            <a:r>
              <a:rPr lang="ko-KR" sz="2000" spc="-140">
                <a:latin typeface="KoPub돋움체 Bold" charset="0"/>
                <a:ea typeface="KoPub돋움체 Bold" charset="0"/>
              </a:rPr>
              <a:t>트렌드 분석 - Shooter 장르</a:t>
            </a:r>
            <a:endParaRPr lang="ko-KR" altLang="en-US" sz="2000">
              <a:latin typeface="KoPub돋움체 Bold" charset="0"/>
              <a:ea typeface="KoPub돋움체 Bold" charset="0"/>
            </a:endParaRPr>
          </a:p>
        </p:txBody>
      </p:sp>
      <p:sp>
        <p:nvSpPr>
          <p:cNvPr id="2" name="Rect 0"/>
          <p:cNvSpPr>
            <a:spLocks/>
          </p:cNvSpPr>
          <p:nvPr/>
        </p:nvSpPr>
        <p:spPr>
          <a:xfrm rot="0">
            <a:off x="269240" y="263525"/>
            <a:ext cx="1588135" cy="320675"/>
          </a:xfrm>
          <a:prstGeom prst="rect"/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r>
              <a:rPr sz="1800">
                <a:latin typeface="KoPub돋움체 Light" charset="0"/>
                <a:ea typeface="KoPub돋움체 Light" charset="0"/>
              </a:rPr>
              <a:t>2</a:t>
            </a:r>
            <a:r>
              <a:rPr sz="1800">
                <a:latin typeface="KoPub돋움체 Light" charset="0"/>
                <a:ea typeface="KoPub돋움체 Light" charset="0"/>
              </a:rPr>
              <a:t> - 1</a:t>
            </a:r>
            <a:endParaRPr lang="ko-KR" altLang="en-US" sz="1800">
              <a:latin typeface="KoPub돋움체 Light" charset="0"/>
              <a:ea typeface="KoPub돋움체 Light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1884045" y="263525"/>
            <a:ext cx="328295" cy="320675"/>
          </a:xfrm>
          <a:prstGeom prst="rect"/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endParaRPr lang="ko-KR" altLang="en-US" sz="1800">
              <a:latin typeface="KoPub돋움체 Light" charset="0"/>
              <a:ea typeface="KoPub돋움체 Light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457835" y="202565"/>
            <a:ext cx="1299845" cy="46101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endParaRPr lang="ko-KR" altLang="en-US" sz="2400">
              <a:gradFill rotWithShape="1">
                <a:gsLst>
                  <a:gs pos="83000">
                    <a:schemeClr val="bg1">
                      <a:lumMod val="50000"/>
                      <a:lumOff val="50000"/>
                    </a:schemeClr>
                  </a:gs>
                  <a:gs pos="100000">
                    <a:schemeClr val="bg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Bebas Neue" charset="0"/>
              <a:ea typeface="KoPub돋움체 Light" charset="0"/>
            </a:endParaRPr>
          </a:p>
        </p:txBody>
      </p:sp>
      <p:pic>
        <p:nvPicPr>
          <p:cNvPr id="11" name="그림 159" descr="C:/Users/82107/AppData/Roaming/PolarisOffice/ETemp/11300_15972312/fImage434841053771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1145" y="894080"/>
            <a:ext cx="11649710" cy="57912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>
            <a:spLocks/>
          </p:cNvSpPr>
          <p:nvPr/>
        </p:nvSpPr>
        <p:spPr>
          <a:xfrm rot="0">
            <a:off x="1905" y="-1270"/>
            <a:ext cx="6423025" cy="6889115"/>
          </a:xfrm>
          <a:custGeom>
            <a:gdLst>
              <a:gd fmla="*/ 0 w 3840481" name="TX0"/>
              <a:gd fmla="*/ 15240 h 6888481" name="TY0"/>
              <a:gd fmla="*/ 1706880 w 3840481" name="TX1"/>
              <a:gd fmla="*/ 0 h 6888481" name="TY1"/>
              <a:gd fmla="*/ 3840480 w 3840481" name="TX2"/>
              <a:gd fmla="*/ 6888480 h 6888481" name="TY2"/>
              <a:gd fmla="*/ 0 w 3840481" name="TX3"/>
              <a:gd fmla="*/ 6873240 h 6888481" name="TY3"/>
              <a:gd fmla="*/ 0 w 3840481" name="TX4"/>
              <a:gd fmla="*/ 15240 h 6888481" name="TY4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3840481" h="6888481">
                <a:moveTo>
                  <a:pt x="0" y="15240"/>
                </a:moveTo>
                <a:lnTo>
                  <a:pt x="1706880" y="0"/>
                </a:lnTo>
                <a:lnTo>
                  <a:pt x="3840480" y="6888480"/>
                </a:lnTo>
                <a:lnTo>
                  <a:pt x="0" y="6873240"/>
                </a:lnTo>
                <a:lnTo>
                  <a:pt x="0" y="1524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endParaRPr lang="ko-KR" altLang="en-US" sz="5000">
              <a:solidFill>
                <a:srgbClr val="FFFFFF"/>
              </a:solidFill>
              <a:latin typeface="KoPub돋움체 Bold" charset="0"/>
              <a:ea typeface="KoPub돋움체 Bold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4690745" y="2777490"/>
            <a:ext cx="2444750" cy="119951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lang="ko-KR" sz="7200" spc="-290">
                <a:solidFill>
                  <a:srgbClr val="FFFFFF"/>
                </a:solidFill>
                <a:latin typeface="KoPub돋움체 Bold" charset="0"/>
                <a:ea typeface="KoPub돋움체 Bold" charset="0"/>
              </a:rPr>
              <a:t>I</a:t>
            </a:r>
            <a:r>
              <a:rPr lang="ko-KR" sz="7200" spc="-290">
                <a:solidFill>
                  <a:srgbClr val="FFFFFF"/>
                </a:solidFill>
                <a:latin typeface="KoPub돋움체 Bold" charset="0"/>
                <a:ea typeface="KoPub돋움체 Bold" charset="0"/>
              </a:rPr>
              <a:t>nsert</a:t>
            </a:r>
            <a:endParaRPr lang="ko-KR" altLang="en-US" sz="7200">
              <a:solidFill>
                <a:srgbClr val="FFFFFF"/>
              </a:solidFill>
              <a:latin typeface="KoPub돋움체 Bold" charset="0"/>
              <a:ea typeface="KoPub돋움체 Bold" charset="0"/>
            </a:endParaRPr>
          </a:p>
        </p:txBody>
      </p:sp>
      <p:sp>
        <p:nvSpPr>
          <p:cNvPr id="7" name="도형 152"/>
          <p:cNvSpPr>
            <a:spLocks/>
          </p:cNvSpPr>
          <p:nvPr/>
        </p:nvSpPr>
        <p:spPr>
          <a:xfrm rot="2700000">
            <a:off x="6830060" y="3274695"/>
            <a:ext cx="366395" cy="1067435"/>
          </a:xfrm>
          <a:prstGeom prst="rect"/>
          <a:solidFill>
            <a:srgbClr val="383C3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endParaRPr lang="ko-KR" altLang="en-US" sz="1800">
              <a:solidFill>
                <a:srgbClr val="FFFFFF"/>
              </a:solidFill>
              <a:latin typeface="Bebas Neue" charset="0"/>
              <a:ea typeface="KoPub돋움체 Light" charset="0"/>
            </a:endParaRPr>
          </a:p>
        </p:txBody>
      </p:sp>
      <p:sp>
        <p:nvSpPr>
          <p:cNvPr id="11" name="Rect 0"/>
          <p:cNvSpPr txBox="1">
            <a:spLocks/>
          </p:cNvSpPr>
          <p:nvPr/>
        </p:nvSpPr>
        <p:spPr>
          <a:xfrm rot="0">
            <a:off x="6856095" y="3787775"/>
            <a:ext cx="2311400" cy="52260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lang="ko-KR" sz="2800" spc="-140">
                <a:ln w="9525" cap="flat" cmpd="sng">
                  <a:solidFill>
                    <a:srgbClr val="FFFFFF">
                      <a:lumMod val="75000"/>
                      <a:alpha val="29803"/>
                    </a:srgbClr>
                  </a:solidFill>
                  <a:prstDash val="solid"/>
                </a:ln>
                <a:solidFill>
                  <a:srgbClr val="FFFFFF">
                    <a:lumMod val="75000"/>
                  </a:srgbClr>
                </a:solidFill>
                <a:latin typeface="KoPub돋움체 Bold" charset="0"/>
                <a:ea typeface="KoPub돋움체 Bold" charset="0"/>
              </a:rPr>
              <a:t>데이터</a:t>
            </a:r>
            <a:r>
              <a:rPr lang="ko-KR" sz="2800" spc="-140">
                <a:ln w="9525" cap="flat" cmpd="sng">
                  <a:solidFill>
                    <a:srgbClr val="FFFFFF">
                      <a:lumMod val="75000"/>
                      <a:alpha val="29803"/>
                    </a:srgbClr>
                  </a:solidFill>
                  <a:prstDash val="solid"/>
                </a:ln>
                <a:solidFill>
                  <a:srgbClr val="FFFFFF">
                    <a:lumMod val="75000"/>
                  </a:srgbClr>
                </a:solidFill>
                <a:latin typeface="KoPub돋움체 Bold" charset="0"/>
                <a:ea typeface="KoPub돋움체 Bold" charset="0"/>
              </a:rPr>
              <a:t> </a:t>
            </a:r>
            <a:r>
              <a:rPr lang="ko-KR" sz="2800" spc="-140">
                <a:ln w="9525" cap="flat" cmpd="sng">
                  <a:solidFill>
                    <a:srgbClr val="FFFFFF">
                      <a:lumMod val="75000"/>
                      <a:alpha val="29803"/>
                    </a:srgbClr>
                  </a:solidFill>
                  <a:prstDash val="solid"/>
                </a:ln>
                <a:solidFill>
                  <a:srgbClr val="FFFFFF">
                    <a:lumMod val="75000"/>
                  </a:srgbClr>
                </a:solidFill>
                <a:latin typeface="KoPub돋움체 Bold" charset="0"/>
                <a:ea typeface="KoPub돋움체 Bold" charset="0"/>
              </a:rPr>
              <a:t>전처리</a:t>
            </a:r>
            <a:endParaRPr lang="ko-KR" altLang="en-US" sz="2800">
              <a:ln w="9525" cap="flat" cmpd="sng">
                <a:solidFill>
                  <a:srgbClr val="FFFFFF">
                    <a:lumMod val="75000"/>
                    <a:alpha val="29803"/>
                  </a:srgbClr>
                </a:solidFill>
                <a:prstDash val="solid"/>
              </a:ln>
              <a:solidFill>
                <a:srgbClr val="FFFFFF">
                  <a:lumMod val="75000"/>
                </a:srgbClr>
              </a:solidFill>
              <a:latin typeface="KoPub돋움체 Bold" charset="0"/>
              <a:ea typeface="KoPub돋움체 Bold" charset="0"/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 rot="0">
            <a:off x="9458325" y="196850"/>
            <a:ext cx="3038475" cy="36893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lang="ko-KR" sz="1800" spc="-140">
                <a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a:blipFill>
                <a:latin typeface="KoPub돋움체 Bold" charset="0"/>
                <a:ea typeface="KoPub돋움체 Bold" charset="0"/>
              </a:rPr>
              <a:t>코드스테이츠</a:t>
            </a:r>
            <a:r>
              <a:rPr lang="ko-KR" sz="1800" spc="-140">
                <a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a:blipFill>
                <a:latin typeface="KoPub돋움체 Bold" charset="0"/>
                <a:ea typeface="KoPub돋움체 Bold" charset="0"/>
              </a:rPr>
              <a:t> A</a:t>
            </a:r>
            <a:r>
              <a:rPr lang="ko-KR" sz="1800" spc="-140">
                <a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a:blipFill>
                <a:latin typeface="KoPub돋움체 Bold" charset="0"/>
                <a:ea typeface="KoPub돋움체 Bold" charset="0"/>
              </a:rPr>
              <a:t>I프로젝트</a:t>
            </a:r>
            <a:endParaRPr lang="ko-KR" altLang="en-US" sz="1800">
              <a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a:blipFill>
              <a:latin typeface="KoPub돋움체 Bold" charset="0"/>
              <a:ea typeface="KoPub돋움체 Bold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 0"/>
          <p:cNvSpPr txBox="1">
            <a:spLocks/>
          </p:cNvSpPr>
          <p:nvPr/>
        </p:nvSpPr>
        <p:spPr>
          <a:xfrm rot="0">
            <a:off x="2239645" y="234950"/>
            <a:ext cx="5125085" cy="3994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lang="ko-KR" sz="2000" spc="-140">
                <a:latin typeface="KoPub돋움체 Bold" charset="0"/>
                <a:ea typeface="KoPub돋움체 Bold" charset="0"/>
              </a:rPr>
              <a:t>최신</a:t>
            </a:r>
            <a:r>
              <a:rPr lang="ko-KR" sz="2000" spc="-140">
                <a:latin typeface="KoPub돋움체 Bold" charset="0"/>
                <a:ea typeface="KoPub돋움체 Bold" charset="0"/>
              </a:rPr>
              <a:t> </a:t>
            </a:r>
            <a:r>
              <a:rPr lang="ko-KR" sz="2000" spc="-140">
                <a:latin typeface="KoPub돋움체 Bold" charset="0"/>
                <a:ea typeface="KoPub돋움체 Bold" charset="0"/>
              </a:rPr>
              <a:t>트렌드 분석 결과</a:t>
            </a:r>
            <a:endParaRPr lang="ko-KR" altLang="en-US" sz="2000">
              <a:latin typeface="KoPub돋움체 Bold" charset="0"/>
              <a:ea typeface="KoPub돋움체 Bold" charset="0"/>
            </a:endParaRPr>
          </a:p>
        </p:txBody>
      </p:sp>
      <p:sp>
        <p:nvSpPr>
          <p:cNvPr id="2" name="Rect 0"/>
          <p:cNvSpPr>
            <a:spLocks/>
          </p:cNvSpPr>
          <p:nvPr/>
        </p:nvSpPr>
        <p:spPr>
          <a:xfrm rot="0">
            <a:off x="269240" y="263525"/>
            <a:ext cx="1588135" cy="320675"/>
          </a:xfrm>
          <a:prstGeom prst="rect"/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r>
              <a:rPr sz="1800">
                <a:latin typeface="KoPub돋움체 Light" charset="0"/>
                <a:ea typeface="KoPub돋움체 Light" charset="0"/>
              </a:rPr>
              <a:t>2</a:t>
            </a:r>
            <a:r>
              <a:rPr sz="1800">
                <a:latin typeface="KoPub돋움체 Light" charset="0"/>
                <a:ea typeface="KoPub돋움체 Light" charset="0"/>
              </a:rPr>
              <a:t> - 1</a:t>
            </a:r>
            <a:endParaRPr lang="ko-KR" altLang="en-US" sz="1800">
              <a:latin typeface="KoPub돋움체 Light" charset="0"/>
              <a:ea typeface="KoPub돋움체 Light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1884045" y="263525"/>
            <a:ext cx="328295" cy="320675"/>
          </a:xfrm>
          <a:prstGeom prst="rect"/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endParaRPr lang="ko-KR" altLang="en-US" sz="1800">
              <a:latin typeface="KoPub돋움체 Light" charset="0"/>
              <a:ea typeface="KoPub돋움체 Light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457835" y="202565"/>
            <a:ext cx="1299845" cy="46101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endParaRPr lang="ko-KR" altLang="en-US" sz="2400">
              <a:gradFill rotWithShape="1">
                <a:gsLst>
                  <a:gs pos="83000">
                    <a:schemeClr val="bg1">
                      <a:lumMod val="50000"/>
                      <a:lumOff val="50000"/>
                    </a:schemeClr>
                  </a:gs>
                  <a:gs pos="100000">
                    <a:schemeClr val="bg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Bebas Neue" charset="0"/>
              <a:ea typeface="KoPub돋움체 Light" charset="0"/>
            </a:endParaRPr>
          </a:p>
        </p:txBody>
      </p:sp>
      <p:pic>
        <p:nvPicPr>
          <p:cNvPr id="11" name="그림 160" descr="C:/Users/82107/AppData/Roaming/PolarisOffice/ETemp/11300_15972312/fImage218171059825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5930" y="841375"/>
            <a:ext cx="7086600" cy="5796915"/>
          </a:xfrm>
          <a:prstGeom prst="rect"/>
          <a:noFill/>
        </p:spPr>
      </p:pic>
      <p:sp>
        <p:nvSpPr>
          <p:cNvPr id="12" name="텍스트 상자 161"/>
          <p:cNvSpPr txBox="1">
            <a:spLocks/>
          </p:cNvSpPr>
          <p:nvPr/>
        </p:nvSpPr>
        <p:spPr>
          <a:xfrm rot="0">
            <a:off x="7983220" y="836295"/>
            <a:ext cx="2990215" cy="70675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lang="ko-KR" sz="2000" spc="-140">
                <a:latin typeface="KoPub돋움체 Bold" charset="0"/>
                <a:ea typeface="KoPub돋움체 Bold" charset="0"/>
              </a:rPr>
              <a:t>A</a:t>
            </a:r>
            <a:r>
              <a:rPr lang="ko-KR" sz="2000" spc="-140">
                <a:latin typeface="KoPub돋움체 Bold" charset="0"/>
                <a:ea typeface="KoPub돋움체 Bold" charset="0"/>
              </a:rPr>
              <a:t>ction</a:t>
            </a:r>
            <a:r>
              <a:rPr lang="ko-KR" sz="2000" spc="-140">
                <a:latin typeface="KoPub돋움체 Bold" charset="0"/>
                <a:ea typeface="KoPub돋움체 Bold" charset="0"/>
              </a:rPr>
              <a:t> 장르의 판매량 합이 </a:t>
            </a:r>
            <a:endParaRPr lang="ko-KR" altLang="en-US" sz="2000">
              <a:latin typeface="KoPub돋움체 Bold" charset="0"/>
              <a:ea typeface="KoPub돋움체 Bold" charset="0"/>
            </a:endParaRPr>
          </a:p>
          <a:p>
            <a:pPr marL="0" indent="0" rtl="0" algn="l" defTabSz="457200" eaLnBrk="1" latinLnBrk="0" hangingPunct="1">
              <a:buFontTx/>
              <a:buNone/>
            </a:pPr>
            <a:r>
              <a:rPr lang="ko-KR" sz="2000" spc="-140">
                <a:latin typeface="KoPub돋움체 Bold" charset="0"/>
                <a:ea typeface="KoPub돋움체 Bold" charset="0"/>
              </a:rPr>
              <a:t>압도적으로</a:t>
            </a:r>
            <a:r>
              <a:rPr lang="ko-KR" sz="2000" spc="-140">
                <a:latin typeface="KoPub돋움체 Bold" charset="0"/>
                <a:ea typeface="KoPub돋움체 Bold" charset="0"/>
              </a:rPr>
              <a:t> 높다.</a:t>
            </a:r>
            <a:endParaRPr lang="ko-KR" altLang="en-US" sz="2000">
              <a:latin typeface="KoPub돋움체 Bold" charset="0"/>
              <a:ea typeface="KoPub돋움체 Bold" charset="0"/>
            </a:endParaRPr>
          </a:p>
        </p:txBody>
      </p:sp>
      <p:sp>
        <p:nvSpPr>
          <p:cNvPr id="13" name="도형 162"/>
          <p:cNvSpPr>
            <a:spLocks/>
          </p:cNvSpPr>
          <p:nvPr/>
        </p:nvSpPr>
        <p:spPr>
          <a:xfrm rot="0">
            <a:off x="7611745" y="575945"/>
            <a:ext cx="497205" cy="830580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sz="4800" spc="-290">
                <a:latin typeface="KoPub돋움체 Bold" charset="0"/>
                <a:ea typeface="KoPub돋움체 Bold" charset="0"/>
              </a:rPr>
              <a:t>1</a:t>
            </a:r>
            <a:endParaRPr lang="ko-KR" altLang="en-US" sz="4800">
              <a:latin typeface="KoPub돋움체 Bold" charset="0"/>
              <a:ea typeface="KoPub돋움체 Bold" charset="0"/>
            </a:endParaRPr>
          </a:p>
        </p:txBody>
      </p:sp>
      <p:sp>
        <p:nvSpPr>
          <p:cNvPr id="14" name="텍스트 상자 163"/>
          <p:cNvSpPr txBox="1">
            <a:spLocks/>
          </p:cNvSpPr>
          <p:nvPr/>
        </p:nvSpPr>
        <p:spPr>
          <a:xfrm rot="0">
            <a:off x="7973060" y="2350135"/>
            <a:ext cx="3281045" cy="162877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lang="ko-KR" sz="2000" spc="-140">
                <a:latin typeface="KoPub돋움체 Bold" charset="0"/>
                <a:ea typeface="KoPub돋움체 Bold" charset="0"/>
              </a:rPr>
              <a:t>A</a:t>
            </a:r>
            <a:r>
              <a:rPr lang="ko-KR" sz="2000" spc="-140">
                <a:latin typeface="KoPub돋움체 Bold" charset="0"/>
                <a:ea typeface="KoPub돋움체 Bold" charset="0"/>
              </a:rPr>
              <a:t>ction</a:t>
            </a:r>
            <a:r>
              <a:rPr lang="ko-KR" sz="2000" spc="-140">
                <a:latin typeface="KoPub돋움체 Bold" charset="0"/>
                <a:ea typeface="KoPub돋움체 Bold" charset="0"/>
              </a:rPr>
              <a:t> </a:t>
            </a:r>
            <a:r>
              <a:rPr lang="ko-KR" sz="2000" spc="-140">
                <a:latin typeface="KoPub돋움체 Bold" charset="0"/>
                <a:ea typeface="KoPub돋움체 Bold" charset="0"/>
              </a:rPr>
              <a:t>장르의 출시된 게임의 </a:t>
            </a:r>
            <a:r>
              <a:rPr lang="ko-KR" sz="2000" spc="-140">
                <a:latin typeface="KoPub돋움체 Bold" charset="0"/>
                <a:ea typeface="KoPub돋움체 Bold" charset="0"/>
              </a:rPr>
              <a:t>수량</a:t>
            </a:r>
            <a:r>
              <a:rPr lang="ko-KR" sz="2000" spc="-140">
                <a:latin typeface="KoPub돋움체 Bold" charset="0"/>
                <a:ea typeface="KoPub돋움체 Bold" charset="0"/>
              </a:rPr>
              <a:t>이</a:t>
            </a:r>
            <a:r>
              <a:rPr lang="ko-KR" sz="2000" spc="-140">
                <a:latin typeface="KoPub돋움체 Bold" charset="0"/>
                <a:ea typeface="KoPub돋움체 Bold" charset="0"/>
              </a:rPr>
              <a:t> </a:t>
            </a:r>
            <a:r>
              <a:rPr lang="ko-KR" sz="2000" spc="-140">
                <a:latin typeface="KoPub돋움체 Bold" charset="0"/>
                <a:ea typeface="KoPub돋움체 Bold" charset="0"/>
              </a:rPr>
              <a:t>많아서 합이 높은 </a:t>
            </a:r>
            <a:r>
              <a:rPr lang="ko-KR" sz="2000" spc="-140">
                <a:latin typeface="KoPub돋움체 Bold" charset="0"/>
                <a:ea typeface="KoPub돋움체 Bold" charset="0"/>
              </a:rPr>
              <a:t>것일수</a:t>
            </a:r>
            <a:r>
              <a:rPr lang="ko-KR" sz="2000" spc="-140">
                <a:latin typeface="KoPub돋움체 Bold" charset="0"/>
                <a:ea typeface="KoPub돋움체 Bold" charset="0"/>
              </a:rPr>
              <a:t>도</a:t>
            </a:r>
            <a:r>
              <a:rPr lang="ko-KR" sz="2000" spc="-140">
                <a:latin typeface="KoPub돋움체 Bold" charset="0"/>
                <a:ea typeface="KoPub돋움체 Bold" charset="0"/>
              </a:rPr>
              <a:t> </a:t>
            </a:r>
            <a:r>
              <a:rPr lang="ko-KR" sz="2000" spc="-140">
                <a:latin typeface="KoPub돋움체 Bold" charset="0"/>
                <a:ea typeface="KoPub돋움체 Bold" charset="0"/>
              </a:rPr>
              <a:t>있다고 판단.</a:t>
            </a:r>
            <a:endParaRPr lang="ko-KR" altLang="en-US" sz="2000">
              <a:latin typeface="KoPub돋움체 Bold" charset="0"/>
              <a:ea typeface="KoPub돋움체 Bold" charset="0"/>
            </a:endParaRPr>
          </a:p>
          <a:p>
            <a:pPr marL="0" indent="0" rtl="0" algn="l" defTabSz="457200" eaLnBrk="1" latinLnBrk="0" hangingPunct="1">
              <a:buFontTx/>
              <a:buNone/>
            </a:pPr>
            <a:r>
              <a:rPr lang="ko-KR" sz="2000" spc="-140">
                <a:latin typeface="KoPub돋움체 Bold" charset="0"/>
                <a:ea typeface="KoPub돋움체 Bold" charset="0"/>
              </a:rPr>
              <a:t>총</a:t>
            </a:r>
            <a:r>
              <a:rPr lang="ko-KR" sz="2000" spc="-140">
                <a:latin typeface="KoPub돋움체 Bold" charset="0"/>
                <a:ea typeface="KoPub돋움체 Bold" charset="0"/>
              </a:rPr>
              <a:t> </a:t>
            </a:r>
            <a:r>
              <a:rPr lang="ko-KR" sz="2000" spc="-140">
                <a:latin typeface="KoPub돋움체 Bold" charset="0"/>
                <a:ea typeface="KoPub돋움체 Bold" charset="0"/>
              </a:rPr>
              <a:t>수익 / 출시된 게임 수</a:t>
            </a:r>
            <a:endParaRPr lang="ko-KR" altLang="en-US" sz="2000">
              <a:latin typeface="KoPub돋움체 Bold" charset="0"/>
              <a:ea typeface="KoPub돋움체 Bold" charset="0"/>
            </a:endParaRPr>
          </a:p>
          <a:p>
            <a:pPr marL="0" indent="0" rtl="0" algn="l" defTabSz="457200" eaLnBrk="1" latinLnBrk="0" hangingPunct="1">
              <a:buFontTx/>
              <a:buNone/>
            </a:pPr>
            <a:r>
              <a:rPr lang="ko-KR" sz="2000" spc="-140">
                <a:latin typeface="KoPub돋움체 Bold" charset="0"/>
                <a:ea typeface="KoPub돋움체 Bold" charset="0"/>
              </a:rPr>
              <a:t>  = 장르당 평균 수익</a:t>
            </a:r>
            <a:endParaRPr lang="ko-KR" altLang="en-US" sz="2000">
              <a:latin typeface="KoPub돋움체 Bold" charset="0"/>
              <a:ea typeface="KoPub돋움체 Bold" charset="0"/>
            </a:endParaRPr>
          </a:p>
        </p:txBody>
      </p:sp>
      <p:sp>
        <p:nvSpPr>
          <p:cNvPr id="15" name="도형 164"/>
          <p:cNvSpPr>
            <a:spLocks/>
          </p:cNvSpPr>
          <p:nvPr/>
        </p:nvSpPr>
        <p:spPr>
          <a:xfrm rot="0">
            <a:off x="7601585" y="2089785"/>
            <a:ext cx="502285" cy="830580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sz="4800" spc="-290">
                <a:latin typeface="KoPub돋움체 Bold" charset="0"/>
                <a:ea typeface="KoPub돋움체 Bold" charset="0"/>
              </a:rPr>
              <a:t>2</a:t>
            </a:r>
            <a:endParaRPr lang="ko-KR" altLang="en-US" sz="4800">
              <a:latin typeface="KoPub돋움체 Bold" charset="0"/>
              <a:ea typeface="KoPub돋움체 Bold" charset="0"/>
            </a:endParaRPr>
          </a:p>
        </p:txBody>
      </p:sp>
      <p:sp>
        <p:nvSpPr>
          <p:cNvPr id="16" name="텍스트 상자 165"/>
          <p:cNvSpPr txBox="1">
            <a:spLocks/>
          </p:cNvSpPr>
          <p:nvPr/>
        </p:nvSpPr>
        <p:spPr>
          <a:xfrm rot="0">
            <a:off x="7973060" y="4404995"/>
            <a:ext cx="4056380" cy="19361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lang="ko-KR" sz="2000" spc="-140">
                <a:latin typeface="KoPub돋움체 Bold" charset="0"/>
                <a:ea typeface="KoPub돋움체 Bold" charset="0"/>
              </a:rPr>
              <a:t>A</a:t>
            </a:r>
            <a:r>
              <a:rPr lang="ko-KR" sz="2000" spc="-140">
                <a:latin typeface="KoPub돋움체 Bold" charset="0"/>
                <a:ea typeface="KoPub돋움체 Bold" charset="0"/>
              </a:rPr>
              <a:t>ction</a:t>
            </a:r>
            <a:r>
              <a:rPr lang="ko-KR" sz="2000" spc="-140">
                <a:latin typeface="KoPub돋움체 Bold" charset="0"/>
                <a:ea typeface="KoPub돋움체 Bold" charset="0"/>
              </a:rPr>
              <a:t> 0.52</a:t>
            </a:r>
            <a:endParaRPr lang="ko-KR" altLang="en-US" sz="2000">
              <a:latin typeface="KoPub돋움체 Bold" charset="0"/>
              <a:ea typeface="KoPub돋움체 Bold" charset="0"/>
            </a:endParaRPr>
          </a:p>
          <a:p>
            <a:pPr marL="0" indent="0" rtl="0" algn="l" defTabSz="457200" eaLnBrk="1" latinLnBrk="0" hangingPunct="1">
              <a:buFontTx/>
              <a:buNone/>
            </a:pPr>
            <a:r>
              <a:rPr lang="ko-KR" sz="2000" spc="-140">
                <a:latin typeface="KoPub돋움체 Bold" charset="0"/>
                <a:ea typeface="KoPub돋움체 Bold" charset="0"/>
              </a:rPr>
              <a:t>S</a:t>
            </a:r>
            <a:r>
              <a:rPr lang="ko-KR" sz="2000" spc="-140">
                <a:latin typeface="KoPub돋움체 Bold" charset="0"/>
                <a:ea typeface="KoPub돋움체 Bold" charset="0"/>
              </a:rPr>
              <a:t>po</a:t>
            </a:r>
            <a:r>
              <a:rPr lang="ko-KR" sz="2000" spc="-140">
                <a:latin typeface="KoPub돋움체 Bold" charset="0"/>
                <a:ea typeface="KoPub돋움체 Bold" charset="0"/>
              </a:rPr>
              <a:t>r</a:t>
            </a:r>
            <a:r>
              <a:rPr lang="ko-KR" sz="2000" spc="-140">
                <a:latin typeface="KoPub돋움체 Bold" charset="0"/>
                <a:ea typeface="KoPub돋움체 Bold" charset="0"/>
              </a:rPr>
              <a:t>ts</a:t>
            </a:r>
            <a:r>
              <a:rPr lang="ko-KR" sz="2000" spc="-140">
                <a:latin typeface="KoPub돋움체 Bold" charset="0"/>
                <a:ea typeface="KoPub돋움체 Bold" charset="0"/>
              </a:rPr>
              <a:t> 0.56</a:t>
            </a:r>
            <a:endParaRPr lang="ko-KR" altLang="en-US" sz="2000">
              <a:latin typeface="KoPub돋움체 Bold" charset="0"/>
              <a:ea typeface="KoPub돋움체 Bold" charset="0"/>
            </a:endParaRPr>
          </a:p>
          <a:p>
            <a:pPr marL="0" indent="0" rtl="0" algn="l" defTabSz="457200" eaLnBrk="1" latinLnBrk="0" hangingPunct="1">
              <a:buFontTx/>
              <a:buNone/>
            </a:pPr>
            <a:r>
              <a:rPr lang="ko-KR" sz="2000" spc="-140">
                <a:latin typeface="KoPub돋움체 Bold" charset="0"/>
                <a:ea typeface="KoPub돋움체 Bold" charset="0"/>
              </a:rPr>
              <a:t>Shooter</a:t>
            </a:r>
            <a:r>
              <a:rPr lang="ko-KR" sz="2000" spc="-140">
                <a:latin typeface="KoPub돋움체 Bold" charset="0"/>
                <a:ea typeface="KoPub돋움체 Bold" charset="0"/>
              </a:rPr>
              <a:t> 0.80</a:t>
            </a:r>
            <a:endParaRPr lang="ko-KR" altLang="en-US" sz="2000">
              <a:latin typeface="KoPub돋움체 Bold" charset="0"/>
              <a:ea typeface="KoPub돋움체 Bold" charset="0"/>
            </a:endParaRPr>
          </a:p>
          <a:p>
            <a:pPr marL="0" indent="0" rtl="0" algn="l" defTabSz="457200" eaLnBrk="1" latinLnBrk="0" hangingPunct="1">
              <a:buFontTx/>
              <a:buNone/>
            </a:pPr>
            <a:r>
              <a:rPr lang="ko-KR" sz="2000" spc="-140">
                <a:latin typeface="KoPub돋움체 Bold" charset="0"/>
                <a:ea typeface="KoPub돋움체 Bold" charset="0"/>
              </a:rPr>
              <a:t>RPG</a:t>
            </a:r>
            <a:r>
              <a:rPr lang="ko-KR" sz="2000" spc="-140">
                <a:latin typeface="KoPub돋움체 Bold" charset="0"/>
                <a:ea typeface="KoPub돋움체 Bold" charset="0"/>
              </a:rPr>
              <a:t> 0.61</a:t>
            </a:r>
            <a:endParaRPr lang="ko-KR" altLang="en-US" sz="2000">
              <a:latin typeface="KoPub돋움체 Bold" charset="0"/>
              <a:ea typeface="KoPub돋움체 Bold" charset="0"/>
            </a:endParaRPr>
          </a:p>
          <a:p>
            <a:pPr marL="0" indent="0" rtl="0" algn="l" defTabSz="457200" eaLnBrk="1" latinLnBrk="0" hangingPunct="1">
              <a:buFontTx/>
              <a:buNone/>
            </a:pPr>
            <a:endParaRPr lang="ko-KR" altLang="en-US" sz="2000">
              <a:latin typeface="KoPub돋움체 Bold" charset="0"/>
              <a:ea typeface="KoPub돋움체 Bold" charset="0"/>
            </a:endParaRPr>
          </a:p>
          <a:p>
            <a:pPr marL="0" indent="0" rtl="0" algn="l" defTabSz="457200" eaLnBrk="1" latinLnBrk="0" hangingPunct="1">
              <a:buFontTx/>
              <a:buNone/>
            </a:pPr>
            <a:r>
              <a:rPr lang="ko-KR" sz="2000" spc="-140">
                <a:latin typeface="KoPub돋움체 Bold" charset="0"/>
                <a:ea typeface="KoPub돋움체 Bold" charset="0"/>
              </a:rPr>
              <a:t>-&gt;</a:t>
            </a:r>
            <a:r>
              <a:rPr lang="ko-KR" sz="2000" spc="-140">
                <a:latin typeface="KoPub돋움체 Bold" charset="0"/>
                <a:ea typeface="KoPub돋움체 Bold" charset="0"/>
              </a:rPr>
              <a:t> Shooter 장르가 평균 수익</a:t>
            </a:r>
            <a:r>
              <a:rPr lang="ko-KR" sz="2000" spc="-140">
                <a:latin typeface="KoPub돋움체 Bold" charset="0"/>
                <a:ea typeface="KoPub돋움체 Bold" charset="0"/>
              </a:rPr>
              <a:t>은 </a:t>
            </a:r>
            <a:r>
              <a:rPr lang="ko-KR" sz="2000" spc="-140">
                <a:latin typeface="KoPub돋움체 Bold" charset="0"/>
                <a:ea typeface="KoPub돋움체 Bold" charset="0"/>
              </a:rPr>
              <a:t>좋다</a:t>
            </a:r>
            <a:endParaRPr lang="ko-KR" altLang="en-US" sz="2000">
              <a:latin typeface="KoPub돋움체 Bold" charset="0"/>
              <a:ea typeface="KoPub돋움체 Bold" charset="0"/>
            </a:endParaRPr>
          </a:p>
        </p:txBody>
      </p:sp>
      <p:sp>
        <p:nvSpPr>
          <p:cNvPr id="17" name="도형 166"/>
          <p:cNvSpPr>
            <a:spLocks/>
          </p:cNvSpPr>
          <p:nvPr/>
        </p:nvSpPr>
        <p:spPr>
          <a:xfrm rot="0">
            <a:off x="7601585" y="4144645"/>
            <a:ext cx="502285" cy="830580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sz="4800" spc="-290">
                <a:latin typeface="KoPub돋움체 Bold" charset="0"/>
                <a:ea typeface="KoPub돋움체 Bold" charset="0"/>
              </a:rPr>
              <a:t>3</a:t>
            </a:r>
            <a:endParaRPr lang="ko-KR" altLang="en-US" sz="4800">
              <a:latin typeface="KoPub돋움체 Bold" charset="0"/>
              <a:ea typeface="KoPub돋움체 Bold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>
            <a:spLocks/>
          </p:cNvSpPr>
          <p:nvPr/>
        </p:nvSpPr>
        <p:spPr>
          <a:xfrm rot="0">
            <a:off x="4905375" y="2959735"/>
            <a:ext cx="2083435" cy="3028315"/>
          </a:xfrm>
          <a:custGeom>
            <a:gdLst>
              <a:gd fmla="*/ 1356 w 2254" name="TX0"/>
              <a:gd fmla="*/ 2890 h 3278" name="TY0"/>
              <a:gd fmla="*/ 922 w 2254" name="TX1"/>
              <a:gd fmla="*/ 2944 h 3278" name="TY1"/>
              <a:gd fmla="*/ 939 w 2254" name="TX2"/>
              <a:gd fmla="*/ 2979 h 3278" name="TY2"/>
              <a:gd fmla="*/ 957 w 2254" name="TX3"/>
              <a:gd fmla="*/ 3007 h 3278" name="TY3"/>
              <a:gd fmla="*/ 975 w 2254" name="TX4"/>
              <a:gd fmla="*/ 3029 h 3278" name="TY4"/>
              <a:gd fmla="*/ 995 w 2254" name="TX5"/>
              <a:gd fmla="*/ 3046 h 3278" name="TY5"/>
              <a:gd fmla="*/ 1016 w 2254" name="TX6"/>
              <a:gd fmla="*/ 3057 h 3278" name="TY6"/>
              <a:gd fmla="*/ 1039 w 2254" name="TX7"/>
              <a:gd fmla="*/ 3065 h 3278" name="TY7"/>
              <a:gd fmla="*/ 1065 w 2254" name="TX8"/>
              <a:gd fmla="*/ 3070 h 3278" name="TY8"/>
              <a:gd fmla="*/ 1093 w 2254" name="TX9"/>
              <a:gd fmla="*/ 3072 h 3278" name="TY9"/>
              <a:gd fmla="*/ 1127 w 2254" name="TX10"/>
              <a:gd fmla="*/ 3072 h 3278" name="TY10"/>
              <a:gd fmla="*/ 1155 w 2254" name="TX11"/>
              <a:gd fmla="*/ 3072 h 3278" name="TY11"/>
              <a:gd fmla="*/ 1181 w 2254" name="TX12"/>
              <a:gd fmla="*/ 3071 h 3278" name="TY12"/>
              <a:gd fmla="*/ 1204 w 2254" name="TX13"/>
              <a:gd fmla="*/ 3068 h 3278" name="TY13"/>
              <a:gd fmla="*/ 1225 w 2254" name="TX14"/>
              <a:gd fmla="*/ 3063 h 3278" name="TY14"/>
              <a:gd fmla="*/ 1245 w 2254" name="TX15"/>
              <a:gd fmla="*/ 3055 h 3278" name="TY15"/>
              <a:gd fmla="*/ 1263 w 2254" name="TX16"/>
              <a:gd fmla="*/ 3045 h 3278" name="TY16"/>
              <a:gd fmla="*/ 1280 w 2254" name="TX17"/>
              <a:gd fmla="*/ 3030 h 3278" name="TY17"/>
              <a:gd fmla="*/ 1295 w 2254" name="TX18"/>
              <a:gd fmla="*/ 3012 h 3278" name="TY18"/>
              <a:gd fmla="*/ 1310 w 2254" name="TX19"/>
              <a:gd fmla="*/ 2989 h 3278" name="TY19"/>
              <a:gd fmla="*/ 1326 w 2254" name="TX20"/>
              <a:gd fmla="*/ 2962 h 3278" name="TY20"/>
              <a:gd fmla="*/ 1341 w 2254" name="TX21"/>
              <a:gd fmla="*/ 2928 h 3278" name="TY21"/>
              <a:gd fmla="*/ 1356 w 2254" name="TX22"/>
              <a:gd fmla="*/ 2890 h 3278" name="TY22"/>
              <a:gd fmla="*/ 1456 w 2254" name="TX24"/>
              <a:gd fmla="*/ 2570 h 3278" name="TY24"/>
              <a:gd fmla="*/ 822 w 2254" name="TX25"/>
              <a:gd fmla="*/ 2649 h 3278" name="TY25"/>
              <a:gd fmla="*/ 822 w 2254" name="TX26"/>
              <a:gd fmla="*/ 2651 h 3278" name="TY26"/>
              <a:gd fmla="*/ 823 w 2254" name="TX27"/>
              <a:gd fmla="*/ 2653 h 3278" name="TY27"/>
              <a:gd fmla="*/ 837 w 2254" name="TX28"/>
              <a:gd fmla="*/ 2698 h 3278" name="TY28"/>
              <a:gd fmla="*/ 849 w 2254" name="TX29"/>
              <a:gd fmla="*/ 2740 h 3278" name="TY29"/>
              <a:gd fmla="*/ 862 w 2254" name="TX30"/>
              <a:gd fmla="*/ 2779 h 3278" name="TY30"/>
              <a:gd fmla="*/ 873 w 2254" name="TX31"/>
              <a:gd fmla="*/ 2813 h 3278" name="TY31"/>
              <a:gd fmla="*/ 884 w 2254" name="TX32"/>
              <a:gd fmla="*/ 2846 h 3278" name="TY32"/>
              <a:gd fmla="*/ 1392 w 2254" name="TX33"/>
              <a:gd fmla="*/ 2783 h 3278" name="TY33"/>
              <a:gd fmla="*/ 1403 w 2254" name="TX34"/>
              <a:gd fmla="*/ 2745 h 3278" name="TY34"/>
              <a:gd fmla="*/ 1416 w 2254" name="TX35"/>
              <a:gd fmla="*/ 2704 h 3278" name="TY35"/>
              <a:gd fmla="*/ 1428 w 2254" name="TX36"/>
              <a:gd fmla="*/ 2660 h 3278" name="TY36"/>
              <a:gd fmla="*/ 1442 w 2254" name="TX37"/>
              <a:gd fmla="*/ 2616 h 3278" name="TY37"/>
              <a:gd fmla="*/ 1456 w 2254" name="TX38"/>
              <a:gd fmla="*/ 2570 h 3278" name="TY38"/>
              <a:gd fmla="*/ 729 w 2254" name="TX40"/>
              <a:gd fmla="*/ 2356 h 3278" name="TY40"/>
              <a:gd fmla="*/ 752 w 2254" name="TX41"/>
              <a:gd fmla="*/ 2423 h 3278" name="TY41"/>
              <a:gd fmla="*/ 773 w 2254" name="TX42"/>
              <a:gd fmla="*/ 2488 h 3278" name="TY42"/>
              <a:gd fmla="*/ 792 w 2254" name="TX43"/>
              <a:gd fmla="*/ 2550 h 3278" name="TY43"/>
              <a:gd fmla="*/ 1488 w 2254" name="TX44"/>
              <a:gd fmla="*/ 2464 h 3278" name="TY44"/>
              <a:gd fmla="*/ 1506 w 2254" name="TX45"/>
              <a:gd fmla="*/ 2410 h 3278" name="TY45"/>
              <a:gd fmla="*/ 1525 w 2254" name="TX46"/>
              <a:gd fmla="*/ 2356 h 3278" name="TY46"/>
              <a:gd fmla="*/ 729 w 2254" name="TX47"/>
              <a:gd fmla="*/ 2356 h 3278" name="TY47"/>
              <a:gd fmla="*/ 1127 w 2254" name="TX49"/>
              <a:gd fmla="*/ 206 h 3278" name="TY49"/>
              <a:gd fmla="*/ 1051 w 2254" name="TX50"/>
              <a:gd fmla="*/ 209 h 3278" name="TY50"/>
              <a:gd fmla="*/ 977 w 2254" name="TX51"/>
              <a:gd fmla="*/ 217 h 3278" name="TY51"/>
              <a:gd fmla="*/ 905 w 2254" name="TX52"/>
              <a:gd fmla="*/ 232 h 3278" name="TY52"/>
              <a:gd fmla="*/ 836 w 2254" name="TX53"/>
              <a:gd fmla="*/ 253 h 3278" name="TY53"/>
              <a:gd fmla="*/ 768 w 2254" name="TX54"/>
              <a:gd fmla="*/ 278 h 3278" name="TY54"/>
              <a:gd fmla="*/ 703 w 2254" name="TX55"/>
              <a:gd fmla="*/ 308 h 3278" name="TY55"/>
              <a:gd fmla="*/ 641 w 2254" name="TX56"/>
              <a:gd fmla="*/ 344 h 3278" name="TY56"/>
              <a:gd fmla="*/ 582 w 2254" name="TX57"/>
              <a:gd fmla="*/ 384 h 3278" name="TY57"/>
              <a:gd fmla="*/ 527 w 2254" name="TX58"/>
              <a:gd fmla="*/ 428 h 3278" name="TY58"/>
              <a:gd fmla="*/ 475 w 2254" name="TX59"/>
              <a:gd fmla="*/ 476 h 3278" name="TY59"/>
              <a:gd fmla="*/ 427 w 2254" name="TX60"/>
              <a:gd fmla="*/ 527 h 3278" name="TY60"/>
              <a:gd fmla="*/ 383 w 2254" name="TX61"/>
              <a:gd fmla="*/ 583 h 3278" name="TY61"/>
              <a:gd fmla="*/ 344 w 2254" name="TX62"/>
              <a:gd fmla="*/ 641 h 3278" name="TY62"/>
              <a:gd fmla="*/ 308 w 2254" name="TX63"/>
              <a:gd fmla="*/ 703 h 3278" name="TY63"/>
              <a:gd fmla="*/ 278 w 2254" name="TX64"/>
              <a:gd fmla="*/ 768 h 3278" name="TY64"/>
              <a:gd fmla="*/ 252 w 2254" name="TX65"/>
              <a:gd fmla="*/ 836 h 3278" name="TY65"/>
              <a:gd fmla="*/ 231 w 2254" name="TX66"/>
              <a:gd fmla="*/ 905 h 3278" name="TY66"/>
              <a:gd fmla="*/ 217 w 2254" name="TX67"/>
              <a:gd fmla="*/ 977 h 3278" name="TY67"/>
              <a:gd fmla="*/ 208 w 2254" name="TX68"/>
              <a:gd fmla="*/ 1051 h 3278" name="TY68"/>
              <a:gd fmla="*/ 205 w 2254" name="TX69"/>
              <a:gd fmla="*/ 1127 h 3278" name="TY69"/>
              <a:gd fmla="*/ 207 w 2254" name="TX70"/>
              <a:gd fmla="*/ 1180 h 3278" name="TY70"/>
              <a:gd fmla="*/ 216 w 2254" name="TX71"/>
              <a:gd fmla="*/ 1234 h 3278" name="TY71"/>
              <a:gd fmla="*/ 228 w 2254" name="TX72"/>
              <a:gd fmla="*/ 1290 h 3278" name="TY72"/>
              <a:gd fmla="*/ 246 w 2254" name="TX73"/>
              <a:gd fmla="*/ 1346 h 3278" name="TY73"/>
              <a:gd fmla="*/ 267 w 2254" name="TX74"/>
              <a:gd fmla="*/ 1404 h 3278" name="TY74"/>
              <a:gd fmla="*/ 291 w 2254" name="TX75"/>
              <a:gd fmla="*/ 1462 h 3278" name="TY75"/>
              <a:gd fmla="*/ 317 w 2254" name="TX76"/>
              <a:gd fmla="*/ 1522 h 3278" name="TY76"/>
              <a:gd fmla="*/ 347 w 2254" name="TX77"/>
              <a:gd fmla="*/ 1581 h 3278" name="TY77"/>
              <a:gd fmla="*/ 378 w 2254" name="TX78"/>
              <a:gd fmla="*/ 1641 h 3278" name="TY78"/>
              <a:gd fmla="*/ 411 w 2254" name="TX79"/>
              <a:gd fmla="*/ 1701 h 3278" name="TY79"/>
              <a:gd fmla="*/ 443 w 2254" name="TX80"/>
              <a:gd fmla="*/ 1762 h 3278" name="TY80"/>
              <a:gd fmla="*/ 477 w 2254" name="TX81"/>
              <a:gd fmla="*/ 1822 h 3278" name="TY81"/>
              <a:gd fmla="*/ 537 w 2254" name="TX82"/>
              <a:gd fmla="*/ 1930 h 3278" name="TY82"/>
              <a:gd fmla="*/ 595 w 2254" name="TX83"/>
              <a:gd fmla="*/ 2040 h 3278" name="TY83"/>
              <a:gd fmla="*/ 649 w 2254" name="TX84"/>
              <a:gd fmla="*/ 2150 h 3278" name="TY84"/>
              <a:gd fmla="*/ 1605 w 2254" name="TX85"/>
              <a:gd fmla="*/ 2150 h 3278" name="TY85"/>
              <a:gd fmla="*/ 1659 w 2254" name="TX86"/>
              <a:gd fmla="*/ 2040 h 3278" name="TY86"/>
              <a:gd fmla="*/ 1716 w 2254" name="TX87"/>
              <a:gd fmla="*/ 1930 h 3278" name="TY87"/>
              <a:gd fmla="*/ 1776 w 2254" name="TX88"/>
              <a:gd fmla="*/ 1823 h 3278" name="TY88"/>
              <a:gd fmla="*/ 1810 w 2254" name="TX89"/>
              <a:gd fmla="*/ 1762 h 3278" name="TY89"/>
              <a:gd fmla="*/ 1843 w 2254" name="TX90"/>
              <a:gd fmla="*/ 1701 h 3278" name="TY90"/>
              <a:gd fmla="*/ 1875 w 2254" name="TX91"/>
              <a:gd fmla="*/ 1641 h 3278" name="TY91"/>
              <a:gd fmla="*/ 1906 w 2254" name="TX92"/>
              <a:gd fmla="*/ 1581 h 3278" name="TY92"/>
              <a:gd fmla="*/ 1935 w 2254" name="TX93"/>
              <a:gd fmla="*/ 1521 h 3278" name="TY93"/>
              <a:gd fmla="*/ 1963 w 2254" name="TX94"/>
              <a:gd fmla="*/ 1461 h 3278" name="TY94"/>
              <a:gd fmla="*/ 1987 w 2254" name="TX95"/>
              <a:gd fmla="*/ 1403 h 3278" name="TY95"/>
              <a:gd fmla="*/ 2008 w 2254" name="TX96"/>
              <a:gd fmla="*/ 1345 h 3278" name="TY96"/>
              <a:gd fmla="*/ 2024 w 2254" name="TX97"/>
              <a:gd fmla="*/ 1288 h 3278" name="TY97"/>
              <a:gd fmla="*/ 2037 w 2254" name="TX98"/>
              <a:gd fmla="*/ 1233 h 3278" name="TY98"/>
              <a:gd fmla="*/ 2045 w 2254" name="TX99"/>
              <a:gd fmla="*/ 1180 h 3278" name="TY99"/>
              <a:gd fmla="*/ 2048 w 2254" name="TX100"/>
              <a:gd fmla="*/ 1127 h 3278" name="TY100"/>
              <a:gd fmla="*/ 2045 w 2254" name="TX101"/>
              <a:gd fmla="*/ 1051 h 3278" name="TY101"/>
              <a:gd fmla="*/ 2036 w 2254" name="TX102"/>
              <a:gd fmla="*/ 977 h 3278" name="TY102"/>
              <a:gd fmla="*/ 2021 w 2254" name="TX103"/>
              <a:gd fmla="*/ 905 h 3278" name="TY103"/>
              <a:gd fmla="*/ 2001 w 2254" name="TX104"/>
              <a:gd fmla="*/ 836 h 3278" name="TY104"/>
              <a:gd fmla="*/ 1975 w 2254" name="TX105"/>
              <a:gd fmla="*/ 768 h 3278" name="TY105"/>
              <a:gd fmla="*/ 1945 w 2254" name="TX106"/>
              <a:gd fmla="*/ 703 h 3278" name="TY106"/>
              <a:gd fmla="*/ 1910 w 2254" name="TX107"/>
              <a:gd fmla="*/ 641 h 3278" name="TY107"/>
              <a:gd fmla="*/ 1870 w 2254" name="TX108"/>
              <a:gd fmla="*/ 583 h 3278" name="TY108"/>
              <a:gd fmla="*/ 1825 w 2254" name="TX109"/>
              <a:gd fmla="*/ 527 h 3278" name="TY109"/>
              <a:gd fmla="*/ 1778 w 2254" name="TX110"/>
              <a:gd fmla="*/ 476 h 3278" name="TY110"/>
              <a:gd fmla="*/ 1726 w 2254" name="TX111"/>
              <a:gd fmla="*/ 428 h 3278" name="TY111"/>
              <a:gd fmla="*/ 1670 w 2254" name="TX112"/>
              <a:gd fmla="*/ 384 h 3278" name="TY112"/>
              <a:gd fmla="*/ 1612 w 2254" name="TX113"/>
              <a:gd fmla="*/ 344 h 3278" name="TY113"/>
              <a:gd fmla="*/ 1550 w 2254" name="TX114"/>
              <a:gd fmla="*/ 308 h 3278" name="TY114"/>
              <a:gd fmla="*/ 1485 w 2254" name="TX115"/>
              <a:gd fmla="*/ 278 h 3278" name="TY115"/>
              <a:gd fmla="*/ 1417 w 2254" name="TX116"/>
              <a:gd fmla="*/ 253 h 3278" name="TY116"/>
              <a:gd fmla="*/ 1348 w 2254" name="TX117"/>
              <a:gd fmla="*/ 232 h 3278" name="TY117"/>
              <a:gd fmla="*/ 1276 w 2254" name="TX118"/>
              <a:gd fmla="*/ 217 h 3278" name="TY118"/>
              <a:gd fmla="*/ 1202 w 2254" name="TX119"/>
              <a:gd fmla="*/ 209 h 3278" name="TY119"/>
              <a:gd fmla="*/ 1127 w 2254" name="TX120"/>
              <a:gd fmla="*/ 206 h 3278" name="TY120"/>
              <a:gd fmla="*/ 1127 w 2254" name="TX122"/>
              <a:gd fmla="*/ 0 h 3278" name="TY122"/>
              <a:gd fmla="*/ 1211 w 2254" name="TX123"/>
              <a:gd fmla="*/ 3 h 3278" name="TY123"/>
              <a:gd fmla="*/ 1293 w 2254" name="TX124"/>
              <a:gd fmla="*/ 13 h 3278" name="TY124"/>
              <a:gd fmla="*/ 1373 w 2254" name="TX125"/>
              <a:gd fmla="*/ 28 h 3278" name="TY125"/>
              <a:gd fmla="*/ 1452 w 2254" name="TX126"/>
              <a:gd fmla="*/ 47 h 3278" name="TY126"/>
              <a:gd fmla="*/ 1528 w 2254" name="TX127"/>
              <a:gd fmla="*/ 74 h 3278" name="TY127"/>
              <a:gd fmla="*/ 1601 w 2254" name="TX128"/>
              <a:gd fmla="*/ 105 h 3278" name="TY128"/>
              <a:gd fmla="*/ 1672 w 2254" name="TX129"/>
              <a:gd fmla="*/ 141 h 3278" name="TY129"/>
              <a:gd fmla="*/ 1740 w 2254" name="TX130"/>
              <a:gd fmla="*/ 181 h 3278" name="TY130"/>
              <a:gd fmla="*/ 1804 w 2254" name="TX131"/>
              <a:gd fmla="*/ 227 h 3278" name="TY131"/>
              <a:gd fmla="*/ 1865 w 2254" name="TX132"/>
              <a:gd fmla="*/ 277 h 3278" name="TY132"/>
              <a:gd fmla="*/ 1923 w 2254" name="TX133"/>
              <a:gd fmla="*/ 330 h 3278" name="TY133"/>
              <a:gd fmla="*/ 1976 w 2254" name="TX134"/>
              <a:gd fmla="*/ 388 h 3278" name="TY134"/>
              <a:gd fmla="*/ 2026 w 2254" name="TX135"/>
              <a:gd fmla="*/ 449 h 3278" name="TY135"/>
              <a:gd fmla="*/ 2072 w 2254" name="TX136"/>
              <a:gd fmla="*/ 513 h 3278" name="TY136"/>
              <a:gd fmla="*/ 2112 w 2254" name="TX137"/>
              <a:gd fmla="*/ 581 h 3278" name="TY137"/>
              <a:gd fmla="*/ 2148 w 2254" name="TX138"/>
              <a:gd fmla="*/ 652 h 3278" name="TY138"/>
              <a:gd fmla="*/ 2179 w 2254" name="TX139"/>
              <a:gd fmla="*/ 725 h 3278" name="TY139"/>
              <a:gd fmla="*/ 2206 w 2254" name="TX140"/>
              <a:gd fmla="*/ 801 h 3278" name="TY140"/>
              <a:gd fmla="*/ 2225 w 2254" name="TX141"/>
              <a:gd fmla="*/ 880 h 3278" name="TY141"/>
              <a:gd fmla="*/ 2241 w 2254" name="TX142"/>
              <a:gd fmla="*/ 961 h 3278" name="TY142"/>
              <a:gd fmla="*/ 2250 w 2254" name="TX143"/>
              <a:gd fmla="*/ 1042 h 3278" name="TY143"/>
              <a:gd fmla="*/ 2253 w 2254" name="TX144"/>
              <a:gd fmla="*/ 1127 h 3278" name="TY144"/>
              <a:gd fmla="*/ 2250 w 2254" name="TX145"/>
              <a:gd fmla="*/ 1195 h 3278" name="TY145"/>
              <a:gd fmla="*/ 2240 w 2254" name="TX146"/>
              <a:gd fmla="*/ 1264 h 3278" name="TY146"/>
              <a:gd fmla="*/ 2224 w 2254" name="TX147"/>
              <a:gd fmla="*/ 1333 h 3278" name="TY147"/>
              <a:gd fmla="*/ 2203 w 2254" name="TX148"/>
              <a:gd fmla="*/ 1404 h 3278" name="TY148"/>
              <a:gd fmla="*/ 2179 w 2254" name="TX149"/>
              <a:gd fmla="*/ 1474 h 3278" name="TY149"/>
              <a:gd fmla="*/ 2150 w 2254" name="TX150"/>
              <a:gd fmla="*/ 1544 h 3278" name="TY150"/>
              <a:gd fmla="*/ 2118 w 2254" name="TX151"/>
              <a:gd fmla="*/ 1614 h 3278" name="TY151"/>
              <a:gd fmla="*/ 2083 w 2254" name="TX152"/>
              <a:gd fmla="*/ 1684 h 3278" name="TY152"/>
              <a:gd fmla="*/ 2047 w 2254" name="TX153"/>
              <a:gd fmla="*/ 1754 h 3278" name="TY153"/>
              <a:gd fmla="*/ 2010 w 2254" name="TX154"/>
              <a:gd fmla="*/ 1824 h 3278" name="TY154"/>
              <a:gd fmla="*/ 1971 w 2254" name="TX155"/>
              <a:gd fmla="*/ 1894 h 3278" name="TY155"/>
              <a:gd fmla="*/ 1932 w 2254" name="TX156"/>
              <a:gd fmla="*/ 1963 h 3278" name="TY156"/>
              <a:gd fmla="*/ 1895 w 2254" name="TX157"/>
              <a:gd fmla="*/ 2031 h 3278" name="TY157"/>
              <a:gd fmla="*/ 1858 w 2254" name="TX158"/>
              <a:gd fmla="*/ 2099 h 3278" name="TY158"/>
              <a:gd fmla="*/ 1823 w 2254" name="TX159"/>
              <a:gd fmla="*/ 2166 h 3278" name="TY159"/>
              <a:gd fmla="*/ 1792 w 2254" name="TX160"/>
              <a:gd fmla="*/ 2233 h 3278" name="TY160"/>
              <a:gd fmla="*/ 1763 w 2254" name="TX161"/>
              <a:gd fmla="*/ 2298 h 3278" name="TY161"/>
              <a:gd fmla="*/ 1737 w 2254" name="TX162"/>
              <a:gd fmla="*/ 2363 h 3278" name="TY162"/>
              <a:gd fmla="*/ 1714 w 2254" name="TX163"/>
              <a:gd fmla="*/ 2431 h 3278" name="TY163"/>
              <a:gd fmla="*/ 1692 w 2254" name="TX164"/>
              <a:gd fmla="*/ 2496 h 3278" name="TY164"/>
              <a:gd fmla="*/ 1672 w 2254" name="TX165"/>
              <a:gd fmla="*/ 2559 h 3278" name="TY165"/>
              <a:gd fmla="*/ 1655 w 2254" name="TX166"/>
              <a:gd fmla="*/ 2620 h 3278" name="TY166"/>
              <a:gd fmla="*/ 1637 w 2254" name="TX167"/>
              <a:gd fmla="*/ 2678 h 3278" name="TY167"/>
              <a:gd fmla="*/ 1621 w 2254" name="TX168"/>
              <a:gd fmla="*/ 2734 h 3278" name="TY168"/>
              <a:gd fmla="*/ 1605 w 2254" name="TX169"/>
              <a:gd fmla="*/ 2787 h 3278" name="TY169"/>
              <a:gd fmla="*/ 1590 w 2254" name="TX170"/>
              <a:gd fmla="*/ 2838 h 3278" name="TY170"/>
              <a:gd fmla="*/ 1574 w 2254" name="TX171"/>
              <a:gd fmla="*/ 2887 h 3278" name="TY171"/>
              <a:gd fmla="*/ 1559 w 2254" name="TX172"/>
              <a:gd fmla="*/ 2933 h 3278" name="TY172"/>
              <a:gd fmla="*/ 1544 w 2254" name="TX173"/>
              <a:gd fmla="*/ 2976 h 3278" name="TY173"/>
              <a:gd fmla="*/ 1527 w 2254" name="TX174"/>
              <a:gd fmla="*/ 3015 h 3278" name="TY174"/>
              <a:gd fmla="*/ 1509 w 2254" name="TX175"/>
              <a:gd fmla="*/ 3053 h 3278" name="TY175"/>
              <a:gd fmla="*/ 1490 w 2254" name="TX176"/>
              <a:gd fmla="*/ 3089 h 3278" name="TY176"/>
              <a:gd fmla="*/ 1470 w 2254" name="TX177"/>
              <a:gd fmla="*/ 3120 h 3278" name="TY177"/>
              <a:gd fmla="*/ 1448 w 2254" name="TX178"/>
              <a:gd fmla="*/ 3149 h 3278" name="TY178"/>
              <a:gd fmla="*/ 1424 w 2254" name="TX179"/>
              <a:gd fmla="*/ 3176 h 3278" name="TY179"/>
              <a:gd fmla="*/ 1398 w 2254" name="TX180"/>
              <a:gd fmla="*/ 3200 h 3278" name="TY180"/>
              <a:gd fmla="*/ 1369 w 2254" name="TX181"/>
              <a:gd fmla="*/ 3220 h 3278" name="TY181"/>
              <a:gd fmla="*/ 1337 w 2254" name="TX182"/>
              <a:gd fmla="*/ 3237 h 3278" name="TY182"/>
              <a:gd fmla="*/ 1303 w 2254" name="TX183"/>
              <a:gd fmla="*/ 3251 h 3278" name="TY183"/>
              <a:gd fmla="*/ 1264 w 2254" name="TX184"/>
              <a:gd fmla="*/ 3263 h 3278" name="TY184"/>
              <a:gd fmla="*/ 1222 w 2254" name="TX185"/>
              <a:gd fmla="*/ 3271 h 3278" name="TY185"/>
              <a:gd fmla="*/ 1176 w 2254" name="TX186"/>
              <a:gd fmla="*/ 3275 h 3278" name="TY186"/>
              <a:gd fmla="*/ 1127 w 2254" name="TX187"/>
              <a:gd fmla="*/ 3277 h 3278" name="TY187"/>
              <a:gd fmla="*/ 1076 w 2254" name="TX188"/>
              <a:gd fmla="*/ 3275 h 3278" name="TY188"/>
              <a:gd fmla="*/ 1028 w 2254" name="TX189"/>
              <a:gd fmla="*/ 3270 h 3278" name="TY189"/>
              <a:gd fmla="*/ 985 w 2254" name="TX190"/>
              <a:gd fmla="*/ 3262 h 3278" name="TY190"/>
              <a:gd fmla="*/ 947 w 2254" name="TX191"/>
              <a:gd fmla="*/ 3249 h 3278" name="TY191"/>
              <a:gd fmla="*/ 911 w 2254" name="TX192"/>
              <a:gd fmla="*/ 3233 h 3278" name="TY192"/>
              <a:gd fmla="*/ 879 w 2254" name="TX193"/>
              <a:gd fmla="*/ 3214 h 3278" name="TY193"/>
              <a:gd fmla="*/ 849 w 2254" name="TX194"/>
              <a:gd fmla="*/ 3192 h 3278" name="TY194"/>
              <a:gd fmla="*/ 823 w 2254" name="TX195"/>
              <a:gd fmla="*/ 3167 h 3278" name="TY195"/>
              <a:gd fmla="*/ 799 w 2254" name="TX196"/>
              <a:gd fmla="*/ 3139 h 3278" name="TY196"/>
              <a:gd fmla="*/ 776 w 2254" name="TX197"/>
              <a:gd fmla="*/ 3107 h 3278" name="TY197"/>
              <a:gd fmla="*/ 756 w 2254" name="TX198"/>
              <a:gd fmla="*/ 3072 h 3278" name="TY198"/>
              <a:gd fmla="*/ 737 w 2254" name="TX199"/>
              <a:gd fmla="*/ 3034 h 3278" name="TY199"/>
              <a:gd fmla="*/ 719 w 2254" name="TX200"/>
              <a:gd fmla="*/ 2993 h 3278" name="TY200"/>
              <a:gd fmla="*/ 702 w 2254" name="TX201"/>
              <a:gd fmla="*/ 2949 h 3278" name="TY201"/>
              <a:gd fmla="*/ 686 w 2254" name="TX202"/>
              <a:gd fmla="*/ 2903 h 3278" name="TY202"/>
              <a:gd fmla="*/ 669 w 2254" name="TX203"/>
              <a:gd fmla="*/ 2853 h 3278" name="TY203"/>
              <a:gd fmla="*/ 653 w 2254" name="TX204"/>
              <a:gd fmla="*/ 2801 h 3278" name="TY204"/>
              <a:gd fmla="*/ 637 w 2254" name="TX205"/>
              <a:gd fmla="*/ 2746 h 3278" name="TY205"/>
              <a:gd fmla="*/ 620 w 2254" name="TX206"/>
              <a:gd fmla="*/ 2689 h 3278" name="TY206"/>
              <a:gd fmla="*/ 602 w 2254" name="TX207"/>
              <a:gd fmla="*/ 2628 h 3278" name="TY207"/>
              <a:gd fmla="*/ 582 w 2254" name="TX208"/>
              <a:gd fmla="*/ 2565 h 3278" name="TY208"/>
              <a:gd fmla="*/ 562 w 2254" name="TX209"/>
              <a:gd fmla="*/ 2499 h 3278" name="TY209"/>
              <a:gd fmla="*/ 539 w 2254" name="TX210"/>
              <a:gd fmla="*/ 2432 h 3278" name="TY210"/>
              <a:gd fmla="*/ 515 w 2254" name="TX211"/>
              <a:gd fmla="*/ 2361 h 3278" name="TY211"/>
              <a:gd fmla="*/ 488 w 2254" name="TX212"/>
              <a:gd fmla="*/ 2293 h 3278" name="TY212"/>
              <a:gd fmla="*/ 458 w 2254" name="TX213"/>
              <a:gd fmla="*/ 2224 h 3278" name="TY213"/>
              <a:gd fmla="*/ 423 w 2254" name="TX214"/>
              <a:gd fmla="*/ 2154 h 3278" name="TY214"/>
              <a:gd fmla="*/ 386 w 2254" name="TX215"/>
              <a:gd fmla="*/ 2082 h 3278" name="TY215"/>
              <a:gd fmla="*/ 347 w 2254" name="TX216"/>
              <a:gd fmla="*/ 2010 h 3278" name="TY216"/>
              <a:gd fmla="*/ 307 w 2254" name="TX217"/>
              <a:gd fmla="*/ 1938 h 3278" name="TY217"/>
              <a:gd fmla="*/ 266 w 2254" name="TX218"/>
              <a:gd fmla="*/ 1864 h 3278" name="TY218"/>
              <a:gd fmla="*/ 226 w 2254" name="TX219"/>
              <a:gd fmla="*/ 1791 h 3278" name="TY219"/>
              <a:gd fmla="*/ 186 w 2254" name="TX220"/>
              <a:gd fmla="*/ 1718 h 3278" name="TY220"/>
              <a:gd fmla="*/ 149 w 2254" name="TX221"/>
              <a:gd fmla="*/ 1643 h 3278" name="TY221"/>
              <a:gd fmla="*/ 114 w 2254" name="TX222"/>
              <a:gd fmla="*/ 1569 h 3278" name="TY222"/>
              <a:gd fmla="*/ 83 w 2254" name="TX223"/>
              <a:gd fmla="*/ 1495 h 3278" name="TY223"/>
              <a:gd fmla="*/ 54 w 2254" name="TX224"/>
              <a:gd fmla="*/ 1421 h 3278" name="TY224"/>
              <a:gd fmla="*/ 31 w 2254" name="TX225"/>
              <a:gd fmla="*/ 1347 h 3278" name="TY225"/>
              <a:gd fmla="*/ 15 w 2254" name="TX226"/>
              <a:gd fmla="*/ 1273 h 3278" name="TY226"/>
              <a:gd fmla="*/ 4 w 2254" name="TX227"/>
              <a:gd fmla="*/ 1199 h 3278" name="TY227"/>
              <a:gd fmla="*/ 0 w 2254" name="TX228"/>
              <a:gd fmla="*/ 1127 h 3278" name="TY228"/>
              <a:gd fmla="*/ 3 w 2254" name="TX229"/>
              <a:gd fmla="*/ 1042 h 3278" name="TY229"/>
              <a:gd fmla="*/ 13 w 2254" name="TX230"/>
              <a:gd fmla="*/ 961 h 3278" name="TY230"/>
              <a:gd fmla="*/ 27 w 2254" name="TX231"/>
              <a:gd fmla="*/ 880 h 3278" name="TY231"/>
              <a:gd fmla="*/ 48 w 2254" name="TX232"/>
              <a:gd fmla="*/ 801 h 3278" name="TY232"/>
              <a:gd fmla="*/ 73 w 2254" name="TX233"/>
              <a:gd fmla="*/ 725 h 3278" name="TY233"/>
              <a:gd fmla="*/ 105 w 2254" name="TX234"/>
              <a:gd fmla="*/ 652 h 3278" name="TY234"/>
              <a:gd fmla="*/ 140 w 2254" name="TX235"/>
              <a:gd fmla="*/ 581 h 3278" name="TY235"/>
              <a:gd fmla="*/ 181 w 2254" name="TX236"/>
              <a:gd fmla="*/ 513 h 3278" name="TY236"/>
              <a:gd fmla="*/ 226 w 2254" name="TX237"/>
              <a:gd fmla="*/ 449 h 3278" name="TY237"/>
              <a:gd fmla="*/ 276 w 2254" name="TX238"/>
              <a:gd fmla="*/ 388 h 3278" name="TY238"/>
              <a:gd fmla="*/ 330 w 2254" name="TX239"/>
              <a:gd fmla="*/ 330 h 3278" name="TY239"/>
              <a:gd fmla="*/ 387 w 2254" name="TX240"/>
              <a:gd fmla="*/ 277 h 3278" name="TY240"/>
              <a:gd fmla="*/ 448 w 2254" name="TX241"/>
              <a:gd fmla="*/ 227 h 3278" name="TY241"/>
              <a:gd fmla="*/ 513 w 2254" name="TX242"/>
              <a:gd fmla="*/ 181 h 3278" name="TY242"/>
              <a:gd fmla="*/ 581 w 2254" name="TX243"/>
              <a:gd fmla="*/ 141 h 3278" name="TY243"/>
              <a:gd fmla="*/ 651 w 2254" name="TX244"/>
              <a:gd fmla="*/ 105 h 3278" name="TY244"/>
              <a:gd fmla="*/ 725 w 2254" name="TX245"/>
              <a:gd fmla="*/ 74 h 3278" name="TY245"/>
              <a:gd fmla="*/ 801 w 2254" name="TX246"/>
              <a:gd fmla="*/ 47 h 3278" name="TY246"/>
              <a:gd fmla="*/ 880 w 2254" name="TX247"/>
              <a:gd fmla="*/ 28 h 3278" name="TY247"/>
              <a:gd fmla="*/ 960 w 2254" name="TX248"/>
              <a:gd fmla="*/ 13 h 3278" name="TY248"/>
              <a:gd fmla="*/ 1042 w 2254" name="TX249"/>
              <a:gd fmla="*/ 3 h 3278" name="TY249"/>
              <a:gd fmla="*/ 1127 w 2254" name="TX250"/>
              <a:gd fmla="*/ 0 h 3278" name="TY250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5" y="TY185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89" y="TY189"/>
              </a:cxn>
              <a:cxn ang="0">
                <a:pos x="TX190" y="TY190"/>
              </a:cxn>
              <a:cxn ang="0">
                <a:pos x="TX191" y="TY191"/>
              </a:cxn>
              <a:cxn ang="0">
                <a:pos x="TX192" y="TY192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7" y="TY197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0" y="TY200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3" y="TY203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7" y="TY207"/>
              </a:cxn>
              <a:cxn ang="0">
                <a:pos x="TX208" y="TY208"/>
              </a:cxn>
              <a:cxn ang="0">
                <a:pos x="TX209" y="TY209"/>
              </a:cxn>
              <a:cxn ang="0">
                <a:pos x="TX210" y="TY210"/>
              </a:cxn>
              <a:cxn ang="0">
                <a:pos x="TX211" y="TY211"/>
              </a:cxn>
              <a:cxn ang="0">
                <a:pos x="TX212" y="TY212"/>
              </a:cxn>
              <a:cxn ang="0">
                <a:pos x="TX213" y="TY213"/>
              </a:cxn>
              <a:cxn ang="0">
                <a:pos x="TX214" y="TY214"/>
              </a:cxn>
              <a:cxn ang="0">
                <a:pos x="TX215" y="TY215"/>
              </a:cxn>
              <a:cxn ang="0">
                <a:pos x="TX216" y="TY216"/>
              </a:cxn>
              <a:cxn ang="0">
                <a:pos x="TX217" y="TY217"/>
              </a:cxn>
              <a:cxn ang="0">
                <a:pos x="TX218" y="TY218"/>
              </a:cxn>
              <a:cxn ang="0">
                <a:pos x="TX219" y="TY219"/>
              </a:cxn>
              <a:cxn ang="0">
                <a:pos x="TX220" y="TY220"/>
              </a:cxn>
              <a:cxn ang="0">
                <a:pos x="TX221" y="TY221"/>
              </a:cxn>
              <a:cxn ang="0">
                <a:pos x="TX222" y="TY222"/>
              </a:cxn>
              <a:cxn ang="0">
                <a:pos x="TX223" y="TY223"/>
              </a:cxn>
              <a:cxn ang="0">
                <a:pos x="TX224" y="TY224"/>
              </a:cxn>
              <a:cxn ang="0">
                <a:pos x="TX225" y="TY225"/>
              </a:cxn>
              <a:cxn ang="0">
                <a:pos x="TX226" y="TY226"/>
              </a:cxn>
              <a:cxn ang="0">
                <a:pos x="TX227" y="TY227"/>
              </a:cxn>
              <a:cxn ang="0">
                <a:pos x="TX228" y="TY228"/>
              </a:cxn>
              <a:cxn ang="0">
                <a:pos x="TX229" y="TY229"/>
              </a:cxn>
              <a:cxn ang="0">
                <a:pos x="TX230" y="TY230"/>
              </a:cxn>
              <a:cxn ang="0">
                <a:pos x="TX231" y="TY231"/>
              </a:cxn>
              <a:cxn ang="0">
                <a:pos x="TX232" y="TY232"/>
              </a:cxn>
              <a:cxn ang="0">
                <a:pos x="TX233" y="TY233"/>
              </a:cxn>
              <a:cxn ang="0">
                <a:pos x="TX234" y="TY234"/>
              </a:cxn>
              <a:cxn ang="0">
                <a:pos x="TX235" y="TY235"/>
              </a:cxn>
              <a:cxn ang="0">
                <a:pos x="TX236" y="TY236"/>
              </a:cxn>
              <a:cxn ang="0">
                <a:pos x="TX237" y="TY237"/>
              </a:cxn>
              <a:cxn ang="0">
                <a:pos x="TX238" y="TY238"/>
              </a:cxn>
              <a:cxn ang="0">
                <a:pos x="TX239" y="TY239"/>
              </a:cxn>
              <a:cxn ang="0">
                <a:pos x="TX240" y="TY240"/>
              </a:cxn>
              <a:cxn ang="0">
                <a:pos x="TX241" y="TY241"/>
              </a:cxn>
              <a:cxn ang="0">
                <a:pos x="TX242" y="TY242"/>
              </a:cxn>
              <a:cxn ang="0">
                <a:pos x="TX243" y="TY243"/>
              </a:cxn>
              <a:cxn ang="0">
                <a:pos x="TX244" y="TY244"/>
              </a:cxn>
              <a:cxn ang="0">
                <a:pos x="TX245" y="TY245"/>
              </a:cxn>
              <a:cxn ang="0">
                <a:pos x="TX246" y="TY246"/>
              </a:cxn>
              <a:cxn ang="0">
                <a:pos x="TX247" y="TY247"/>
              </a:cxn>
              <a:cxn ang="0">
                <a:pos x="TX248" y="TY248"/>
              </a:cxn>
              <a:cxn ang="0">
                <a:pos x="TX249" y="TY249"/>
              </a:cxn>
              <a:cxn ang="0">
                <a:pos x="TX250" y="TY250"/>
              </a:cxn>
            </a:cxnLst>
            <a:rect l="l" t="t" r="r" b="b"/>
            <a:pathLst>
              <a:path w="2254" h="3278">
                <a:moveTo>
                  <a:pt x="1356" y="2890"/>
                </a:moveTo>
                <a:lnTo>
                  <a:pt x="922" y="2944"/>
                </a:lnTo>
                <a:lnTo>
                  <a:pt x="939" y="2979"/>
                </a:lnTo>
                <a:lnTo>
                  <a:pt x="957" y="3007"/>
                </a:lnTo>
                <a:lnTo>
                  <a:pt x="975" y="3029"/>
                </a:lnTo>
                <a:lnTo>
                  <a:pt x="995" y="3046"/>
                </a:lnTo>
                <a:lnTo>
                  <a:pt x="1016" y="3057"/>
                </a:lnTo>
                <a:lnTo>
                  <a:pt x="1039" y="3065"/>
                </a:lnTo>
                <a:lnTo>
                  <a:pt x="1065" y="3070"/>
                </a:lnTo>
                <a:lnTo>
                  <a:pt x="1093" y="3072"/>
                </a:lnTo>
                <a:lnTo>
                  <a:pt x="1127" y="3072"/>
                </a:lnTo>
                <a:lnTo>
                  <a:pt x="1155" y="3072"/>
                </a:lnTo>
                <a:lnTo>
                  <a:pt x="1181" y="3071"/>
                </a:lnTo>
                <a:lnTo>
                  <a:pt x="1204" y="3068"/>
                </a:lnTo>
                <a:lnTo>
                  <a:pt x="1225" y="3063"/>
                </a:lnTo>
                <a:lnTo>
                  <a:pt x="1245" y="3055"/>
                </a:lnTo>
                <a:lnTo>
                  <a:pt x="1263" y="3045"/>
                </a:lnTo>
                <a:lnTo>
                  <a:pt x="1280" y="3030"/>
                </a:lnTo>
                <a:lnTo>
                  <a:pt x="1295" y="3012"/>
                </a:lnTo>
                <a:lnTo>
                  <a:pt x="1310" y="2989"/>
                </a:lnTo>
                <a:lnTo>
                  <a:pt x="1326" y="2962"/>
                </a:lnTo>
                <a:lnTo>
                  <a:pt x="1341" y="2928"/>
                </a:lnTo>
                <a:lnTo>
                  <a:pt x="1356" y="2890"/>
                </a:lnTo>
                <a:close/>
                <a:moveTo>
                  <a:pt x="1456" y="2570"/>
                </a:moveTo>
                <a:lnTo>
                  <a:pt x="822" y="2649"/>
                </a:lnTo>
                <a:lnTo>
                  <a:pt x="822" y="2651"/>
                </a:lnTo>
                <a:lnTo>
                  <a:pt x="823" y="2653"/>
                </a:lnTo>
                <a:lnTo>
                  <a:pt x="837" y="2698"/>
                </a:lnTo>
                <a:lnTo>
                  <a:pt x="849" y="2740"/>
                </a:lnTo>
                <a:lnTo>
                  <a:pt x="862" y="2779"/>
                </a:lnTo>
                <a:lnTo>
                  <a:pt x="873" y="2813"/>
                </a:lnTo>
                <a:lnTo>
                  <a:pt x="884" y="2846"/>
                </a:lnTo>
                <a:lnTo>
                  <a:pt x="1392" y="2783"/>
                </a:lnTo>
                <a:lnTo>
                  <a:pt x="1403" y="2745"/>
                </a:lnTo>
                <a:lnTo>
                  <a:pt x="1416" y="2704"/>
                </a:lnTo>
                <a:lnTo>
                  <a:pt x="1428" y="2660"/>
                </a:lnTo>
                <a:lnTo>
                  <a:pt x="1442" y="2616"/>
                </a:lnTo>
                <a:lnTo>
                  <a:pt x="1456" y="2570"/>
                </a:lnTo>
                <a:close/>
                <a:moveTo>
                  <a:pt x="729" y="2356"/>
                </a:moveTo>
                <a:lnTo>
                  <a:pt x="752" y="2423"/>
                </a:lnTo>
                <a:lnTo>
                  <a:pt x="773" y="2488"/>
                </a:lnTo>
                <a:lnTo>
                  <a:pt x="792" y="2550"/>
                </a:lnTo>
                <a:lnTo>
                  <a:pt x="1488" y="2464"/>
                </a:lnTo>
                <a:lnTo>
                  <a:pt x="1506" y="2410"/>
                </a:lnTo>
                <a:lnTo>
                  <a:pt x="1525" y="2356"/>
                </a:lnTo>
                <a:lnTo>
                  <a:pt x="729" y="2356"/>
                </a:lnTo>
                <a:close/>
                <a:moveTo>
                  <a:pt x="1127" y="206"/>
                </a:moveTo>
                <a:lnTo>
                  <a:pt x="1051" y="209"/>
                </a:lnTo>
                <a:lnTo>
                  <a:pt x="977" y="217"/>
                </a:lnTo>
                <a:lnTo>
                  <a:pt x="905" y="232"/>
                </a:lnTo>
                <a:lnTo>
                  <a:pt x="836" y="253"/>
                </a:lnTo>
                <a:lnTo>
                  <a:pt x="768" y="278"/>
                </a:lnTo>
                <a:lnTo>
                  <a:pt x="703" y="308"/>
                </a:lnTo>
                <a:lnTo>
                  <a:pt x="641" y="344"/>
                </a:lnTo>
                <a:lnTo>
                  <a:pt x="582" y="384"/>
                </a:lnTo>
                <a:lnTo>
                  <a:pt x="527" y="428"/>
                </a:lnTo>
                <a:lnTo>
                  <a:pt x="475" y="476"/>
                </a:lnTo>
                <a:lnTo>
                  <a:pt x="427" y="527"/>
                </a:lnTo>
                <a:lnTo>
                  <a:pt x="383" y="583"/>
                </a:lnTo>
                <a:lnTo>
                  <a:pt x="344" y="641"/>
                </a:lnTo>
                <a:lnTo>
                  <a:pt x="308" y="703"/>
                </a:lnTo>
                <a:lnTo>
                  <a:pt x="278" y="768"/>
                </a:lnTo>
                <a:lnTo>
                  <a:pt x="252" y="836"/>
                </a:lnTo>
                <a:lnTo>
                  <a:pt x="231" y="905"/>
                </a:lnTo>
                <a:lnTo>
                  <a:pt x="217" y="977"/>
                </a:lnTo>
                <a:lnTo>
                  <a:pt x="208" y="1051"/>
                </a:lnTo>
                <a:lnTo>
                  <a:pt x="205" y="1127"/>
                </a:lnTo>
                <a:lnTo>
                  <a:pt x="207" y="1180"/>
                </a:lnTo>
                <a:lnTo>
                  <a:pt x="216" y="1234"/>
                </a:lnTo>
                <a:lnTo>
                  <a:pt x="228" y="1290"/>
                </a:lnTo>
                <a:lnTo>
                  <a:pt x="246" y="1346"/>
                </a:lnTo>
                <a:lnTo>
                  <a:pt x="267" y="1404"/>
                </a:lnTo>
                <a:lnTo>
                  <a:pt x="291" y="1462"/>
                </a:lnTo>
                <a:lnTo>
                  <a:pt x="317" y="1522"/>
                </a:lnTo>
                <a:lnTo>
                  <a:pt x="347" y="1581"/>
                </a:lnTo>
                <a:lnTo>
                  <a:pt x="378" y="1641"/>
                </a:lnTo>
                <a:lnTo>
                  <a:pt x="411" y="1701"/>
                </a:lnTo>
                <a:lnTo>
                  <a:pt x="443" y="1762"/>
                </a:lnTo>
                <a:lnTo>
                  <a:pt x="477" y="1822"/>
                </a:lnTo>
                <a:lnTo>
                  <a:pt x="537" y="1930"/>
                </a:lnTo>
                <a:lnTo>
                  <a:pt x="595" y="2040"/>
                </a:lnTo>
                <a:lnTo>
                  <a:pt x="649" y="2150"/>
                </a:lnTo>
                <a:lnTo>
                  <a:pt x="1605" y="2150"/>
                </a:lnTo>
                <a:lnTo>
                  <a:pt x="1659" y="2040"/>
                </a:lnTo>
                <a:lnTo>
                  <a:pt x="1716" y="1930"/>
                </a:lnTo>
                <a:lnTo>
                  <a:pt x="1776" y="1823"/>
                </a:lnTo>
                <a:lnTo>
                  <a:pt x="1810" y="1762"/>
                </a:lnTo>
                <a:lnTo>
                  <a:pt x="1843" y="1701"/>
                </a:lnTo>
                <a:lnTo>
                  <a:pt x="1875" y="1641"/>
                </a:lnTo>
                <a:lnTo>
                  <a:pt x="1906" y="1581"/>
                </a:lnTo>
                <a:lnTo>
                  <a:pt x="1935" y="1521"/>
                </a:lnTo>
                <a:lnTo>
                  <a:pt x="1963" y="1461"/>
                </a:lnTo>
                <a:lnTo>
                  <a:pt x="1987" y="1403"/>
                </a:lnTo>
                <a:lnTo>
                  <a:pt x="2008" y="1345"/>
                </a:lnTo>
                <a:lnTo>
                  <a:pt x="2024" y="1288"/>
                </a:lnTo>
                <a:lnTo>
                  <a:pt x="2037" y="1233"/>
                </a:lnTo>
                <a:lnTo>
                  <a:pt x="2045" y="1180"/>
                </a:lnTo>
                <a:lnTo>
                  <a:pt x="2048" y="1127"/>
                </a:lnTo>
                <a:lnTo>
                  <a:pt x="2045" y="1051"/>
                </a:lnTo>
                <a:lnTo>
                  <a:pt x="2036" y="977"/>
                </a:lnTo>
                <a:lnTo>
                  <a:pt x="2021" y="905"/>
                </a:lnTo>
                <a:lnTo>
                  <a:pt x="2001" y="836"/>
                </a:lnTo>
                <a:lnTo>
                  <a:pt x="1975" y="768"/>
                </a:lnTo>
                <a:lnTo>
                  <a:pt x="1945" y="703"/>
                </a:lnTo>
                <a:lnTo>
                  <a:pt x="1910" y="641"/>
                </a:lnTo>
                <a:lnTo>
                  <a:pt x="1870" y="583"/>
                </a:lnTo>
                <a:lnTo>
                  <a:pt x="1825" y="527"/>
                </a:lnTo>
                <a:lnTo>
                  <a:pt x="1778" y="476"/>
                </a:lnTo>
                <a:lnTo>
                  <a:pt x="1726" y="428"/>
                </a:lnTo>
                <a:lnTo>
                  <a:pt x="1670" y="384"/>
                </a:lnTo>
                <a:lnTo>
                  <a:pt x="1612" y="344"/>
                </a:lnTo>
                <a:lnTo>
                  <a:pt x="1550" y="308"/>
                </a:lnTo>
                <a:lnTo>
                  <a:pt x="1485" y="278"/>
                </a:lnTo>
                <a:lnTo>
                  <a:pt x="1417" y="253"/>
                </a:lnTo>
                <a:lnTo>
                  <a:pt x="1348" y="232"/>
                </a:lnTo>
                <a:lnTo>
                  <a:pt x="1276" y="217"/>
                </a:lnTo>
                <a:lnTo>
                  <a:pt x="1202" y="209"/>
                </a:lnTo>
                <a:lnTo>
                  <a:pt x="1127" y="206"/>
                </a:lnTo>
                <a:close/>
                <a:moveTo>
                  <a:pt x="1127" y="0"/>
                </a:moveTo>
                <a:lnTo>
                  <a:pt x="1211" y="3"/>
                </a:lnTo>
                <a:lnTo>
                  <a:pt x="1293" y="13"/>
                </a:lnTo>
                <a:lnTo>
                  <a:pt x="1373" y="28"/>
                </a:lnTo>
                <a:lnTo>
                  <a:pt x="1452" y="47"/>
                </a:lnTo>
                <a:lnTo>
                  <a:pt x="1528" y="74"/>
                </a:lnTo>
                <a:lnTo>
                  <a:pt x="1601" y="105"/>
                </a:lnTo>
                <a:lnTo>
                  <a:pt x="1672" y="141"/>
                </a:lnTo>
                <a:lnTo>
                  <a:pt x="1740" y="181"/>
                </a:lnTo>
                <a:lnTo>
                  <a:pt x="1804" y="227"/>
                </a:lnTo>
                <a:lnTo>
                  <a:pt x="1865" y="277"/>
                </a:lnTo>
                <a:lnTo>
                  <a:pt x="1923" y="330"/>
                </a:lnTo>
                <a:lnTo>
                  <a:pt x="1976" y="388"/>
                </a:lnTo>
                <a:lnTo>
                  <a:pt x="2026" y="449"/>
                </a:lnTo>
                <a:lnTo>
                  <a:pt x="2072" y="513"/>
                </a:lnTo>
                <a:lnTo>
                  <a:pt x="2112" y="581"/>
                </a:lnTo>
                <a:lnTo>
                  <a:pt x="2148" y="652"/>
                </a:lnTo>
                <a:lnTo>
                  <a:pt x="2179" y="725"/>
                </a:lnTo>
                <a:lnTo>
                  <a:pt x="2206" y="801"/>
                </a:lnTo>
                <a:lnTo>
                  <a:pt x="2225" y="880"/>
                </a:lnTo>
                <a:lnTo>
                  <a:pt x="2241" y="961"/>
                </a:lnTo>
                <a:lnTo>
                  <a:pt x="2250" y="1042"/>
                </a:lnTo>
                <a:lnTo>
                  <a:pt x="2253" y="1127"/>
                </a:lnTo>
                <a:lnTo>
                  <a:pt x="2250" y="1195"/>
                </a:lnTo>
                <a:lnTo>
                  <a:pt x="2240" y="1264"/>
                </a:lnTo>
                <a:lnTo>
                  <a:pt x="2224" y="1333"/>
                </a:lnTo>
                <a:lnTo>
                  <a:pt x="2203" y="1404"/>
                </a:lnTo>
                <a:lnTo>
                  <a:pt x="2179" y="1474"/>
                </a:lnTo>
                <a:lnTo>
                  <a:pt x="2150" y="1544"/>
                </a:lnTo>
                <a:lnTo>
                  <a:pt x="2118" y="1614"/>
                </a:lnTo>
                <a:lnTo>
                  <a:pt x="2083" y="1684"/>
                </a:lnTo>
                <a:lnTo>
                  <a:pt x="2047" y="1754"/>
                </a:lnTo>
                <a:lnTo>
                  <a:pt x="2010" y="1824"/>
                </a:lnTo>
                <a:lnTo>
                  <a:pt x="1971" y="1894"/>
                </a:lnTo>
                <a:lnTo>
                  <a:pt x="1932" y="1963"/>
                </a:lnTo>
                <a:lnTo>
                  <a:pt x="1895" y="2031"/>
                </a:lnTo>
                <a:lnTo>
                  <a:pt x="1858" y="2099"/>
                </a:lnTo>
                <a:lnTo>
                  <a:pt x="1823" y="2166"/>
                </a:lnTo>
                <a:lnTo>
                  <a:pt x="1792" y="2233"/>
                </a:lnTo>
                <a:lnTo>
                  <a:pt x="1763" y="2298"/>
                </a:lnTo>
                <a:lnTo>
                  <a:pt x="1737" y="2363"/>
                </a:lnTo>
                <a:lnTo>
                  <a:pt x="1714" y="2431"/>
                </a:lnTo>
                <a:lnTo>
                  <a:pt x="1692" y="2496"/>
                </a:lnTo>
                <a:lnTo>
                  <a:pt x="1672" y="2559"/>
                </a:lnTo>
                <a:lnTo>
                  <a:pt x="1655" y="2620"/>
                </a:lnTo>
                <a:lnTo>
                  <a:pt x="1637" y="2678"/>
                </a:lnTo>
                <a:lnTo>
                  <a:pt x="1621" y="2734"/>
                </a:lnTo>
                <a:lnTo>
                  <a:pt x="1605" y="2787"/>
                </a:lnTo>
                <a:lnTo>
                  <a:pt x="1590" y="2838"/>
                </a:lnTo>
                <a:lnTo>
                  <a:pt x="1574" y="2887"/>
                </a:lnTo>
                <a:lnTo>
                  <a:pt x="1559" y="2933"/>
                </a:lnTo>
                <a:lnTo>
                  <a:pt x="1544" y="2976"/>
                </a:lnTo>
                <a:lnTo>
                  <a:pt x="1527" y="3015"/>
                </a:lnTo>
                <a:lnTo>
                  <a:pt x="1509" y="3053"/>
                </a:lnTo>
                <a:lnTo>
                  <a:pt x="1490" y="3089"/>
                </a:lnTo>
                <a:lnTo>
                  <a:pt x="1470" y="3120"/>
                </a:lnTo>
                <a:lnTo>
                  <a:pt x="1448" y="3149"/>
                </a:lnTo>
                <a:lnTo>
                  <a:pt x="1424" y="3176"/>
                </a:lnTo>
                <a:lnTo>
                  <a:pt x="1398" y="3200"/>
                </a:lnTo>
                <a:lnTo>
                  <a:pt x="1369" y="3220"/>
                </a:lnTo>
                <a:lnTo>
                  <a:pt x="1337" y="3237"/>
                </a:lnTo>
                <a:lnTo>
                  <a:pt x="1303" y="3251"/>
                </a:lnTo>
                <a:lnTo>
                  <a:pt x="1264" y="3263"/>
                </a:lnTo>
                <a:lnTo>
                  <a:pt x="1222" y="3271"/>
                </a:lnTo>
                <a:lnTo>
                  <a:pt x="1176" y="3275"/>
                </a:lnTo>
                <a:lnTo>
                  <a:pt x="1127" y="3277"/>
                </a:lnTo>
                <a:lnTo>
                  <a:pt x="1076" y="3275"/>
                </a:lnTo>
                <a:lnTo>
                  <a:pt x="1028" y="3270"/>
                </a:lnTo>
                <a:lnTo>
                  <a:pt x="985" y="3262"/>
                </a:lnTo>
                <a:lnTo>
                  <a:pt x="947" y="3249"/>
                </a:lnTo>
                <a:lnTo>
                  <a:pt x="911" y="3233"/>
                </a:lnTo>
                <a:lnTo>
                  <a:pt x="879" y="3214"/>
                </a:lnTo>
                <a:lnTo>
                  <a:pt x="849" y="3192"/>
                </a:lnTo>
                <a:lnTo>
                  <a:pt x="823" y="3167"/>
                </a:lnTo>
                <a:lnTo>
                  <a:pt x="799" y="3139"/>
                </a:lnTo>
                <a:lnTo>
                  <a:pt x="776" y="3107"/>
                </a:lnTo>
                <a:lnTo>
                  <a:pt x="756" y="3072"/>
                </a:lnTo>
                <a:lnTo>
                  <a:pt x="737" y="3034"/>
                </a:lnTo>
                <a:lnTo>
                  <a:pt x="719" y="2993"/>
                </a:lnTo>
                <a:lnTo>
                  <a:pt x="702" y="2949"/>
                </a:lnTo>
                <a:lnTo>
                  <a:pt x="686" y="2903"/>
                </a:lnTo>
                <a:lnTo>
                  <a:pt x="669" y="2853"/>
                </a:lnTo>
                <a:lnTo>
                  <a:pt x="653" y="2801"/>
                </a:lnTo>
                <a:lnTo>
                  <a:pt x="637" y="2746"/>
                </a:lnTo>
                <a:lnTo>
                  <a:pt x="620" y="2689"/>
                </a:lnTo>
                <a:lnTo>
                  <a:pt x="602" y="2628"/>
                </a:lnTo>
                <a:lnTo>
                  <a:pt x="582" y="2565"/>
                </a:lnTo>
                <a:lnTo>
                  <a:pt x="562" y="2499"/>
                </a:lnTo>
                <a:lnTo>
                  <a:pt x="539" y="2432"/>
                </a:lnTo>
                <a:lnTo>
                  <a:pt x="515" y="2361"/>
                </a:lnTo>
                <a:lnTo>
                  <a:pt x="488" y="2293"/>
                </a:lnTo>
                <a:lnTo>
                  <a:pt x="458" y="2224"/>
                </a:lnTo>
                <a:lnTo>
                  <a:pt x="423" y="2154"/>
                </a:lnTo>
                <a:lnTo>
                  <a:pt x="386" y="2082"/>
                </a:lnTo>
                <a:lnTo>
                  <a:pt x="347" y="2010"/>
                </a:lnTo>
                <a:lnTo>
                  <a:pt x="307" y="1938"/>
                </a:lnTo>
                <a:lnTo>
                  <a:pt x="266" y="1864"/>
                </a:lnTo>
                <a:lnTo>
                  <a:pt x="226" y="1791"/>
                </a:lnTo>
                <a:lnTo>
                  <a:pt x="186" y="1718"/>
                </a:lnTo>
                <a:lnTo>
                  <a:pt x="149" y="1643"/>
                </a:lnTo>
                <a:lnTo>
                  <a:pt x="114" y="1569"/>
                </a:lnTo>
                <a:lnTo>
                  <a:pt x="83" y="1495"/>
                </a:lnTo>
                <a:lnTo>
                  <a:pt x="54" y="1421"/>
                </a:lnTo>
                <a:lnTo>
                  <a:pt x="31" y="1347"/>
                </a:lnTo>
                <a:lnTo>
                  <a:pt x="15" y="1273"/>
                </a:lnTo>
                <a:lnTo>
                  <a:pt x="4" y="1199"/>
                </a:lnTo>
                <a:lnTo>
                  <a:pt x="0" y="1127"/>
                </a:lnTo>
                <a:lnTo>
                  <a:pt x="3" y="1042"/>
                </a:lnTo>
                <a:lnTo>
                  <a:pt x="13" y="961"/>
                </a:lnTo>
                <a:lnTo>
                  <a:pt x="27" y="880"/>
                </a:lnTo>
                <a:lnTo>
                  <a:pt x="48" y="801"/>
                </a:lnTo>
                <a:lnTo>
                  <a:pt x="73" y="725"/>
                </a:lnTo>
                <a:lnTo>
                  <a:pt x="105" y="652"/>
                </a:lnTo>
                <a:lnTo>
                  <a:pt x="140" y="581"/>
                </a:lnTo>
                <a:lnTo>
                  <a:pt x="181" y="513"/>
                </a:lnTo>
                <a:lnTo>
                  <a:pt x="226" y="449"/>
                </a:lnTo>
                <a:lnTo>
                  <a:pt x="276" y="388"/>
                </a:lnTo>
                <a:lnTo>
                  <a:pt x="330" y="330"/>
                </a:lnTo>
                <a:lnTo>
                  <a:pt x="387" y="277"/>
                </a:lnTo>
                <a:lnTo>
                  <a:pt x="448" y="227"/>
                </a:lnTo>
                <a:lnTo>
                  <a:pt x="513" y="181"/>
                </a:lnTo>
                <a:lnTo>
                  <a:pt x="581" y="141"/>
                </a:lnTo>
                <a:lnTo>
                  <a:pt x="651" y="105"/>
                </a:lnTo>
                <a:lnTo>
                  <a:pt x="725" y="74"/>
                </a:lnTo>
                <a:lnTo>
                  <a:pt x="801" y="47"/>
                </a:lnTo>
                <a:lnTo>
                  <a:pt x="880" y="28"/>
                </a:lnTo>
                <a:lnTo>
                  <a:pt x="960" y="13"/>
                </a:lnTo>
                <a:lnTo>
                  <a:pt x="1042" y="3"/>
                </a:lnTo>
                <a:lnTo>
                  <a:pt x="1127" y="0"/>
                </a:lnTo>
                <a:close/>
              </a:path>
            </a:pathLst>
          </a:custGeom>
          <a:solidFill>
            <a:srgbClr val="F6BB00"/>
          </a:solidFill>
          <a:ln w="0" cap="flat" cmpd="sng">
            <a:solidFill>
              <a:srgbClr val="F6BB00">
                <a:alpha val="100000"/>
              </a:srgbClr>
            </a:solidFill>
            <a:prstDash val="solid"/>
            <a:round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Bebas Neue" charset="0"/>
              <a:ea typeface="KoPub돋움체 Light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5231130" y="3302635"/>
            <a:ext cx="620395" cy="620395"/>
          </a:xfrm>
          <a:custGeom>
            <a:gdLst>
              <a:gd fmla="*/ 615 w 666" name="TX0"/>
              <a:gd fmla="*/ 0 h 666" name="TY0"/>
              <a:gd fmla="*/ 631 w 666" name="TX1"/>
              <a:gd fmla="*/ 3 h 666" name="TY1"/>
              <a:gd fmla="*/ 644 w 666" name="TX2"/>
              <a:gd fmla="*/ 10 h 666" name="TY2"/>
              <a:gd fmla="*/ 656 w 666" name="TX3"/>
              <a:gd fmla="*/ 21 h 666" name="TY3"/>
              <a:gd fmla="*/ 663 w 666" name="TX4"/>
              <a:gd fmla="*/ 35 h 666" name="TY4"/>
              <a:gd fmla="*/ 665 w 666" name="TX5"/>
              <a:gd fmla="*/ 51 h 666" name="TY5"/>
              <a:gd fmla="*/ 663 w 666" name="TX6"/>
              <a:gd fmla="*/ 67 h 666" name="TY6"/>
              <a:gd fmla="*/ 656 w 666" name="TX7"/>
              <a:gd fmla="*/ 82 h 666" name="TY7"/>
              <a:gd fmla="*/ 644 w 666" name="TX8"/>
              <a:gd fmla="*/ 93 h 666" name="TY8"/>
              <a:gd fmla="*/ 631 w 666" name="TX9"/>
              <a:gd fmla="*/ 100 h 666" name="TY9"/>
              <a:gd fmla="*/ 615 w 666" name="TX10"/>
              <a:gd fmla="*/ 103 h 666" name="TY10"/>
              <a:gd fmla="*/ 558 w 666" name="TX11"/>
              <a:gd fmla="*/ 106 h 666" name="TY11"/>
              <a:gd fmla="*/ 505 w 666" name="TX12"/>
              <a:gd fmla="*/ 115 h 666" name="TY12"/>
              <a:gd fmla="*/ 453 w 666" name="TX13"/>
              <a:gd fmla="*/ 129 h 666" name="TY13"/>
              <a:gd fmla="*/ 403 w 666" name="TX14"/>
              <a:gd fmla="*/ 148 h 666" name="TY14"/>
              <a:gd fmla="*/ 356 w 666" name="TX15"/>
              <a:gd fmla="*/ 172 h 666" name="TY15"/>
              <a:gd fmla="*/ 312 w 666" name="TX16"/>
              <a:gd fmla="*/ 202 h 666" name="TY16"/>
              <a:gd fmla="*/ 271 w 666" name="TX17"/>
              <a:gd fmla="*/ 235 h 666" name="TY17"/>
              <a:gd fmla="*/ 235 w 666" name="TX18"/>
              <a:gd fmla="*/ 272 h 666" name="TY18"/>
              <a:gd fmla="*/ 201 w 666" name="TX19"/>
              <a:gd fmla="*/ 313 h 666" name="TY19"/>
              <a:gd fmla="*/ 173 w 666" name="TX20"/>
              <a:gd fmla="*/ 357 h 666" name="TY20"/>
              <a:gd fmla="*/ 148 w 666" name="TX21"/>
              <a:gd fmla="*/ 404 h 666" name="TY21"/>
              <a:gd fmla="*/ 129 w 666" name="TX22"/>
              <a:gd fmla="*/ 453 h 666" name="TY22"/>
              <a:gd fmla="*/ 114 w 666" name="TX23"/>
              <a:gd fmla="*/ 505 h 666" name="TY23"/>
              <a:gd fmla="*/ 106 w 666" name="TX24"/>
              <a:gd fmla="*/ 559 h 666" name="TY24"/>
              <a:gd fmla="*/ 103 w 666" name="TX25"/>
              <a:gd fmla="*/ 615 h 666" name="TY25"/>
              <a:gd fmla="*/ 100 w 666" name="TX26"/>
              <a:gd fmla="*/ 631 h 666" name="TY26"/>
              <a:gd fmla="*/ 92 w 666" name="TX27"/>
              <a:gd fmla="*/ 645 h 666" name="TY27"/>
              <a:gd fmla="*/ 82 w 666" name="TX28"/>
              <a:gd fmla="*/ 656 h 666" name="TY28"/>
              <a:gd fmla="*/ 67 w 666" name="TX29"/>
              <a:gd fmla="*/ 663 h 666" name="TY29"/>
              <a:gd fmla="*/ 51 w 666" name="TX30"/>
              <a:gd fmla="*/ 665 h 666" name="TY30"/>
              <a:gd fmla="*/ 35 w 666" name="TX31"/>
              <a:gd fmla="*/ 663 h 666" name="TY31"/>
              <a:gd fmla="*/ 21 w 666" name="TX32"/>
              <a:gd fmla="*/ 656 h 666" name="TY32"/>
              <a:gd fmla="*/ 10 w 666" name="TX33"/>
              <a:gd fmla="*/ 645 h 666" name="TY33"/>
              <a:gd fmla="*/ 2 w 666" name="TX34"/>
              <a:gd fmla="*/ 631 h 666" name="TY34"/>
              <a:gd fmla="*/ 0 w 666" name="TX35"/>
              <a:gd fmla="*/ 615 h 666" name="TY35"/>
              <a:gd fmla="*/ 3 w 666" name="TX36"/>
              <a:gd fmla="*/ 552 h 666" name="TY36"/>
              <a:gd fmla="*/ 13 w 666" name="TX37"/>
              <a:gd fmla="*/ 491 h 666" name="TY37"/>
              <a:gd fmla="*/ 27 w 666" name="TX38"/>
              <a:gd fmla="*/ 432 h 666" name="TY38"/>
              <a:gd fmla="*/ 48 w 666" name="TX39"/>
              <a:gd fmla="*/ 375 h 666" name="TY39"/>
              <a:gd fmla="*/ 74 w 666" name="TX40"/>
              <a:gd fmla="*/ 322 h 666" name="TY40"/>
              <a:gd fmla="*/ 105 w 666" name="TX41"/>
              <a:gd fmla="*/ 272 h 666" name="TY41"/>
              <a:gd fmla="*/ 140 w 666" name="TX42"/>
              <a:gd fmla="*/ 224 h 666" name="TY42"/>
              <a:gd fmla="*/ 180 w 666" name="TX43"/>
              <a:gd fmla="*/ 181 h 666" name="TY43"/>
              <a:gd fmla="*/ 224 w 666" name="TX44"/>
              <a:gd fmla="*/ 141 h 666" name="TY44"/>
              <a:gd fmla="*/ 271 w 666" name="TX45"/>
              <a:gd fmla="*/ 105 h 666" name="TY45"/>
              <a:gd fmla="*/ 322 w 666" name="TX46"/>
              <a:gd fmla="*/ 75 h 666" name="TY46"/>
              <a:gd fmla="*/ 375 w 666" name="TX47"/>
              <a:gd fmla="*/ 49 h 666" name="TY47"/>
              <a:gd fmla="*/ 432 w 666" name="TX48"/>
              <a:gd fmla="*/ 28 h 666" name="TY48"/>
              <a:gd fmla="*/ 491 w 666" name="TX49"/>
              <a:gd fmla="*/ 13 h 666" name="TY49"/>
              <a:gd fmla="*/ 552 w 666" name="TX50"/>
              <a:gd fmla="*/ 4 h 666" name="TY50"/>
              <a:gd fmla="*/ 615 w 666" name="TX51"/>
              <a:gd fmla="*/ 0 h 666" name="TY51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</a:cxnLst>
            <a:rect l="l" t="t" r="r" b="b"/>
            <a:pathLst>
              <a:path w="666" h="666">
                <a:moveTo>
                  <a:pt x="615" y="0"/>
                </a:moveTo>
                <a:lnTo>
                  <a:pt x="631" y="3"/>
                </a:lnTo>
                <a:lnTo>
                  <a:pt x="644" y="10"/>
                </a:lnTo>
                <a:lnTo>
                  <a:pt x="656" y="21"/>
                </a:lnTo>
                <a:lnTo>
                  <a:pt x="663" y="35"/>
                </a:lnTo>
                <a:lnTo>
                  <a:pt x="665" y="51"/>
                </a:lnTo>
                <a:lnTo>
                  <a:pt x="663" y="67"/>
                </a:lnTo>
                <a:lnTo>
                  <a:pt x="656" y="82"/>
                </a:lnTo>
                <a:lnTo>
                  <a:pt x="644" y="93"/>
                </a:lnTo>
                <a:lnTo>
                  <a:pt x="631" y="100"/>
                </a:lnTo>
                <a:lnTo>
                  <a:pt x="615" y="103"/>
                </a:lnTo>
                <a:lnTo>
                  <a:pt x="558" y="106"/>
                </a:lnTo>
                <a:lnTo>
                  <a:pt x="505" y="115"/>
                </a:lnTo>
                <a:lnTo>
                  <a:pt x="453" y="129"/>
                </a:lnTo>
                <a:lnTo>
                  <a:pt x="403" y="148"/>
                </a:lnTo>
                <a:lnTo>
                  <a:pt x="356" y="172"/>
                </a:lnTo>
                <a:lnTo>
                  <a:pt x="312" y="202"/>
                </a:lnTo>
                <a:lnTo>
                  <a:pt x="271" y="235"/>
                </a:lnTo>
                <a:lnTo>
                  <a:pt x="235" y="272"/>
                </a:lnTo>
                <a:lnTo>
                  <a:pt x="201" y="313"/>
                </a:lnTo>
                <a:lnTo>
                  <a:pt x="173" y="357"/>
                </a:lnTo>
                <a:lnTo>
                  <a:pt x="148" y="404"/>
                </a:lnTo>
                <a:lnTo>
                  <a:pt x="129" y="453"/>
                </a:lnTo>
                <a:lnTo>
                  <a:pt x="114" y="505"/>
                </a:lnTo>
                <a:lnTo>
                  <a:pt x="106" y="559"/>
                </a:lnTo>
                <a:lnTo>
                  <a:pt x="103" y="615"/>
                </a:lnTo>
                <a:lnTo>
                  <a:pt x="100" y="631"/>
                </a:lnTo>
                <a:lnTo>
                  <a:pt x="92" y="645"/>
                </a:lnTo>
                <a:lnTo>
                  <a:pt x="82" y="656"/>
                </a:lnTo>
                <a:lnTo>
                  <a:pt x="67" y="663"/>
                </a:lnTo>
                <a:lnTo>
                  <a:pt x="51" y="665"/>
                </a:lnTo>
                <a:lnTo>
                  <a:pt x="35" y="663"/>
                </a:lnTo>
                <a:lnTo>
                  <a:pt x="21" y="656"/>
                </a:lnTo>
                <a:lnTo>
                  <a:pt x="10" y="645"/>
                </a:lnTo>
                <a:lnTo>
                  <a:pt x="2" y="631"/>
                </a:lnTo>
                <a:lnTo>
                  <a:pt x="0" y="615"/>
                </a:lnTo>
                <a:lnTo>
                  <a:pt x="3" y="552"/>
                </a:lnTo>
                <a:lnTo>
                  <a:pt x="13" y="491"/>
                </a:lnTo>
                <a:lnTo>
                  <a:pt x="27" y="432"/>
                </a:lnTo>
                <a:lnTo>
                  <a:pt x="48" y="375"/>
                </a:lnTo>
                <a:lnTo>
                  <a:pt x="74" y="322"/>
                </a:lnTo>
                <a:lnTo>
                  <a:pt x="105" y="272"/>
                </a:lnTo>
                <a:lnTo>
                  <a:pt x="140" y="224"/>
                </a:lnTo>
                <a:lnTo>
                  <a:pt x="180" y="181"/>
                </a:lnTo>
                <a:lnTo>
                  <a:pt x="224" y="141"/>
                </a:lnTo>
                <a:lnTo>
                  <a:pt x="271" y="105"/>
                </a:lnTo>
                <a:lnTo>
                  <a:pt x="322" y="75"/>
                </a:lnTo>
                <a:lnTo>
                  <a:pt x="375" y="49"/>
                </a:lnTo>
                <a:lnTo>
                  <a:pt x="432" y="28"/>
                </a:lnTo>
                <a:lnTo>
                  <a:pt x="491" y="13"/>
                </a:lnTo>
                <a:lnTo>
                  <a:pt x="552" y="4"/>
                </a:lnTo>
                <a:lnTo>
                  <a:pt x="615" y="0"/>
                </a:lnTo>
                <a:close/>
              </a:path>
            </a:pathLst>
          </a:custGeom>
          <a:solidFill>
            <a:srgbClr val="F6BB00"/>
          </a:solidFill>
          <a:ln w="0" cap="flat" cmpd="sng">
            <a:solidFill>
              <a:srgbClr val="F6BB00">
                <a:alpha val="100000"/>
              </a:srgbClr>
            </a:solidFill>
            <a:prstDash val="solid"/>
            <a:round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Bebas Neue" charset="0"/>
              <a:ea typeface="KoPub돋움체 Light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5135245" y="3863340"/>
            <a:ext cx="1622425" cy="5226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r>
              <a:rPr lang="ko-KR" sz="2800" spc="-140">
                <a:solidFill>
                  <a:srgbClr val="000000">
                    <a:lumMod val="50000"/>
                    <a:lumOff val="50000"/>
                  </a:srgbClr>
                </a:solidFill>
                <a:latin typeface="KoPub돋움체 Bold" charset="0"/>
                <a:ea typeface="KoPub돋움체 Bold" charset="0"/>
              </a:rPr>
              <a:t>T</a:t>
            </a:r>
            <a:r>
              <a:rPr lang="ko-KR" sz="2800" spc="-140">
                <a:solidFill>
                  <a:srgbClr val="000000">
                    <a:lumMod val="50000"/>
                    <a:lumOff val="50000"/>
                  </a:srgbClr>
                </a:solidFill>
                <a:latin typeface="KoPub돋움체 Bold" charset="0"/>
                <a:ea typeface="KoPub돋움체 Bold" charset="0"/>
              </a:rPr>
              <a:t>rand</a:t>
            </a:r>
            <a:endParaRPr lang="ko-KR" altLang="en-US" sz="2800">
              <a:solidFill>
                <a:srgbClr val="000000">
                  <a:lumMod val="50000"/>
                  <a:lumOff val="50000"/>
                </a:srgbClr>
              </a:solidFill>
              <a:latin typeface="KoPub돋움체 Bold" charset="0"/>
              <a:ea typeface="KoPub돋움체 Bold" charset="0"/>
            </a:endParaRPr>
          </a:p>
        </p:txBody>
      </p:sp>
      <p:cxnSp>
        <p:nvCxnSpPr>
          <p:cNvPr id="7" name="Rect 0"/>
          <p:cNvCxnSpPr>
            <a:stCxn id="3" idx="31"/>
          </p:cNvCxnSpPr>
          <p:nvPr/>
        </p:nvCxnSpPr>
        <p:spPr>
          <a:xfrm rot="0" flipV="1">
            <a:off x="6572885" y="2846070"/>
            <a:ext cx="962025" cy="323215"/>
          </a:xfrm>
          <a:prstGeom prst="line"/>
          <a:ln w="6350" cap="flat" cmpd="sng">
            <a:solidFill>
              <a:srgbClr val="FFC000">
                <a:alpha val="100000"/>
              </a:srgbClr>
            </a:solidFill>
            <a:prstDash val="soli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t 0"/>
          <p:cNvCxnSpPr/>
          <p:nvPr/>
        </p:nvCxnSpPr>
        <p:spPr>
          <a:xfrm rot="0" flipH="1" flipV="1">
            <a:off x="4204335" y="2760345"/>
            <a:ext cx="1218565" cy="409575"/>
          </a:xfrm>
          <a:prstGeom prst="line"/>
          <a:ln w="6350" cap="flat" cmpd="sng">
            <a:solidFill>
              <a:srgbClr val="FFC000">
                <a:alpha val="100000"/>
              </a:srgbClr>
            </a:solidFill>
            <a:prstDash val="soli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t 0"/>
          <p:cNvCxnSpPr/>
          <p:nvPr/>
        </p:nvCxnSpPr>
        <p:spPr>
          <a:xfrm rot="0" flipH="1">
            <a:off x="4670425" y="5003165"/>
            <a:ext cx="650875" cy="310515"/>
          </a:xfrm>
          <a:prstGeom prst="line"/>
          <a:ln w="6350" cap="flat" cmpd="sng">
            <a:solidFill>
              <a:srgbClr val="FFC000">
                <a:alpha val="100000"/>
              </a:srgbClr>
            </a:solidFill>
            <a:prstDash val="soli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 0"/>
          <p:cNvSpPr txBox="1">
            <a:spLocks/>
          </p:cNvSpPr>
          <p:nvPr/>
        </p:nvSpPr>
        <p:spPr>
          <a:xfrm rot="0">
            <a:off x="1518920" y="1966595"/>
            <a:ext cx="2876550" cy="193675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457200" eaLnBrk="0" latinLnBrk="0" hangingPunct="0">
              <a:buFontTx/>
              <a:buNone/>
            </a:pPr>
            <a:r>
              <a:rPr 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Shooter장르</a:t>
            </a:r>
            <a:r>
              <a:rPr 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로</a:t>
            </a:r>
            <a:r>
              <a:rPr 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 </a:t>
            </a:r>
            <a:r>
              <a:rPr 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출시했</a:t>
            </a:r>
            <a:r>
              <a:rPr 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을</a:t>
            </a:r>
            <a:r>
              <a:rPr 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 </a:t>
            </a:r>
            <a:r>
              <a:rPr 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때 호응이 </a:t>
            </a:r>
            <a:r>
              <a:rPr 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가</a:t>
            </a:r>
            <a:r>
              <a:rPr 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장</a:t>
            </a:r>
            <a:r>
              <a:rPr 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 </a:t>
            </a:r>
            <a:r>
              <a:rPr 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좋을 것으로 </a:t>
            </a:r>
            <a:r>
              <a:rPr 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예상되</a:t>
            </a:r>
            <a:r>
              <a:rPr 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는</a:t>
            </a:r>
            <a:r>
              <a:rPr 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 </a:t>
            </a:r>
            <a:r>
              <a:rPr 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지역은 </a:t>
            </a:r>
            <a:r>
              <a:rPr 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북</a:t>
            </a:r>
            <a:r>
              <a:rPr 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미</a:t>
            </a:r>
            <a:r>
              <a:rPr 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 </a:t>
            </a:r>
            <a:r>
              <a:rPr 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지역이다.</a:t>
            </a:r>
            <a:endParaRPr lang="ko-KR" altLang="en-US" sz="2400">
              <a:solidFill>
                <a:schemeClr val="tx1">
                  <a:lumMod val="85000"/>
                  <a:lumOff val="15000"/>
                </a:schemeClr>
              </a:solidFill>
              <a:latin typeface="KoPub돋움체 Bold" charset="0"/>
              <a:ea typeface="KoPub돋움체 Bold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8028305" y="2394585"/>
            <a:ext cx="3973830" cy="15678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457200" eaLnBrk="0" latinLnBrk="0" hangingPunct="0">
              <a:buFontTx/>
              <a:buNone/>
            </a:pPr>
            <a:r>
              <a:rPr 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유럽</a:t>
            </a:r>
            <a:r>
              <a:rPr 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 </a:t>
            </a:r>
            <a:r>
              <a:rPr 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지역의 게이머들</a:t>
            </a:r>
            <a:r>
              <a:rPr 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 </a:t>
            </a:r>
            <a:r>
              <a:rPr 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또한 </a:t>
            </a:r>
            <a:r>
              <a:rPr 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Shooter장르</a:t>
            </a:r>
            <a:r>
              <a:rPr 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에</a:t>
            </a:r>
            <a:r>
              <a:rPr 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 </a:t>
            </a:r>
            <a:r>
              <a:rPr 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대한 흥미</a:t>
            </a:r>
            <a:r>
              <a:rPr 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가 </a:t>
            </a:r>
            <a:r>
              <a:rPr 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높기</a:t>
            </a:r>
            <a:r>
              <a:rPr 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 때문에 부가적</a:t>
            </a:r>
            <a:r>
              <a:rPr 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인 </a:t>
            </a:r>
            <a:r>
              <a:rPr 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수익을</a:t>
            </a:r>
            <a:r>
              <a:rPr 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 예상</a:t>
            </a:r>
            <a:r>
              <a:rPr 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할 </a:t>
            </a:r>
            <a:r>
              <a:rPr 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수 있다.</a:t>
            </a:r>
            <a:endParaRPr lang="ko-KR" altLang="en-US" sz="2400">
              <a:solidFill>
                <a:schemeClr val="tx1">
                  <a:lumMod val="85000"/>
                  <a:lumOff val="15000"/>
                </a:schemeClr>
              </a:solidFill>
              <a:latin typeface="KoPub돋움체 Bold" charset="0"/>
              <a:ea typeface="KoPub돋움체 Bold" charset="0"/>
            </a:endParaRPr>
          </a:p>
        </p:txBody>
      </p:sp>
      <p:sp>
        <p:nvSpPr>
          <p:cNvPr id="13" name="Rect 0"/>
          <p:cNvSpPr txBox="1">
            <a:spLocks/>
          </p:cNvSpPr>
          <p:nvPr/>
        </p:nvSpPr>
        <p:spPr>
          <a:xfrm rot="0">
            <a:off x="1382395" y="4932680"/>
            <a:ext cx="3542665" cy="11988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lang="ko-KR" sz="2400" spc="-14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charset="0"/>
                <a:ea typeface="KoPub돋움체 Bold" charset="0"/>
              </a:rPr>
              <a:t>A</a:t>
            </a:r>
            <a:r>
              <a:rPr lang="ko-KR" sz="2400" spc="-14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charset="0"/>
                <a:ea typeface="KoPub돋움체 Bold" charset="0"/>
              </a:rPr>
              <a:t>ction</a:t>
            </a:r>
            <a:r>
              <a:rPr lang="ko-KR" sz="2400" spc="-14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charset="0"/>
                <a:ea typeface="KoPub돋움체 Bold" charset="0"/>
              </a:rPr>
              <a:t> 장르는 이미 많</a:t>
            </a:r>
            <a:r>
              <a:rPr lang="ko-KR" sz="2400" spc="-14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charset="0"/>
                <a:ea typeface="KoPub돋움체 Bold" charset="0"/>
              </a:rPr>
              <a:t>은 </a:t>
            </a:r>
            <a:r>
              <a:rPr lang="ko-KR" sz="2400" spc="-14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charset="0"/>
                <a:ea typeface="KoPub돋움체 Bold" charset="0"/>
              </a:rPr>
              <a:t>게임들로</a:t>
            </a:r>
            <a:r>
              <a:rPr lang="ko-KR" sz="2400" spc="-14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charset="0"/>
                <a:ea typeface="KoPub돋움체 Bold" charset="0"/>
              </a:rPr>
              <a:t> 포화상태</a:t>
            </a:r>
            <a:r>
              <a:rPr lang="ko-KR" sz="2400" spc="-14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charset="0"/>
                <a:ea typeface="KoPub돋움체 Bold" charset="0"/>
              </a:rPr>
              <a:t>라 </a:t>
            </a:r>
            <a:r>
              <a:rPr lang="ko-KR" sz="2400" spc="-14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charset="0"/>
                <a:ea typeface="KoPub돋움체 Bold" charset="0"/>
              </a:rPr>
              <a:t>높은 </a:t>
            </a:r>
            <a:r>
              <a:rPr lang="ko-KR" sz="2400" spc="-14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charset="0"/>
                <a:ea typeface="KoPub돋움체 Bold" charset="0"/>
              </a:rPr>
              <a:t>수익</a:t>
            </a:r>
            <a:r>
              <a:rPr lang="ko-KR" sz="2400" spc="-14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charset="0"/>
                <a:ea typeface="KoPub돋움체 Bold" charset="0"/>
              </a:rPr>
              <a:t>을</a:t>
            </a:r>
            <a:r>
              <a:rPr lang="ko-KR" sz="2400" spc="-14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charset="0"/>
                <a:ea typeface="KoPub돋움체 Bold" charset="0"/>
              </a:rPr>
              <a:t> </a:t>
            </a:r>
            <a:r>
              <a:rPr lang="ko-KR" sz="2400" spc="-14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charset="0"/>
                <a:ea typeface="KoPub돋움체 Bold" charset="0"/>
              </a:rPr>
              <a:t>기대하기 힘들</a:t>
            </a:r>
            <a:r>
              <a:rPr lang="ko-KR" sz="2400" spc="-14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charset="0"/>
                <a:ea typeface="KoPub돋움체 Bold" charset="0"/>
              </a:rPr>
              <a:t>다.</a:t>
            </a:r>
            <a:endParaRPr lang="ko-KR" altLang="en-US" sz="2400">
              <a:solidFill>
                <a:schemeClr val="tx1">
                  <a:lumMod val="85000"/>
                  <a:lumOff val="15000"/>
                </a:schemeClr>
              </a:solidFill>
              <a:latin typeface="KoPub돋움체 Bold" charset="0"/>
              <a:ea typeface="KoPub돋움체 Bold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 rot="0">
            <a:off x="1240155" y="1666875"/>
            <a:ext cx="497205" cy="830580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sz="4800" spc="-290">
                <a:latin typeface="KoPub돋움체 Bold" charset="0"/>
                <a:ea typeface="KoPub돋움체 Bold" charset="0"/>
              </a:rPr>
              <a:t>1</a:t>
            </a:r>
            <a:endParaRPr lang="ko-KR" altLang="en-US" sz="4800">
              <a:latin typeface="KoPub돋움체 Bold" charset="0"/>
              <a:ea typeface="KoPub돋움체 Bold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 rot="0">
            <a:off x="7629525" y="2163445"/>
            <a:ext cx="497205" cy="830580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sz="4800" spc="-290">
                <a:latin typeface="KoPub돋움체 Bold" charset="0"/>
                <a:ea typeface="KoPub돋움체 Bold" charset="0"/>
              </a:rPr>
              <a:t>2</a:t>
            </a:r>
            <a:endParaRPr lang="ko-KR" altLang="en-US" sz="4800">
              <a:latin typeface="KoPub돋움체 Bold" charset="0"/>
              <a:ea typeface="KoPub돋움체 Bold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 rot="0">
            <a:off x="1009015" y="4648835"/>
            <a:ext cx="497205" cy="830580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sz="4800" spc="-290">
                <a:latin typeface="KoPub돋움체 Bold" charset="0"/>
                <a:ea typeface="KoPub돋움체 Bold" charset="0"/>
              </a:rPr>
              <a:t>3</a:t>
            </a:r>
            <a:endParaRPr lang="ko-KR" altLang="en-US" sz="4800">
              <a:latin typeface="KoPub돋움체 Bold" charset="0"/>
              <a:ea typeface="KoPub돋움체 Bold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 rot="0">
            <a:off x="269240" y="263525"/>
            <a:ext cx="1588135" cy="320675"/>
          </a:xfrm>
          <a:prstGeom prst="rect"/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r>
              <a:rPr sz="1800">
                <a:latin typeface="KoPub돋움체 Light" charset="0"/>
                <a:ea typeface="KoPub돋움체 Light" charset="0"/>
              </a:rPr>
              <a:t>2</a:t>
            </a:r>
            <a:r>
              <a:rPr sz="1800">
                <a:latin typeface="KoPub돋움체 Light" charset="0"/>
                <a:ea typeface="KoPub돋움체 Light" charset="0"/>
              </a:rPr>
              <a:t> - 1</a:t>
            </a:r>
            <a:endParaRPr lang="ko-KR" altLang="en-US" sz="1800">
              <a:latin typeface="KoPub돋움체 Light" charset="0"/>
              <a:ea typeface="KoPub돋움체 Light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1884045" y="263525"/>
            <a:ext cx="328295" cy="320675"/>
          </a:xfrm>
          <a:prstGeom prst="rect"/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endParaRPr lang="ko-KR" altLang="en-US" sz="1800">
              <a:latin typeface="KoPub돋움체 Light" charset="0"/>
              <a:ea typeface="KoPub돋움체 Light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457835" y="202565"/>
            <a:ext cx="1299845" cy="46101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endParaRPr lang="ko-KR" altLang="en-US" sz="2400">
              <a:gradFill rotWithShape="1">
                <a:gsLst>
                  <a:gs pos="83000">
                    <a:schemeClr val="bg1">
                      <a:lumMod val="50000"/>
                      <a:lumOff val="50000"/>
                    </a:schemeClr>
                  </a:gs>
                  <a:gs pos="100000">
                    <a:schemeClr val="bg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Bebas Neue" charset="0"/>
              <a:ea typeface="KoPub돋움체 Light" charset="0"/>
            </a:endParaRPr>
          </a:p>
        </p:txBody>
      </p:sp>
      <p:sp>
        <p:nvSpPr>
          <p:cNvPr id="26" name="Rect 0"/>
          <p:cNvSpPr txBox="1">
            <a:spLocks/>
          </p:cNvSpPr>
          <p:nvPr/>
        </p:nvSpPr>
        <p:spPr>
          <a:xfrm rot="0">
            <a:off x="2239645" y="234950"/>
            <a:ext cx="5125085" cy="3994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lang="ko-KR" sz="2000" spc="-140">
                <a:latin typeface="KoPub돋움체 Bold" charset="0"/>
                <a:ea typeface="KoPub돋움체 Bold" charset="0"/>
              </a:rPr>
              <a:t>최신</a:t>
            </a:r>
            <a:r>
              <a:rPr lang="ko-KR" sz="2000" spc="-140">
                <a:latin typeface="KoPub돋움체 Bold" charset="0"/>
                <a:ea typeface="KoPub돋움체 Bold" charset="0"/>
              </a:rPr>
              <a:t> </a:t>
            </a:r>
            <a:r>
              <a:rPr lang="ko-KR" sz="2000" spc="-140">
                <a:latin typeface="KoPub돋움체 Bold" charset="0"/>
                <a:ea typeface="KoPub돋움체 Bold" charset="0"/>
              </a:rPr>
              <a:t>트렌드 분석 결과</a:t>
            </a:r>
            <a:endParaRPr lang="ko-KR" altLang="en-US" sz="2000">
              <a:latin typeface="KoPub돋움체 Bold" charset="0"/>
              <a:ea typeface="KoPub돋움체 Bold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 0"/>
          <p:cNvSpPr txBox="1">
            <a:spLocks/>
          </p:cNvSpPr>
          <p:nvPr/>
        </p:nvSpPr>
        <p:spPr>
          <a:xfrm rot="0">
            <a:off x="2239645" y="234950"/>
            <a:ext cx="5125085" cy="3994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lang="ko-KR" sz="2000" spc="-140">
                <a:latin typeface="KoPub돋움체 Bold" charset="0"/>
                <a:ea typeface="KoPub돋움체 Bold" charset="0"/>
              </a:rPr>
              <a:t>최신</a:t>
            </a:r>
            <a:r>
              <a:rPr lang="ko-KR" sz="2000" spc="-140">
                <a:latin typeface="KoPub돋움체 Bold" charset="0"/>
                <a:ea typeface="KoPub돋움체 Bold" charset="0"/>
              </a:rPr>
              <a:t> </a:t>
            </a:r>
            <a:r>
              <a:rPr lang="ko-KR" sz="2000" spc="-140">
                <a:latin typeface="KoPub돋움체 Bold" charset="0"/>
                <a:ea typeface="KoPub돋움체 Bold" charset="0"/>
              </a:rPr>
              <a:t>트렌드 분석 - Platform 별</a:t>
            </a:r>
            <a:endParaRPr lang="ko-KR" altLang="en-US" sz="2000">
              <a:latin typeface="KoPub돋움체 Bold" charset="0"/>
              <a:ea typeface="KoPub돋움체 Bold" charset="0"/>
            </a:endParaRPr>
          </a:p>
        </p:txBody>
      </p:sp>
      <p:sp>
        <p:nvSpPr>
          <p:cNvPr id="2" name="Rect 0"/>
          <p:cNvSpPr>
            <a:spLocks/>
          </p:cNvSpPr>
          <p:nvPr/>
        </p:nvSpPr>
        <p:spPr>
          <a:xfrm rot="0">
            <a:off x="269240" y="263525"/>
            <a:ext cx="1588135" cy="320675"/>
          </a:xfrm>
          <a:prstGeom prst="rect"/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r>
              <a:rPr sz="1800">
                <a:latin typeface="KoPub돋움체 Light" charset="0"/>
                <a:ea typeface="KoPub돋움체 Light" charset="0"/>
              </a:rPr>
              <a:t>2</a:t>
            </a:r>
            <a:r>
              <a:rPr sz="1800">
                <a:latin typeface="KoPub돋움체 Light" charset="0"/>
                <a:ea typeface="KoPub돋움체 Light" charset="0"/>
              </a:rPr>
              <a:t> - 1</a:t>
            </a:r>
            <a:endParaRPr lang="ko-KR" altLang="en-US" sz="1800">
              <a:latin typeface="KoPub돋움체 Light" charset="0"/>
              <a:ea typeface="KoPub돋움체 Light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1884045" y="263525"/>
            <a:ext cx="328295" cy="320675"/>
          </a:xfrm>
          <a:prstGeom prst="rect"/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endParaRPr lang="ko-KR" altLang="en-US" sz="1800">
              <a:latin typeface="KoPub돋움체 Light" charset="0"/>
              <a:ea typeface="KoPub돋움체 Light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457835" y="202565"/>
            <a:ext cx="1299845" cy="46101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endParaRPr lang="ko-KR" altLang="en-US" sz="2400">
              <a:gradFill rotWithShape="1">
                <a:gsLst>
                  <a:gs pos="83000">
                    <a:schemeClr val="bg1">
                      <a:lumMod val="50000"/>
                      <a:lumOff val="50000"/>
                    </a:schemeClr>
                  </a:gs>
                  <a:gs pos="100000">
                    <a:schemeClr val="bg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Bebas Neue" charset="0"/>
              <a:ea typeface="KoPub돋움체 Light" charset="0"/>
            </a:endParaRPr>
          </a:p>
        </p:txBody>
      </p:sp>
      <p:pic>
        <p:nvPicPr>
          <p:cNvPr id="11" name="그림 167" descr="C:/Users/82107/AppData/Roaming/PolarisOffice/ETemp/11300_15972312/fImage698311094686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6860" y="838200"/>
            <a:ext cx="11657330" cy="589788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 0"/>
          <p:cNvSpPr txBox="1">
            <a:spLocks/>
          </p:cNvSpPr>
          <p:nvPr/>
        </p:nvSpPr>
        <p:spPr>
          <a:xfrm rot="0">
            <a:off x="2239645" y="234950"/>
            <a:ext cx="5125085" cy="3994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lang="ko-KR" sz="2000" spc="-140">
                <a:latin typeface="KoPub돋움체 Bold" charset="0"/>
                <a:ea typeface="KoPub돋움체 Bold" charset="0"/>
              </a:rPr>
              <a:t>최신</a:t>
            </a:r>
            <a:r>
              <a:rPr lang="ko-KR" sz="2000" spc="-140">
                <a:latin typeface="KoPub돋움체 Bold" charset="0"/>
                <a:ea typeface="KoPub돋움체 Bold" charset="0"/>
              </a:rPr>
              <a:t> </a:t>
            </a:r>
            <a:r>
              <a:rPr lang="ko-KR" sz="2000" spc="-140">
                <a:latin typeface="KoPub돋움체 Bold" charset="0"/>
                <a:ea typeface="KoPub돋움체 Bold" charset="0"/>
              </a:rPr>
              <a:t>트렌드 분석 - Platform 별</a:t>
            </a:r>
            <a:endParaRPr lang="ko-KR" altLang="en-US" sz="2000">
              <a:latin typeface="KoPub돋움체 Bold" charset="0"/>
              <a:ea typeface="KoPub돋움체 Bold" charset="0"/>
            </a:endParaRPr>
          </a:p>
        </p:txBody>
      </p:sp>
      <p:sp>
        <p:nvSpPr>
          <p:cNvPr id="2" name="Rect 0"/>
          <p:cNvSpPr>
            <a:spLocks/>
          </p:cNvSpPr>
          <p:nvPr/>
        </p:nvSpPr>
        <p:spPr>
          <a:xfrm rot="0">
            <a:off x="269240" y="263525"/>
            <a:ext cx="1588135" cy="320675"/>
          </a:xfrm>
          <a:prstGeom prst="rect"/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r>
              <a:rPr sz="1800">
                <a:latin typeface="KoPub돋움체 Light" charset="0"/>
                <a:ea typeface="KoPub돋움체 Light" charset="0"/>
              </a:rPr>
              <a:t>2</a:t>
            </a:r>
            <a:r>
              <a:rPr sz="1800">
                <a:latin typeface="KoPub돋움체 Light" charset="0"/>
                <a:ea typeface="KoPub돋움체 Light" charset="0"/>
              </a:rPr>
              <a:t> - 1</a:t>
            </a:r>
            <a:endParaRPr lang="ko-KR" altLang="en-US" sz="1800">
              <a:latin typeface="KoPub돋움체 Light" charset="0"/>
              <a:ea typeface="KoPub돋움체 Light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1884045" y="263525"/>
            <a:ext cx="328295" cy="320675"/>
          </a:xfrm>
          <a:prstGeom prst="rect"/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endParaRPr lang="ko-KR" altLang="en-US" sz="1800">
              <a:latin typeface="KoPub돋움체 Light" charset="0"/>
              <a:ea typeface="KoPub돋움체 Light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457835" y="202565"/>
            <a:ext cx="1299845" cy="46101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endParaRPr lang="ko-KR" altLang="en-US" sz="2400">
              <a:gradFill rotWithShape="1">
                <a:gsLst>
                  <a:gs pos="83000">
                    <a:schemeClr val="bg1">
                      <a:lumMod val="50000"/>
                      <a:lumOff val="50000"/>
                    </a:schemeClr>
                  </a:gs>
                  <a:gs pos="100000">
                    <a:schemeClr val="bg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Bebas Neue" charset="0"/>
              <a:ea typeface="KoPub돋움체 Light" charset="0"/>
            </a:endParaRPr>
          </a:p>
        </p:txBody>
      </p:sp>
      <p:pic>
        <p:nvPicPr>
          <p:cNvPr id="11" name="Picture " descr="C:/Users/82107/AppData/Roaming/PolarisOffice/ETemp/11300_15972312/fImage698311100554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6860" y="838200"/>
            <a:ext cx="11657330" cy="5897880"/>
          </a:xfrm>
          <a:prstGeom prst="rect"/>
          <a:noFill/>
        </p:spPr>
      </p:pic>
      <p:sp>
        <p:nvSpPr>
          <p:cNvPr id="12" name="Rect 0"/>
          <p:cNvSpPr>
            <a:spLocks/>
          </p:cNvSpPr>
          <p:nvPr/>
        </p:nvSpPr>
        <p:spPr>
          <a:xfrm rot="0">
            <a:off x="8409305" y="4081780"/>
            <a:ext cx="3524885" cy="2517775"/>
          </a:xfrm>
          <a:prstGeom prst="rect"/>
          <a:noFill/>
          <a:ln w="317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>
            <a:spLocks/>
          </p:cNvSpPr>
          <p:nvPr/>
        </p:nvSpPr>
        <p:spPr>
          <a:xfrm rot="0">
            <a:off x="4905375" y="2959735"/>
            <a:ext cx="2083435" cy="3028315"/>
          </a:xfrm>
          <a:custGeom>
            <a:gdLst>
              <a:gd fmla="*/ 1356 w 2254" name="TX0"/>
              <a:gd fmla="*/ 2890 h 3278" name="TY0"/>
              <a:gd fmla="*/ 922 w 2254" name="TX1"/>
              <a:gd fmla="*/ 2944 h 3278" name="TY1"/>
              <a:gd fmla="*/ 939 w 2254" name="TX2"/>
              <a:gd fmla="*/ 2979 h 3278" name="TY2"/>
              <a:gd fmla="*/ 957 w 2254" name="TX3"/>
              <a:gd fmla="*/ 3007 h 3278" name="TY3"/>
              <a:gd fmla="*/ 975 w 2254" name="TX4"/>
              <a:gd fmla="*/ 3029 h 3278" name="TY4"/>
              <a:gd fmla="*/ 995 w 2254" name="TX5"/>
              <a:gd fmla="*/ 3046 h 3278" name="TY5"/>
              <a:gd fmla="*/ 1016 w 2254" name="TX6"/>
              <a:gd fmla="*/ 3057 h 3278" name="TY6"/>
              <a:gd fmla="*/ 1039 w 2254" name="TX7"/>
              <a:gd fmla="*/ 3065 h 3278" name="TY7"/>
              <a:gd fmla="*/ 1065 w 2254" name="TX8"/>
              <a:gd fmla="*/ 3070 h 3278" name="TY8"/>
              <a:gd fmla="*/ 1093 w 2254" name="TX9"/>
              <a:gd fmla="*/ 3072 h 3278" name="TY9"/>
              <a:gd fmla="*/ 1127 w 2254" name="TX10"/>
              <a:gd fmla="*/ 3072 h 3278" name="TY10"/>
              <a:gd fmla="*/ 1155 w 2254" name="TX11"/>
              <a:gd fmla="*/ 3072 h 3278" name="TY11"/>
              <a:gd fmla="*/ 1181 w 2254" name="TX12"/>
              <a:gd fmla="*/ 3071 h 3278" name="TY12"/>
              <a:gd fmla="*/ 1204 w 2254" name="TX13"/>
              <a:gd fmla="*/ 3068 h 3278" name="TY13"/>
              <a:gd fmla="*/ 1225 w 2254" name="TX14"/>
              <a:gd fmla="*/ 3063 h 3278" name="TY14"/>
              <a:gd fmla="*/ 1245 w 2254" name="TX15"/>
              <a:gd fmla="*/ 3055 h 3278" name="TY15"/>
              <a:gd fmla="*/ 1263 w 2254" name="TX16"/>
              <a:gd fmla="*/ 3045 h 3278" name="TY16"/>
              <a:gd fmla="*/ 1280 w 2254" name="TX17"/>
              <a:gd fmla="*/ 3030 h 3278" name="TY17"/>
              <a:gd fmla="*/ 1295 w 2254" name="TX18"/>
              <a:gd fmla="*/ 3012 h 3278" name="TY18"/>
              <a:gd fmla="*/ 1310 w 2254" name="TX19"/>
              <a:gd fmla="*/ 2989 h 3278" name="TY19"/>
              <a:gd fmla="*/ 1326 w 2254" name="TX20"/>
              <a:gd fmla="*/ 2962 h 3278" name="TY20"/>
              <a:gd fmla="*/ 1341 w 2254" name="TX21"/>
              <a:gd fmla="*/ 2928 h 3278" name="TY21"/>
              <a:gd fmla="*/ 1356 w 2254" name="TX22"/>
              <a:gd fmla="*/ 2890 h 3278" name="TY22"/>
              <a:gd fmla="*/ 1456 w 2254" name="TX24"/>
              <a:gd fmla="*/ 2570 h 3278" name="TY24"/>
              <a:gd fmla="*/ 822 w 2254" name="TX25"/>
              <a:gd fmla="*/ 2649 h 3278" name="TY25"/>
              <a:gd fmla="*/ 822 w 2254" name="TX26"/>
              <a:gd fmla="*/ 2651 h 3278" name="TY26"/>
              <a:gd fmla="*/ 823 w 2254" name="TX27"/>
              <a:gd fmla="*/ 2653 h 3278" name="TY27"/>
              <a:gd fmla="*/ 837 w 2254" name="TX28"/>
              <a:gd fmla="*/ 2698 h 3278" name="TY28"/>
              <a:gd fmla="*/ 849 w 2254" name="TX29"/>
              <a:gd fmla="*/ 2740 h 3278" name="TY29"/>
              <a:gd fmla="*/ 862 w 2254" name="TX30"/>
              <a:gd fmla="*/ 2779 h 3278" name="TY30"/>
              <a:gd fmla="*/ 873 w 2254" name="TX31"/>
              <a:gd fmla="*/ 2813 h 3278" name="TY31"/>
              <a:gd fmla="*/ 884 w 2254" name="TX32"/>
              <a:gd fmla="*/ 2846 h 3278" name="TY32"/>
              <a:gd fmla="*/ 1392 w 2254" name="TX33"/>
              <a:gd fmla="*/ 2783 h 3278" name="TY33"/>
              <a:gd fmla="*/ 1403 w 2254" name="TX34"/>
              <a:gd fmla="*/ 2745 h 3278" name="TY34"/>
              <a:gd fmla="*/ 1416 w 2254" name="TX35"/>
              <a:gd fmla="*/ 2704 h 3278" name="TY35"/>
              <a:gd fmla="*/ 1428 w 2254" name="TX36"/>
              <a:gd fmla="*/ 2660 h 3278" name="TY36"/>
              <a:gd fmla="*/ 1442 w 2254" name="TX37"/>
              <a:gd fmla="*/ 2616 h 3278" name="TY37"/>
              <a:gd fmla="*/ 1456 w 2254" name="TX38"/>
              <a:gd fmla="*/ 2570 h 3278" name="TY38"/>
              <a:gd fmla="*/ 729 w 2254" name="TX40"/>
              <a:gd fmla="*/ 2356 h 3278" name="TY40"/>
              <a:gd fmla="*/ 752 w 2254" name="TX41"/>
              <a:gd fmla="*/ 2423 h 3278" name="TY41"/>
              <a:gd fmla="*/ 773 w 2254" name="TX42"/>
              <a:gd fmla="*/ 2488 h 3278" name="TY42"/>
              <a:gd fmla="*/ 792 w 2254" name="TX43"/>
              <a:gd fmla="*/ 2550 h 3278" name="TY43"/>
              <a:gd fmla="*/ 1488 w 2254" name="TX44"/>
              <a:gd fmla="*/ 2464 h 3278" name="TY44"/>
              <a:gd fmla="*/ 1506 w 2254" name="TX45"/>
              <a:gd fmla="*/ 2410 h 3278" name="TY45"/>
              <a:gd fmla="*/ 1525 w 2254" name="TX46"/>
              <a:gd fmla="*/ 2356 h 3278" name="TY46"/>
              <a:gd fmla="*/ 729 w 2254" name="TX47"/>
              <a:gd fmla="*/ 2356 h 3278" name="TY47"/>
              <a:gd fmla="*/ 1127 w 2254" name="TX49"/>
              <a:gd fmla="*/ 206 h 3278" name="TY49"/>
              <a:gd fmla="*/ 1051 w 2254" name="TX50"/>
              <a:gd fmla="*/ 209 h 3278" name="TY50"/>
              <a:gd fmla="*/ 977 w 2254" name="TX51"/>
              <a:gd fmla="*/ 217 h 3278" name="TY51"/>
              <a:gd fmla="*/ 905 w 2254" name="TX52"/>
              <a:gd fmla="*/ 232 h 3278" name="TY52"/>
              <a:gd fmla="*/ 836 w 2254" name="TX53"/>
              <a:gd fmla="*/ 253 h 3278" name="TY53"/>
              <a:gd fmla="*/ 768 w 2254" name="TX54"/>
              <a:gd fmla="*/ 278 h 3278" name="TY54"/>
              <a:gd fmla="*/ 703 w 2254" name="TX55"/>
              <a:gd fmla="*/ 308 h 3278" name="TY55"/>
              <a:gd fmla="*/ 641 w 2254" name="TX56"/>
              <a:gd fmla="*/ 344 h 3278" name="TY56"/>
              <a:gd fmla="*/ 582 w 2254" name="TX57"/>
              <a:gd fmla="*/ 384 h 3278" name="TY57"/>
              <a:gd fmla="*/ 527 w 2254" name="TX58"/>
              <a:gd fmla="*/ 428 h 3278" name="TY58"/>
              <a:gd fmla="*/ 475 w 2254" name="TX59"/>
              <a:gd fmla="*/ 476 h 3278" name="TY59"/>
              <a:gd fmla="*/ 427 w 2254" name="TX60"/>
              <a:gd fmla="*/ 527 h 3278" name="TY60"/>
              <a:gd fmla="*/ 383 w 2254" name="TX61"/>
              <a:gd fmla="*/ 583 h 3278" name="TY61"/>
              <a:gd fmla="*/ 344 w 2254" name="TX62"/>
              <a:gd fmla="*/ 641 h 3278" name="TY62"/>
              <a:gd fmla="*/ 308 w 2254" name="TX63"/>
              <a:gd fmla="*/ 703 h 3278" name="TY63"/>
              <a:gd fmla="*/ 278 w 2254" name="TX64"/>
              <a:gd fmla="*/ 768 h 3278" name="TY64"/>
              <a:gd fmla="*/ 252 w 2254" name="TX65"/>
              <a:gd fmla="*/ 836 h 3278" name="TY65"/>
              <a:gd fmla="*/ 231 w 2254" name="TX66"/>
              <a:gd fmla="*/ 905 h 3278" name="TY66"/>
              <a:gd fmla="*/ 217 w 2254" name="TX67"/>
              <a:gd fmla="*/ 977 h 3278" name="TY67"/>
              <a:gd fmla="*/ 208 w 2254" name="TX68"/>
              <a:gd fmla="*/ 1051 h 3278" name="TY68"/>
              <a:gd fmla="*/ 205 w 2254" name="TX69"/>
              <a:gd fmla="*/ 1127 h 3278" name="TY69"/>
              <a:gd fmla="*/ 207 w 2254" name="TX70"/>
              <a:gd fmla="*/ 1180 h 3278" name="TY70"/>
              <a:gd fmla="*/ 216 w 2254" name="TX71"/>
              <a:gd fmla="*/ 1234 h 3278" name="TY71"/>
              <a:gd fmla="*/ 228 w 2254" name="TX72"/>
              <a:gd fmla="*/ 1290 h 3278" name="TY72"/>
              <a:gd fmla="*/ 246 w 2254" name="TX73"/>
              <a:gd fmla="*/ 1346 h 3278" name="TY73"/>
              <a:gd fmla="*/ 267 w 2254" name="TX74"/>
              <a:gd fmla="*/ 1404 h 3278" name="TY74"/>
              <a:gd fmla="*/ 291 w 2254" name="TX75"/>
              <a:gd fmla="*/ 1462 h 3278" name="TY75"/>
              <a:gd fmla="*/ 317 w 2254" name="TX76"/>
              <a:gd fmla="*/ 1522 h 3278" name="TY76"/>
              <a:gd fmla="*/ 347 w 2254" name="TX77"/>
              <a:gd fmla="*/ 1581 h 3278" name="TY77"/>
              <a:gd fmla="*/ 378 w 2254" name="TX78"/>
              <a:gd fmla="*/ 1641 h 3278" name="TY78"/>
              <a:gd fmla="*/ 411 w 2254" name="TX79"/>
              <a:gd fmla="*/ 1701 h 3278" name="TY79"/>
              <a:gd fmla="*/ 443 w 2254" name="TX80"/>
              <a:gd fmla="*/ 1762 h 3278" name="TY80"/>
              <a:gd fmla="*/ 477 w 2254" name="TX81"/>
              <a:gd fmla="*/ 1822 h 3278" name="TY81"/>
              <a:gd fmla="*/ 537 w 2254" name="TX82"/>
              <a:gd fmla="*/ 1930 h 3278" name="TY82"/>
              <a:gd fmla="*/ 595 w 2254" name="TX83"/>
              <a:gd fmla="*/ 2040 h 3278" name="TY83"/>
              <a:gd fmla="*/ 649 w 2254" name="TX84"/>
              <a:gd fmla="*/ 2150 h 3278" name="TY84"/>
              <a:gd fmla="*/ 1605 w 2254" name="TX85"/>
              <a:gd fmla="*/ 2150 h 3278" name="TY85"/>
              <a:gd fmla="*/ 1659 w 2254" name="TX86"/>
              <a:gd fmla="*/ 2040 h 3278" name="TY86"/>
              <a:gd fmla="*/ 1716 w 2254" name="TX87"/>
              <a:gd fmla="*/ 1930 h 3278" name="TY87"/>
              <a:gd fmla="*/ 1776 w 2254" name="TX88"/>
              <a:gd fmla="*/ 1823 h 3278" name="TY88"/>
              <a:gd fmla="*/ 1810 w 2254" name="TX89"/>
              <a:gd fmla="*/ 1762 h 3278" name="TY89"/>
              <a:gd fmla="*/ 1843 w 2254" name="TX90"/>
              <a:gd fmla="*/ 1701 h 3278" name="TY90"/>
              <a:gd fmla="*/ 1875 w 2254" name="TX91"/>
              <a:gd fmla="*/ 1641 h 3278" name="TY91"/>
              <a:gd fmla="*/ 1906 w 2254" name="TX92"/>
              <a:gd fmla="*/ 1581 h 3278" name="TY92"/>
              <a:gd fmla="*/ 1935 w 2254" name="TX93"/>
              <a:gd fmla="*/ 1521 h 3278" name="TY93"/>
              <a:gd fmla="*/ 1963 w 2254" name="TX94"/>
              <a:gd fmla="*/ 1461 h 3278" name="TY94"/>
              <a:gd fmla="*/ 1987 w 2254" name="TX95"/>
              <a:gd fmla="*/ 1403 h 3278" name="TY95"/>
              <a:gd fmla="*/ 2008 w 2254" name="TX96"/>
              <a:gd fmla="*/ 1345 h 3278" name="TY96"/>
              <a:gd fmla="*/ 2024 w 2254" name="TX97"/>
              <a:gd fmla="*/ 1288 h 3278" name="TY97"/>
              <a:gd fmla="*/ 2037 w 2254" name="TX98"/>
              <a:gd fmla="*/ 1233 h 3278" name="TY98"/>
              <a:gd fmla="*/ 2045 w 2254" name="TX99"/>
              <a:gd fmla="*/ 1180 h 3278" name="TY99"/>
              <a:gd fmla="*/ 2048 w 2254" name="TX100"/>
              <a:gd fmla="*/ 1127 h 3278" name="TY100"/>
              <a:gd fmla="*/ 2045 w 2254" name="TX101"/>
              <a:gd fmla="*/ 1051 h 3278" name="TY101"/>
              <a:gd fmla="*/ 2036 w 2254" name="TX102"/>
              <a:gd fmla="*/ 977 h 3278" name="TY102"/>
              <a:gd fmla="*/ 2021 w 2254" name="TX103"/>
              <a:gd fmla="*/ 905 h 3278" name="TY103"/>
              <a:gd fmla="*/ 2001 w 2254" name="TX104"/>
              <a:gd fmla="*/ 836 h 3278" name="TY104"/>
              <a:gd fmla="*/ 1975 w 2254" name="TX105"/>
              <a:gd fmla="*/ 768 h 3278" name="TY105"/>
              <a:gd fmla="*/ 1945 w 2254" name="TX106"/>
              <a:gd fmla="*/ 703 h 3278" name="TY106"/>
              <a:gd fmla="*/ 1910 w 2254" name="TX107"/>
              <a:gd fmla="*/ 641 h 3278" name="TY107"/>
              <a:gd fmla="*/ 1870 w 2254" name="TX108"/>
              <a:gd fmla="*/ 583 h 3278" name="TY108"/>
              <a:gd fmla="*/ 1825 w 2254" name="TX109"/>
              <a:gd fmla="*/ 527 h 3278" name="TY109"/>
              <a:gd fmla="*/ 1778 w 2254" name="TX110"/>
              <a:gd fmla="*/ 476 h 3278" name="TY110"/>
              <a:gd fmla="*/ 1726 w 2254" name="TX111"/>
              <a:gd fmla="*/ 428 h 3278" name="TY111"/>
              <a:gd fmla="*/ 1670 w 2254" name="TX112"/>
              <a:gd fmla="*/ 384 h 3278" name="TY112"/>
              <a:gd fmla="*/ 1612 w 2254" name="TX113"/>
              <a:gd fmla="*/ 344 h 3278" name="TY113"/>
              <a:gd fmla="*/ 1550 w 2254" name="TX114"/>
              <a:gd fmla="*/ 308 h 3278" name="TY114"/>
              <a:gd fmla="*/ 1485 w 2254" name="TX115"/>
              <a:gd fmla="*/ 278 h 3278" name="TY115"/>
              <a:gd fmla="*/ 1417 w 2254" name="TX116"/>
              <a:gd fmla="*/ 253 h 3278" name="TY116"/>
              <a:gd fmla="*/ 1348 w 2254" name="TX117"/>
              <a:gd fmla="*/ 232 h 3278" name="TY117"/>
              <a:gd fmla="*/ 1276 w 2254" name="TX118"/>
              <a:gd fmla="*/ 217 h 3278" name="TY118"/>
              <a:gd fmla="*/ 1202 w 2254" name="TX119"/>
              <a:gd fmla="*/ 209 h 3278" name="TY119"/>
              <a:gd fmla="*/ 1127 w 2254" name="TX120"/>
              <a:gd fmla="*/ 206 h 3278" name="TY120"/>
              <a:gd fmla="*/ 1127 w 2254" name="TX122"/>
              <a:gd fmla="*/ 0 h 3278" name="TY122"/>
              <a:gd fmla="*/ 1211 w 2254" name="TX123"/>
              <a:gd fmla="*/ 3 h 3278" name="TY123"/>
              <a:gd fmla="*/ 1293 w 2254" name="TX124"/>
              <a:gd fmla="*/ 13 h 3278" name="TY124"/>
              <a:gd fmla="*/ 1373 w 2254" name="TX125"/>
              <a:gd fmla="*/ 28 h 3278" name="TY125"/>
              <a:gd fmla="*/ 1452 w 2254" name="TX126"/>
              <a:gd fmla="*/ 47 h 3278" name="TY126"/>
              <a:gd fmla="*/ 1528 w 2254" name="TX127"/>
              <a:gd fmla="*/ 74 h 3278" name="TY127"/>
              <a:gd fmla="*/ 1601 w 2254" name="TX128"/>
              <a:gd fmla="*/ 105 h 3278" name="TY128"/>
              <a:gd fmla="*/ 1672 w 2254" name="TX129"/>
              <a:gd fmla="*/ 141 h 3278" name="TY129"/>
              <a:gd fmla="*/ 1740 w 2254" name="TX130"/>
              <a:gd fmla="*/ 181 h 3278" name="TY130"/>
              <a:gd fmla="*/ 1804 w 2254" name="TX131"/>
              <a:gd fmla="*/ 227 h 3278" name="TY131"/>
              <a:gd fmla="*/ 1865 w 2254" name="TX132"/>
              <a:gd fmla="*/ 277 h 3278" name="TY132"/>
              <a:gd fmla="*/ 1923 w 2254" name="TX133"/>
              <a:gd fmla="*/ 330 h 3278" name="TY133"/>
              <a:gd fmla="*/ 1976 w 2254" name="TX134"/>
              <a:gd fmla="*/ 388 h 3278" name="TY134"/>
              <a:gd fmla="*/ 2026 w 2254" name="TX135"/>
              <a:gd fmla="*/ 449 h 3278" name="TY135"/>
              <a:gd fmla="*/ 2072 w 2254" name="TX136"/>
              <a:gd fmla="*/ 513 h 3278" name="TY136"/>
              <a:gd fmla="*/ 2112 w 2254" name="TX137"/>
              <a:gd fmla="*/ 581 h 3278" name="TY137"/>
              <a:gd fmla="*/ 2148 w 2254" name="TX138"/>
              <a:gd fmla="*/ 652 h 3278" name="TY138"/>
              <a:gd fmla="*/ 2179 w 2254" name="TX139"/>
              <a:gd fmla="*/ 725 h 3278" name="TY139"/>
              <a:gd fmla="*/ 2206 w 2254" name="TX140"/>
              <a:gd fmla="*/ 801 h 3278" name="TY140"/>
              <a:gd fmla="*/ 2225 w 2254" name="TX141"/>
              <a:gd fmla="*/ 880 h 3278" name="TY141"/>
              <a:gd fmla="*/ 2241 w 2254" name="TX142"/>
              <a:gd fmla="*/ 961 h 3278" name="TY142"/>
              <a:gd fmla="*/ 2250 w 2254" name="TX143"/>
              <a:gd fmla="*/ 1042 h 3278" name="TY143"/>
              <a:gd fmla="*/ 2253 w 2254" name="TX144"/>
              <a:gd fmla="*/ 1127 h 3278" name="TY144"/>
              <a:gd fmla="*/ 2250 w 2254" name="TX145"/>
              <a:gd fmla="*/ 1195 h 3278" name="TY145"/>
              <a:gd fmla="*/ 2240 w 2254" name="TX146"/>
              <a:gd fmla="*/ 1264 h 3278" name="TY146"/>
              <a:gd fmla="*/ 2224 w 2254" name="TX147"/>
              <a:gd fmla="*/ 1333 h 3278" name="TY147"/>
              <a:gd fmla="*/ 2203 w 2254" name="TX148"/>
              <a:gd fmla="*/ 1404 h 3278" name="TY148"/>
              <a:gd fmla="*/ 2179 w 2254" name="TX149"/>
              <a:gd fmla="*/ 1474 h 3278" name="TY149"/>
              <a:gd fmla="*/ 2150 w 2254" name="TX150"/>
              <a:gd fmla="*/ 1544 h 3278" name="TY150"/>
              <a:gd fmla="*/ 2118 w 2254" name="TX151"/>
              <a:gd fmla="*/ 1614 h 3278" name="TY151"/>
              <a:gd fmla="*/ 2083 w 2254" name="TX152"/>
              <a:gd fmla="*/ 1684 h 3278" name="TY152"/>
              <a:gd fmla="*/ 2047 w 2254" name="TX153"/>
              <a:gd fmla="*/ 1754 h 3278" name="TY153"/>
              <a:gd fmla="*/ 2010 w 2254" name="TX154"/>
              <a:gd fmla="*/ 1824 h 3278" name="TY154"/>
              <a:gd fmla="*/ 1971 w 2254" name="TX155"/>
              <a:gd fmla="*/ 1894 h 3278" name="TY155"/>
              <a:gd fmla="*/ 1932 w 2254" name="TX156"/>
              <a:gd fmla="*/ 1963 h 3278" name="TY156"/>
              <a:gd fmla="*/ 1895 w 2254" name="TX157"/>
              <a:gd fmla="*/ 2031 h 3278" name="TY157"/>
              <a:gd fmla="*/ 1858 w 2254" name="TX158"/>
              <a:gd fmla="*/ 2099 h 3278" name="TY158"/>
              <a:gd fmla="*/ 1823 w 2254" name="TX159"/>
              <a:gd fmla="*/ 2166 h 3278" name="TY159"/>
              <a:gd fmla="*/ 1792 w 2254" name="TX160"/>
              <a:gd fmla="*/ 2233 h 3278" name="TY160"/>
              <a:gd fmla="*/ 1763 w 2254" name="TX161"/>
              <a:gd fmla="*/ 2298 h 3278" name="TY161"/>
              <a:gd fmla="*/ 1737 w 2254" name="TX162"/>
              <a:gd fmla="*/ 2363 h 3278" name="TY162"/>
              <a:gd fmla="*/ 1714 w 2254" name="TX163"/>
              <a:gd fmla="*/ 2431 h 3278" name="TY163"/>
              <a:gd fmla="*/ 1692 w 2254" name="TX164"/>
              <a:gd fmla="*/ 2496 h 3278" name="TY164"/>
              <a:gd fmla="*/ 1672 w 2254" name="TX165"/>
              <a:gd fmla="*/ 2559 h 3278" name="TY165"/>
              <a:gd fmla="*/ 1655 w 2254" name="TX166"/>
              <a:gd fmla="*/ 2620 h 3278" name="TY166"/>
              <a:gd fmla="*/ 1637 w 2254" name="TX167"/>
              <a:gd fmla="*/ 2678 h 3278" name="TY167"/>
              <a:gd fmla="*/ 1621 w 2254" name="TX168"/>
              <a:gd fmla="*/ 2734 h 3278" name="TY168"/>
              <a:gd fmla="*/ 1605 w 2254" name="TX169"/>
              <a:gd fmla="*/ 2787 h 3278" name="TY169"/>
              <a:gd fmla="*/ 1590 w 2254" name="TX170"/>
              <a:gd fmla="*/ 2838 h 3278" name="TY170"/>
              <a:gd fmla="*/ 1574 w 2254" name="TX171"/>
              <a:gd fmla="*/ 2887 h 3278" name="TY171"/>
              <a:gd fmla="*/ 1559 w 2254" name="TX172"/>
              <a:gd fmla="*/ 2933 h 3278" name="TY172"/>
              <a:gd fmla="*/ 1544 w 2254" name="TX173"/>
              <a:gd fmla="*/ 2976 h 3278" name="TY173"/>
              <a:gd fmla="*/ 1527 w 2254" name="TX174"/>
              <a:gd fmla="*/ 3015 h 3278" name="TY174"/>
              <a:gd fmla="*/ 1509 w 2254" name="TX175"/>
              <a:gd fmla="*/ 3053 h 3278" name="TY175"/>
              <a:gd fmla="*/ 1490 w 2254" name="TX176"/>
              <a:gd fmla="*/ 3089 h 3278" name="TY176"/>
              <a:gd fmla="*/ 1470 w 2254" name="TX177"/>
              <a:gd fmla="*/ 3120 h 3278" name="TY177"/>
              <a:gd fmla="*/ 1448 w 2254" name="TX178"/>
              <a:gd fmla="*/ 3149 h 3278" name="TY178"/>
              <a:gd fmla="*/ 1424 w 2254" name="TX179"/>
              <a:gd fmla="*/ 3176 h 3278" name="TY179"/>
              <a:gd fmla="*/ 1398 w 2254" name="TX180"/>
              <a:gd fmla="*/ 3200 h 3278" name="TY180"/>
              <a:gd fmla="*/ 1369 w 2254" name="TX181"/>
              <a:gd fmla="*/ 3220 h 3278" name="TY181"/>
              <a:gd fmla="*/ 1337 w 2254" name="TX182"/>
              <a:gd fmla="*/ 3237 h 3278" name="TY182"/>
              <a:gd fmla="*/ 1303 w 2254" name="TX183"/>
              <a:gd fmla="*/ 3251 h 3278" name="TY183"/>
              <a:gd fmla="*/ 1264 w 2254" name="TX184"/>
              <a:gd fmla="*/ 3263 h 3278" name="TY184"/>
              <a:gd fmla="*/ 1222 w 2254" name="TX185"/>
              <a:gd fmla="*/ 3271 h 3278" name="TY185"/>
              <a:gd fmla="*/ 1176 w 2254" name="TX186"/>
              <a:gd fmla="*/ 3275 h 3278" name="TY186"/>
              <a:gd fmla="*/ 1127 w 2254" name="TX187"/>
              <a:gd fmla="*/ 3277 h 3278" name="TY187"/>
              <a:gd fmla="*/ 1076 w 2254" name="TX188"/>
              <a:gd fmla="*/ 3275 h 3278" name="TY188"/>
              <a:gd fmla="*/ 1028 w 2254" name="TX189"/>
              <a:gd fmla="*/ 3270 h 3278" name="TY189"/>
              <a:gd fmla="*/ 985 w 2254" name="TX190"/>
              <a:gd fmla="*/ 3262 h 3278" name="TY190"/>
              <a:gd fmla="*/ 947 w 2254" name="TX191"/>
              <a:gd fmla="*/ 3249 h 3278" name="TY191"/>
              <a:gd fmla="*/ 911 w 2254" name="TX192"/>
              <a:gd fmla="*/ 3233 h 3278" name="TY192"/>
              <a:gd fmla="*/ 879 w 2254" name="TX193"/>
              <a:gd fmla="*/ 3214 h 3278" name="TY193"/>
              <a:gd fmla="*/ 849 w 2254" name="TX194"/>
              <a:gd fmla="*/ 3192 h 3278" name="TY194"/>
              <a:gd fmla="*/ 823 w 2254" name="TX195"/>
              <a:gd fmla="*/ 3167 h 3278" name="TY195"/>
              <a:gd fmla="*/ 799 w 2254" name="TX196"/>
              <a:gd fmla="*/ 3139 h 3278" name="TY196"/>
              <a:gd fmla="*/ 776 w 2254" name="TX197"/>
              <a:gd fmla="*/ 3107 h 3278" name="TY197"/>
              <a:gd fmla="*/ 756 w 2254" name="TX198"/>
              <a:gd fmla="*/ 3072 h 3278" name="TY198"/>
              <a:gd fmla="*/ 737 w 2254" name="TX199"/>
              <a:gd fmla="*/ 3034 h 3278" name="TY199"/>
              <a:gd fmla="*/ 719 w 2254" name="TX200"/>
              <a:gd fmla="*/ 2993 h 3278" name="TY200"/>
              <a:gd fmla="*/ 702 w 2254" name="TX201"/>
              <a:gd fmla="*/ 2949 h 3278" name="TY201"/>
              <a:gd fmla="*/ 686 w 2254" name="TX202"/>
              <a:gd fmla="*/ 2903 h 3278" name="TY202"/>
              <a:gd fmla="*/ 669 w 2254" name="TX203"/>
              <a:gd fmla="*/ 2853 h 3278" name="TY203"/>
              <a:gd fmla="*/ 653 w 2254" name="TX204"/>
              <a:gd fmla="*/ 2801 h 3278" name="TY204"/>
              <a:gd fmla="*/ 637 w 2254" name="TX205"/>
              <a:gd fmla="*/ 2746 h 3278" name="TY205"/>
              <a:gd fmla="*/ 620 w 2254" name="TX206"/>
              <a:gd fmla="*/ 2689 h 3278" name="TY206"/>
              <a:gd fmla="*/ 602 w 2254" name="TX207"/>
              <a:gd fmla="*/ 2628 h 3278" name="TY207"/>
              <a:gd fmla="*/ 582 w 2254" name="TX208"/>
              <a:gd fmla="*/ 2565 h 3278" name="TY208"/>
              <a:gd fmla="*/ 562 w 2254" name="TX209"/>
              <a:gd fmla="*/ 2499 h 3278" name="TY209"/>
              <a:gd fmla="*/ 539 w 2254" name="TX210"/>
              <a:gd fmla="*/ 2432 h 3278" name="TY210"/>
              <a:gd fmla="*/ 515 w 2254" name="TX211"/>
              <a:gd fmla="*/ 2361 h 3278" name="TY211"/>
              <a:gd fmla="*/ 488 w 2254" name="TX212"/>
              <a:gd fmla="*/ 2293 h 3278" name="TY212"/>
              <a:gd fmla="*/ 458 w 2254" name="TX213"/>
              <a:gd fmla="*/ 2224 h 3278" name="TY213"/>
              <a:gd fmla="*/ 423 w 2254" name="TX214"/>
              <a:gd fmla="*/ 2154 h 3278" name="TY214"/>
              <a:gd fmla="*/ 386 w 2254" name="TX215"/>
              <a:gd fmla="*/ 2082 h 3278" name="TY215"/>
              <a:gd fmla="*/ 347 w 2254" name="TX216"/>
              <a:gd fmla="*/ 2010 h 3278" name="TY216"/>
              <a:gd fmla="*/ 307 w 2254" name="TX217"/>
              <a:gd fmla="*/ 1938 h 3278" name="TY217"/>
              <a:gd fmla="*/ 266 w 2254" name="TX218"/>
              <a:gd fmla="*/ 1864 h 3278" name="TY218"/>
              <a:gd fmla="*/ 226 w 2254" name="TX219"/>
              <a:gd fmla="*/ 1791 h 3278" name="TY219"/>
              <a:gd fmla="*/ 186 w 2254" name="TX220"/>
              <a:gd fmla="*/ 1718 h 3278" name="TY220"/>
              <a:gd fmla="*/ 149 w 2254" name="TX221"/>
              <a:gd fmla="*/ 1643 h 3278" name="TY221"/>
              <a:gd fmla="*/ 114 w 2254" name="TX222"/>
              <a:gd fmla="*/ 1569 h 3278" name="TY222"/>
              <a:gd fmla="*/ 83 w 2254" name="TX223"/>
              <a:gd fmla="*/ 1495 h 3278" name="TY223"/>
              <a:gd fmla="*/ 54 w 2254" name="TX224"/>
              <a:gd fmla="*/ 1421 h 3278" name="TY224"/>
              <a:gd fmla="*/ 31 w 2254" name="TX225"/>
              <a:gd fmla="*/ 1347 h 3278" name="TY225"/>
              <a:gd fmla="*/ 15 w 2254" name="TX226"/>
              <a:gd fmla="*/ 1273 h 3278" name="TY226"/>
              <a:gd fmla="*/ 4 w 2254" name="TX227"/>
              <a:gd fmla="*/ 1199 h 3278" name="TY227"/>
              <a:gd fmla="*/ 0 w 2254" name="TX228"/>
              <a:gd fmla="*/ 1127 h 3278" name="TY228"/>
              <a:gd fmla="*/ 3 w 2254" name="TX229"/>
              <a:gd fmla="*/ 1042 h 3278" name="TY229"/>
              <a:gd fmla="*/ 13 w 2254" name="TX230"/>
              <a:gd fmla="*/ 961 h 3278" name="TY230"/>
              <a:gd fmla="*/ 27 w 2254" name="TX231"/>
              <a:gd fmla="*/ 880 h 3278" name="TY231"/>
              <a:gd fmla="*/ 48 w 2254" name="TX232"/>
              <a:gd fmla="*/ 801 h 3278" name="TY232"/>
              <a:gd fmla="*/ 73 w 2254" name="TX233"/>
              <a:gd fmla="*/ 725 h 3278" name="TY233"/>
              <a:gd fmla="*/ 105 w 2254" name="TX234"/>
              <a:gd fmla="*/ 652 h 3278" name="TY234"/>
              <a:gd fmla="*/ 140 w 2254" name="TX235"/>
              <a:gd fmla="*/ 581 h 3278" name="TY235"/>
              <a:gd fmla="*/ 181 w 2254" name="TX236"/>
              <a:gd fmla="*/ 513 h 3278" name="TY236"/>
              <a:gd fmla="*/ 226 w 2254" name="TX237"/>
              <a:gd fmla="*/ 449 h 3278" name="TY237"/>
              <a:gd fmla="*/ 276 w 2254" name="TX238"/>
              <a:gd fmla="*/ 388 h 3278" name="TY238"/>
              <a:gd fmla="*/ 330 w 2254" name="TX239"/>
              <a:gd fmla="*/ 330 h 3278" name="TY239"/>
              <a:gd fmla="*/ 387 w 2254" name="TX240"/>
              <a:gd fmla="*/ 277 h 3278" name="TY240"/>
              <a:gd fmla="*/ 448 w 2254" name="TX241"/>
              <a:gd fmla="*/ 227 h 3278" name="TY241"/>
              <a:gd fmla="*/ 513 w 2254" name="TX242"/>
              <a:gd fmla="*/ 181 h 3278" name="TY242"/>
              <a:gd fmla="*/ 581 w 2254" name="TX243"/>
              <a:gd fmla="*/ 141 h 3278" name="TY243"/>
              <a:gd fmla="*/ 651 w 2254" name="TX244"/>
              <a:gd fmla="*/ 105 h 3278" name="TY244"/>
              <a:gd fmla="*/ 725 w 2254" name="TX245"/>
              <a:gd fmla="*/ 74 h 3278" name="TY245"/>
              <a:gd fmla="*/ 801 w 2254" name="TX246"/>
              <a:gd fmla="*/ 47 h 3278" name="TY246"/>
              <a:gd fmla="*/ 880 w 2254" name="TX247"/>
              <a:gd fmla="*/ 28 h 3278" name="TY247"/>
              <a:gd fmla="*/ 960 w 2254" name="TX248"/>
              <a:gd fmla="*/ 13 h 3278" name="TY248"/>
              <a:gd fmla="*/ 1042 w 2254" name="TX249"/>
              <a:gd fmla="*/ 3 h 3278" name="TY249"/>
              <a:gd fmla="*/ 1127 w 2254" name="TX250"/>
              <a:gd fmla="*/ 0 h 3278" name="TY250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5" y="TY185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89" y="TY189"/>
              </a:cxn>
              <a:cxn ang="0">
                <a:pos x="TX190" y="TY190"/>
              </a:cxn>
              <a:cxn ang="0">
                <a:pos x="TX191" y="TY191"/>
              </a:cxn>
              <a:cxn ang="0">
                <a:pos x="TX192" y="TY192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7" y="TY197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0" y="TY200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3" y="TY203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7" y="TY207"/>
              </a:cxn>
              <a:cxn ang="0">
                <a:pos x="TX208" y="TY208"/>
              </a:cxn>
              <a:cxn ang="0">
                <a:pos x="TX209" y="TY209"/>
              </a:cxn>
              <a:cxn ang="0">
                <a:pos x="TX210" y="TY210"/>
              </a:cxn>
              <a:cxn ang="0">
                <a:pos x="TX211" y="TY211"/>
              </a:cxn>
              <a:cxn ang="0">
                <a:pos x="TX212" y="TY212"/>
              </a:cxn>
              <a:cxn ang="0">
                <a:pos x="TX213" y="TY213"/>
              </a:cxn>
              <a:cxn ang="0">
                <a:pos x="TX214" y="TY214"/>
              </a:cxn>
              <a:cxn ang="0">
                <a:pos x="TX215" y="TY215"/>
              </a:cxn>
              <a:cxn ang="0">
                <a:pos x="TX216" y="TY216"/>
              </a:cxn>
              <a:cxn ang="0">
                <a:pos x="TX217" y="TY217"/>
              </a:cxn>
              <a:cxn ang="0">
                <a:pos x="TX218" y="TY218"/>
              </a:cxn>
              <a:cxn ang="0">
                <a:pos x="TX219" y="TY219"/>
              </a:cxn>
              <a:cxn ang="0">
                <a:pos x="TX220" y="TY220"/>
              </a:cxn>
              <a:cxn ang="0">
                <a:pos x="TX221" y="TY221"/>
              </a:cxn>
              <a:cxn ang="0">
                <a:pos x="TX222" y="TY222"/>
              </a:cxn>
              <a:cxn ang="0">
                <a:pos x="TX223" y="TY223"/>
              </a:cxn>
              <a:cxn ang="0">
                <a:pos x="TX224" y="TY224"/>
              </a:cxn>
              <a:cxn ang="0">
                <a:pos x="TX225" y="TY225"/>
              </a:cxn>
              <a:cxn ang="0">
                <a:pos x="TX226" y="TY226"/>
              </a:cxn>
              <a:cxn ang="0">
                <a:pos x="TX227" y="TY227"/>
              </a:cxn>
              <a:cxn ang="0">
                <a:pos x="TX228" y="TY228"/>
              </a:cxn>
              <a:cxn ang="0">
                <a:pos x="TX229" y="TY229"/>
              </a:cxn>
              <a:cxn ang="0">
                <a:pos x="TX230" y="TY230"/>
              </a:cxn>
              <a:cxn ang="0">
                <a:pos x="TX231" y="TY231"/>
              </a:cxn>
              <a:cxn ang="0">
                <a:pos x="TX232" y="TY232"/>
              </a:cxn>
              <a:cxn ang="0">
                <a:pos x="TX233" y="TY233"/>
              </a:cxn>
              <a:cxn ang="0">
                <a:pos x="TX234" y="TY234"/>
              </a:cxn>
              <a:cxn ang="0">
                <a:pos x="TX235" y="TY235"/>
              </a:cxn>
              <a:cxn ang="0">
                <a:pos x="TX236" y="TY236"/>
              </a:cxn>
              <a:cxn ang="0">
                <a:pos x="TX237" y="TY237"/>
              </a:cxn>
              <a:cxn ang="0">
                <a:pos x="TX238" y="TY238"/>
              </a:cxn>
              <a:cxn ang="0">
                <a:pos x="TX239" y="TY239"/>
              </a:cxn>
              <a:cxn ang="0">
                <a:pos x="TX240" y="TY240"/>
              </a:cxn>
              <a:cxn ang="0">
                <a:pos x="TX241" y="TY241"/>
              </a:cxn>
              <a:cxn ang="0">
                <a:pos x="TX242" y="TY242"/>
              </a:cxn>
              <a:cxn ang="0">
                <a:pos x="TX243" y="TY243"/>
              </a:cxn>
              <a:cxn ang="0">
                <a:pos x="TX244" y="TY244"/>
              </a:cxn>
              <a:cxn ang="0">
                <a:pos x="TX245" y="TY245"/>
              </a:cxn>
              <a:cxn ang="0">
                <a:pos x="TX246" y="TY246"/>
              </a:cxn>
              <a:cxn ang="0">
                <a:pos x="TX247" y="TY247"/>
              </a:cxn>
              <a:cxn ang="0">
                <a:pos x="TX248" y="TY248"/>
              </a:cxn>
              <a:cxn ang="0">
                <a:pos x="TX249" y="TY249"/>
              </a:cxn>
              <a:cxn ang="0">
                <a:pos x="TX250" y="TY250"/>
              </a:cxn>
            </a:cxnLst>
            <a:rect l="l" t="t" r="r" b="b"/>
            <a:pathLst>
              <a:path w="2254" h="3278">
                <a:moveTo>
                  <a:pt x="1356" y="2890"/>
                </a:moveTo>
                <a:lnTo>
                  <a:pt x="922" y="2944"/>
                </a:lnTo>
                <a:lnTo>
                  <a:pt x="939" y="2979"/>
                </a:lnTo>
                <a:lnTo>
                  <a:pt x="957" y="3007"/>
                </a:lnTo>
                <a:lnTo>
                  <a:pt x="975" y="3029"/>
                </a:lnTo>
                <a:lnTo>
                  <a:pt x="995" y="3046"/>
                </a:lnTo>
                <a:lnTo>
                  <a:pt x="1016" y="3057"/>
                </a:lnTo>
                <a:lnTo>
                  <a:pt x="1039" y="3065"/>
                </a:lnTo>
                <a:lnTo>
                  <a:pt x="1065" y="3070"/>
                </a:lnTo>
                <a:lnTo>
                  <a:pt x="1093" y="3072"/>
                </a:lnTo>
                <a:lnTo>
                  <a:pt x="1127" y="3072"/>
                </a:lnTo>
                <a:lnTo>
                  <a:pt x="1155" y="3072"/>
                </a:lnTo>
                <a:lnTo>
                  <a:pt x="1181" y="3071"/>
                </a:lnTo>
                <a:lnTo>
                  <a:pt x="1204" y="3068"/>
                </a:lnTo>
                <a:lnTo>
                  <a:pt x="1225" y="3063"/>
                </a:lnTo>
                <a:lnTo>
                  <a:pt x="1245" y="3055"/>
                </a:lnTo>
                <a:lnTo>
                  <a:pt x="1263" y="3045"/>
                </a:lnTo>
                <a:lnTo>
                  <a:pt x="1280" y="3030"/>
                </a:lnTo>
                <a:lnTo>
                  <a:pt x="1295" y="3012"/>
                </a:lnTo>
                <a:lnTo>
                  <a:pt x="1310" y="2989"/>
                </a:lnTo>
                <a:lnTo>
                  <a:pt x="1326" y="2962"/>
                </a:lnTo>
                <a:lnTo>
                  <a:pt x="1341" y="2928"/>
                </a:lnTo>
                <a:lnTo>
                  <a:pt x="1356" y="2890"/>
                </a:lnTo>
                <a:close/>
                <a:moveTo>
                  <a:pt x="1456" y="2570"/>
                </a:moveTo>
                <a:lnTo>
                  <a:pt x="822" y="2649"/>
                </a:lnTo>
                <a:lnTo>
                  <a:pt x="822" y="2651"/>
                </a:lnTo>
                <a:lnTo>
                  <a:pt x="823" y="2653"/>
                </a:lnTo>
                <a:lnTo>
                  <a:pt x="837" y="2698"/>
                </a:lnTo>
                <a:lnTo>
                  <a:pt x="849" y="2740"/>
                </a:lnTo>
                <a:lnTo>
                  <a:pt x="862" y="2779"/>
                </a:lnTo>
                <a:lnTo>
                  <a:pt x="873" y="2813"/>
                </a:lnTo>
                <a:lnTo>
                  <a:pt x="884" y="2846"/>
                </a:lnTo>
                <a:lnTo>
                  <a:pt x="1392" y="2783"/>
                </a:lnTo>
                <a:lnTo>
                  <a:pt x="1403" y="2745"/>
                </a:lnTo>
                <a:lnTo>
                  <a:pt x="1416" y="2704"/>
                </a:lnTo>
                <a:lnTo>
                  <a:pt x="1428" y="2660"/>
                </a:lnTo>
                <a:lnTo>
                  <a:pt x="1442" y="2616"/>
                </a:lnTo>
                <a:lnTo>
                  <a:pt x="1456" y="2570"/>
                </a:lnTo>
                <a:close/>
                <a:moveTo>
                  <a:pt x="729" y="2356"/>
                </a:moveTo>
                <a:lnTo>
                  <a:pt x="752" y="2423"/>
                </a:lnTo>
                <a:lnTo>
                  <a:pt x="773" y="2488"/>
                </a:lnTo>
                <a:lnTo>
                  <a:pt x="792" y="2550"/>
                </a:lnTo>
                <a:lnTo>
                  <a:pt x="1488" y="2464"/>
                </a:lnTo>
                <a:lnTo>
                  <a:pt x="1506" y="2410"/>
                </a:lnTo>
                <a:lnTo>
                  <a:pt x="1525" y="2356"/>
                </a:lnTo>
                <a:lnTo>
                  <a:pt x="729" y="2356"/>
                </a:lnTo>
                <a:close/>
                <a:moveTo>
                  <a:pt x="1127" y="206"/>
                </a:moveTo>
                <a:lnTo>
                  <a:pt x="1051" y="209"/>
                </a:lnTo>
                <a:lnTo>
                  <a:pt x="977" y="217"/>
                </a:lnTo>
                <a:lnTo>
                  <a:pt x="905" y="232"/>
                </a:lnTo>
                <a:lnTo>
                  <a:pt x="836" y="253"/>
                </a:lnTo>
                <a:lnTo>
                  <a:pt x="768" y="278"/>
                </a:lnTo>
                <a:lnTo>
                  <a:pt x="703" y="308"/>
                </a:lnTo>
                <a:lnTo>
                  <a:pt x="641" y="344"/>
                </a:lnTo>
                <a:lnTo>
                  <a:pt x="582" y="384"/>
                </a:lnTo>
                <a:lnTo>
                  <a:pt x="527" y="428"/>
                </a:lnTo>
                <a:lnTo>
                  <a:pt x="475" y="476"/>
                </a:lnTo>
                <a:lnTo>
                  <a:pt x="427" y="527"/>
                </a:lnTo>
                <a:lnTo>
                  <a:pt x="383" y="583"/>
                </a:lnTo>
                <a:lnTo>
                  <a:pt x="344" y="641"/>
                </a:lnTo>
                <a:lnTo>
                  <a:pt x="308" y="703"/>
                </a:lnTo>
                <a:lnTo>
                  <a:pt x="278" y="768"/>
                </a:lnTo>
                <a:lnTo>
                  <a:pt x="252" y="836"/>
                </a:lnTo>
                <a:lnTo>
                  <a:pt x="231" y="905"/>
                </a:lnTo>
                <a:lnTo>
                  <a:pt x="217" y="977"/>
                </a:lnTo>
                <a:lnTo>
                  <a:pt x="208" y="1051"/>
                </a:lnTo>
                <a:lnTo>
                  <a:pt x="205" y="1127"/>
                </a:lnTo>
                <a:lnTo>
                  <a:pt x="207" y="1180"/>
                </a:lnTo>
                <a:lnTo>
                  <a:pt x="216" y="1234"/>
                </a:lnTo>
                <a:lnTo>
                  <a:pt x="228" y="1290"/>
                </a:lnTo>
                <a:lnTo>
                  <a:pt x="246" y="1346"/>
                </a:lnTo>
                <a:lnTo>
                  <a:pt x="267" y="1404"/>
                </a:lnTo>
                <a:lnTo>
                  <a:pt x="291" y="1462"/>
                </a:lnTo>
                <a:lnTo>
                  <a:pt x="317" y="1522"/>
                </a:lnTo>
                <a:lnTo>
                  <a:pt x="347" y="1581"/>
                </a:lnTo>
                <a:lnTo>
                  <a:pt x="378" y="1641"/>
                </a:lnTo>
                <a:lnTo>
                  <a:pt x="411" y="1701"/>
                </a:lnTo>
                <a:lnTo>
                  <a:pt x="443" y="1762"/>
                </a:lnTo>
                <a:lnTo>
                  <a:pt x="477" y="1822"/>
                </a:lnTo>
                <a:lnTo>
                  <a:pt x="537" y="1930"/>
                </a:lnTo>
                <a:lnTo>
                  <a:pt x="595" y="2040"/>
                </a:lnTo>
                <a:lnTo>
                  <a:pt x="649" y="2150"/>
                </a:lnTo>
                <a:lnTo>
                  <a:pt x="1605" y="2150"/>
                </a:lnTo>
                <a:lnTo>
                  <a:pt x="1659" y="2040"/>
                </a:lnTo>
                <a:lnTo>
                  <a:pt x="1716" y="1930"/>
                </a:lnTo>
                <a:lnTo>
                  <a:pt x="1776" y="1823"/>
                </a:lnTo>
                <a:lnTo>
                  <a:pt x="1810" y="1762"/>
                </a:lnTo>
                <a:lnTo>
                  <a:pt x="1843" y="1701"/>
                </a:lnTo>
                <a:lnTo>
                  <a:pt x="1875" y="1641"/>
                </a:lnTo>
                <a:lnTo>
                  <a:pt x="1906" y="1581"/>
                </a:lnTo>
                <a:lnTo>
                  <a:pt x="1935" y="1521"/>
                </a:lnTo>
                <a:lnTo>
                  <a:pt x="1963" y="1461"/>
                </a:lnTo>
                <a:lnTo>
                  <a:pt x="1987" y="1403"/>
                </a:lnTo>
                <a:lnTo>
                  <a:pt x="2008" y="1345"/>
                </a:lnTo>
                <a:lnTo>
                  <a:pt x="2024" y="1288"/>
                </a:lnTo>
                <a:lnTo>
                  <a:pt x="2037" y="1233"/>
                </a:lnTo>
                <a:lnTo>
                  <a:pt x="2045" y="1180"/>
                </a:lnTo>
                <a:lnTo>
                  <a:pt x="2048" y="1127"/>
                </a:lnTo>
                <a:lnTo>
                  <a:pt x="2045" y="1051"/>
                </a:lnTo>
                <a:lnTo>
                  <a:pt x="2036" y="977"/>
                </a:lnTo>
                <a:lnTo>
                  <a:pt x="2021" y="905"/>
                </a:lnTo>
                <a:lnTo>
                  <a:pt x="2001" y="836"/>
                </a:lnTo>
                <a:lnTo>
                  <a:pt x="1975" y="768"/>
                </a:lnTo>
                <a:lnTo>
                  <a:pt x="1945" y="703"/>
                </a:lnTo>
                <a:lnTo>
                  <a:pt x="1910" y="641"/>
                </a:lnTo>
                <a:lnTo>
                  <a:pt x="1870" y="583"/>
                </a:lnTo>
                <a:lnTo>
                  <a:pt x="1825" y="527"/>
                </a:lnTo>
                <a:lnTo>
                  <a:pt x="1778" y="476"/>
                </a:lnTo>
                <a:lnTo>
                  <a:pt x="1726" y="428"/>
                </a:lnTo>
                <a:lnTo>
                  <a:pt x="1670" y="384"/>
                </a:lnTo>
                <a:lnTo>
                  <a:pt x="1612" y="344"/>
                </a:lnTo>
                <a:lnTo>
                  <a:pt x="1550" y="308"/>
                </a:lnTo>
                <a:lnTo>
                  <a:pt x="1485" y="278"/>
                </a:lnTo>
                <a:lnTo>
                  <a:pt x="1417" y="253"/>
                </a:lnTo>
                <a:lnTo>
                  <a:pt x="1348" y="232"/>
                </a:lnTo>
                <a:lnTo>
                  <a:pt x="1276" y="217"/>
                </a:lnTo>
                <a:lnTo>
                  <a:pt x="1202" y="209"/>
                </a:lnTo>
                <a:lnTo>
                  <a:pt x="1127" y="206"/>
                </a:lnTo>
                <a:close/>
                <a:moveTo>
                  <a:pt x="1127" y="0"/>
                </a:moveTo>
                <a:lnTo>
                  <a:pt x="1211" y="3"/>
                </a:lnTo>
                <a:lnTo>
                  <a:pt x="1293" y="13"/>
                </a:lnTo>
                <a:lnTo>
                  <a:pt x="1373" y="28"/>
                </a:lnTo>
                <a:lnTo>
                  <a:pt x="1452" y="47"/>
                </a:lnTo>
                <a:lnTo>
                  <a:pt x="1528" y="74"/>
                </a:lnTo>
                <a:lnTo>
                  <a:pt x="1601" y="105"/>
                </a:lnTo>
                <a:lnTo>
                  <a:pt x="1672" y="141"/>
                </a:lnTo>
                <a:lnTo>
                  <a:pt x="1740" y="181"/>
                </a:lnTo>
                <a:lnTo>
                  <a:pt x="1804" y="227"/>
                </a:lnTo>
                <a:lnTo>
                  <a:pt x="1865" y="277"/>
                </a:lnTo>
                <a:lnTo>
                  <a:pt x="1923" y="330"/>
                </a:lnTo>
                <a:lnTo>
                  <a:pt x="1976" y="388"/>
                </a:lnTo>
                <a:lnTo>
                  <a:pt x="2026" y="449"/>
                </a:lnTo>
                <a:lnTo>
                  <a:pt x="2072" y="513"/>
                </a:lnTo>
                <a:lnTo>
                  <a:pt x="2112" y="581"/>
                </a:lnTo>
                <a:lnTo>
                  <a:pt x="2148" y="652"/>
                </a:lnTo>
                <a:lnTo>
                  <a:pt x="2179" y="725"/>
                </a:lnTo>
                <a:lnTo>
                  <a:pt x="2206" y="801"/>
                </a:lnTo>
                <a:lnTo>
                  <a:pt x="2225" y="880"/>
                </a:lnTo>
                <a:lnTo>
                  <a:pt x="2241" y="961"/>
                </a:lnTo>
                <a:lnTo>
                  <a:pt x="2250" y="1042"/>
                </a:lnTo>
                <a:lnTo>
                  <a:pt x="2253" y="1127"/>
                </a:lnTo>
                <a:lnTo>
                  <a:pt x="2250" y="1195"/>
                </a:lnTo>
                <a:lnTo>
                  <a:pt x="2240" y="1264"/>
                </a:lnTo>
                <a:lnTo>
                  <a:pt x="2224" y="1333"/>
                </a:lnTo>
                <a:lnTo>
                  <a:pt x="2203" y="1404"/>
                </a:lnTo>
                <a:lnTo>
                  <a:pt x="2179" y="1474"/>
                </a:lnTo>
                <a:lnTo>
                  <a:pt x="2150" y="1544"/>
                </a:lnTo>
                <a:lnTo>
                  <a:pt x="2118" y="1614"/>
                </a:lnTo>
                <a:lnTo>
                  <a:pt x="2083" y="1684"/>
                </a:lnTo>
                <a:lnTo>
                  <a:pt x="2047" y="1754"/>
                </a:lnTo>
                <a:lnTo>
                  <a:pt x="2010" y="1824"/>
                </a:lnTo>
                <a:lnTo>
                  <a:pt x="1971" y="1894"/>
                </a:lnTo>
                <a:lnTo>
                  <a:pt x="1932" y="1963"/>
                </a:lnTo>
                <a:lnTo>
                  <a:pt x="1895" y="2031"/>
                </a:lnTo>
                <a:lnTo>
                  <a:pt x="1858" y="2099"/>
                </a:lnTo>
                <a:lnTo>
                  <a:pt x="1823" y="2166"/>
                </a:lnTo>
                <a:lnTo>
                  <a:pt x="1792" y="2233"/>
                </a:lnTo>
                <a:lnTo>
                  <a:pt x="1763" y="2298"/>
                </a:lnTo>
                <a:lnTo>
                  <a:pt x="1737" y="2363"/>
                </a:lnTo>
                <a:lnTo>
                  <a:pt x="1714" y="2431"/>
                </a:lnTo>
                <a:lnTo>
                  <a:pt x="1692" y="2496"/>
                </a:lnTo>
                <a:lnTo>
                  <a:pt x="1672" y="2559"/>
                </a:lnTo>
                <a:lnTo>
                  <a:pt x="1655" y="2620"/>
                </a:lnTo>
                <a:lnTo>
                  <a:pt x="1637" y="2678"/>
                </a:lnTo>
                <a:lnTo>
                  <a:pt x="1621" y="2734"/>
                </a:lnTo>
                <a:lnTo>
                  <a:pt x="1605" y="2787"/>
                </a:lnTo>
                <a:lnTo>
                  <a:pt x="1590" y="2838"/>
                </a:lnTo>
                <a:lnTo>
                  <a:pt x="1574" y="2887"/>
                </a:lnTo>
                <a:lnTo>
                  <a:pt x="1559" y="2933"/>
                </a:lnTo>
                <a:lnTo>
                  <a:pt x="1544" y="2976"/>
                </a:lnTo>
                <a:lnTo>
                  <a:pt x="1527" y="3015"/>
                </a:lnTo>
                <a:lnTo>
                  <a:pt x="1509" y="3053"/>
                </a:lnTo>
                <a:lnTo>
                  <a:pt x="1490" y="3089"/>
                </a:lnTo>
                <a:lnTo>
                  <a:pt x="1470" y="3120"/>
                </a:lnTo>
                <a:lnTo>
                  <a:pt x="1448" y="3149"/>
                </a:lnTo>
                <a:lnTo>
                  <a:pt x="1424" y="3176"/>
                </a:lnTo>
                <a:lnTo>
                  <a:pt x="1398" y="3200"/>
                </a:lnTo>
                <a:lnTo>
                  <a:pt x="1369" y="3220"/>
                </a:lnTo>
                <a:lnTo>
                  <a:pt x="1337" y="3237"/>
                </a:lnTo>
                <a:lnTo>
                  <a:pt x="1303" y="3251"/>
                </a:lnTo>
                <a:lnTo>
                  <a:pt x="1264" y="3263"/>
                </a:lnTo>
                <a:lnTo>
                  <a:pt x="1222" y="3271"/>
                </a:lnTo>
                <a:lnTo>
                  <a:pt x="1176" y="3275"/>
                </a:lnTo>
                <a:lnTo>
                  <a:pt x="1127" y="3277"/>
                </a:lnTo>
                <a:lnTo>
                  <a:pt x="1076" y="3275"/>
                </a:lnTo>
                <a:lnTo>
                  <a:pt x="1028" y="3270"/>
                </a:lnTo>
                <a:lnTo>
                  <a:pt x="985" y="3262"/>
                </a:lnTo>
                <a:lnTo>
                  <a:pt x="947" y="3249"/>
                </a:lnTo>
                <a:lnTo>
                  <a:pt x="911" y="3233"/>
                </a:lnTo>
                <a:lnTo>
                  <a:pt x="879" y="3214"/>
                </a:lnTo>
                <a:lnTo>
                  <a:pt x="849" y="3192"/>
                </a:lnTo>
                <a:lnTo>
                  <a:pt x="823" y="3167"/>
                </a:lnTo>
                <a:lnTo>
                  <a:pt x="799" y="3139"/>
                </a:lnTo>
                <a:lnTo>
                  <a:pt x="776" y="3107"/>
                </a:lnTo>
                <a:lnTo>
                  <a:pt x="756" y="3072"/>
                </a:lnTo>
                <a:lnTo>
                  <a:pt x="737" y="3034"/>
                </a:lnTo>
                <a:lnTo>
                  <a:pt x="719" y="2993"/>
                </a:lnTo>
                <a:lnTo>
                  <a:pt x="702" y="2949"/>
                </a:lnTo>
                <a:lnTo>
                  <a:pt x="686" y="2903"/>
                </a:lnTo>
                <a:lnTo>
                  <a:pt x="669" y="2853"/>
                </a:lnTo>
                <a:lnTo>
                  <a:pt x="653" y="2801"/>
                </a:lnTo>
                <a:lnTo>
                  <a:pt x="637" y="2746"/>
                </a:lnTo>
                <a:lnTo>
                  <a:pt x="620" y="2689"/>
                </a:lnTo>
                <a:lnTo>
                  <a:pt x="602" y="2628"/>
                </a:lnTo>
                <a:lnTo>
                  <a:pt x="582" y="2565"/>
                </a:lnTo>
                <a:lnTo>
                  <a:pt x="562" y="2499"/>
                </a:lnTo>
                <a:lnTo>
                  <a:pt x="539" y="2432"/>
                </a:lnTo>
                <a:lnTo>
                  <a:pt x="515" y="2361"/>
                </a:lnTo>
                <a:lnTo>
                  <a:pt x="488" y="2293"/>
                </a:lnTo>
                <a:lnTo>
                  <a:pt x="458" y="2224"/>
                </a:lnTo>
                <a:lnTo>
                  <a:pt x="423" y="2154"/>
                </a:lnTo>
                <a:lnTo>
                  <a:pt x="386" y="2082"/>
                </a:lnTo>
                <a:lnTo>
                  <a:pt x="347" y="2010"/>
                </a:lnTo>
                <a:lnTo>
                  <a:pt x="307" y="1938"/>
                </a:lnTo>
                <a:lnTo>
                  <a:pt x="266" y="1864"/>
                </a:lnTo>
                <a:lnTo>
                  <a:pt x="226" y="1791"/>
                </a:lnTo>
                <a:lnTo>
                  <a:pt x="186" y="1718"/>
                </a:lnTo>
                <a:lnTo>
                  <a:pt x="149" y="1643"/>
                </a:lnTo>
                <a:lnTo>
                  <a:pt x="114" y="1569"/>
                </a:lnTo>
                <a:lnTo>
                  <a:pt x="83" y="1495"/>
                </a:lnTo>
                <a:lnTo>
                  <a:pt x="54" y="1421"/>
                </a:lnTo>
                <a:lnTo>
                  <a:pt x="31" y="1347"/>
                </a:lnTo>
                <a:lnTo>
                  <a:pt x="15" y="1273"/>
                </a:lnTo>
                <a:lnTo>
                  <a:pt x="4" y="1199"/>
                </a:lnTo>
                <a:lnTo>
                  <a:pt x="0" y="1127"/>
                </a:lnTo>
                <a:lnTo>
                  <a:pt x="3" y="1042"/>
                </a:lnTo>
                <a:lnTo>
                  <a:pt x="13" y="961"/>
                </a:lnTo>
                <a:lnTo>
                  <a:pt x="27" y="880"/>
                </a:lnTo>
                <a:lnTo>
                  <a:pt x="48" y="801"/>
                </a:lnTo>
                <a:lnTo>
                  <a:pt x="73" y="725"/>
                </a:lnTo>
                <a:lnTo>
                  <a:pt x="105" y="652"/>
                </a:lnTo>
                <a:lnTo>
                  <a:pt x="140" y="581"/>
                </a:lnTo>
                <a:lnTo>
                  <a:pt x="181" y="513"/>
                </a:lnTo>
                <a:lnTo>
                  <a:pt x="226" y="449"/>
                </a:lnTo>
                <a:lnTo>
                  <a:pt x="276" y="388"/>
                </a:lnTo>
                <a:lnTo>
                  <a:pt x="330" y="330"/>
                </a:lnTo>
                <a:lnTo>
                  <a:pt x="387" y="277"/>
                </a:lnTo>
                <a:lnTo>
                  <a:pt x="448" y="227"/>
                </a:lnTo>
                <a:lnTo>
                  <a:pt x="513" y="181"/>
                </a:lnTo>
                <a:lnTo>
                  <a:pt x="581" y="141"/>
                </a:lnTo>
                <a:lnTo>
                  <a:pt x="651" y="105"/>
                </a:lnTo>
                <a:lnTo>
                  <a:pt x="725" y="74"/>
                </a:lnTo>
                <a:lnTo>
                  <a:pt x="801" y="47"/>
                </a:lnTo>
                <a:lnTo>
                  <a:pt x="880" y="28"/>
                </a:lnTo>
                <a:lnTo>
                  <a:pt x="960" y="13"/>
                </a:lnTo>
                <a:lnTo>
                  <a:pt x="1042" y="3"/>
                </a:lnTo>
                <a:lnTo>
                  <a:pt x="1127" y="0"/>
                </a:lnTo>
                <a:close/>
              </a:path>
            </a:pathLst>
          </a:custGeom>
          <a:solidFill>
            <a:srgbClr val="F6BB00"/>
          </a:solidFill>
          <a:ln w="0" cap="flat" cmpd="sng">
            <a:solidFill>
              <a:srgbClr val="F6BB00">
                <a:alpha val="100000"/>
              </a:srgbClr>
            </a:solidFill>
            <a:prstDash val="solid"/>
            <a:round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Bebas Neue" charset="0"/>
              <a:ea typeface="KoPub돋움체 Light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5231130" y="3302635"/>
            <a:ext cx="620395" cy="620395"/>
          </a:xfrm>
          <a:custGeom>
            <a:gdLst>
              <a:gd fmla="*/ 615 w 666" name="TX0"/>
              <a:gd fmla="*/ 0 h 666" name="TY0"/>
              <a:gd fmla="*/ 631 w 666" name="TX1"/>
              <a:gd fmla="*/ 3 h 666" name="TY1"/>
              <a:gd fmla="*/ 644 w 666" name="TX2"/>
              <a:gd fmla="*/ 10 h 666" name="TY2"/>
              <a:gd fmla="*/ 656 w 666" name="TX3"/>
              <a:gd fmla="*/ 21 h 666" name="TY3"/>
              <a:gd fmla="*/ 663 w 666" name="TX4"/>
              <a:gd fmla="*/ 35 h 666" name="TY4"/>
              <a:gd fmla="*/ 665 w 666" name="TX5"/>
              <a:gd fmla="*/ 51 h 666" name="TY5"/>
              <a:gd fmla="*/ 663 w 666" name="TX6"/>
              <a:gd fmla="*/ 67 h 666" name="TY6"/>
              <a:gd fmla="*/ 656 w 666" name="TX7"/>
              <a:gd fmla="*/ 82 h 666" name="TY7"/>
              <a:gd fmla="*/ 644 w 666" name="TX8"/>
              <a:gd fmla="*/ 93 h 666" name="TY8"/>
              <a:gd fmla="*/ 631 w 666" name="TX9"/>
              <a:gd fmla="*/ 100 h 666" name="TY9"/>
              <a:gd fmla="*/ 615 w 666" name="TX10"/>
              <a:gd fmla="*/ 103 h 666" name="TY10"/>
              <a:gd fmla="*/ 558 w 666" name="TX11"/>
              <a:gd fmla="*/ 106 h 666" name="TY11"/>
              <a:gd fmla="*/ 505 w 666" name="TX12"/>
              <a:gd fmla="*/ 115 h 666" name="TY12"/>
              <a:gd fmla="*/ 453 w 666" name="TX13"/>
              <a:gd fmla="*/ 129 h 666" name="TY13"/>
              <a:gd fmla="*/ 403 w 666" name="TX14"/>
              <a:gd fmla="*/ 148 h 666" name="TY14"/>
              <a:gd fmla="*/ 356 w 666" name="TX15"/>
              <a:gd fmla="*/ 172 h 666" name="TY15"/>
              <a:gd fmla="*/ 312 w 666" name="TX16"/>
              <a:gd fmla="*/ 202 h 666" name="TY16"/>
              <a:gd fmla="*/ 271 w 666" name="TX17"/>
              <a:gd fmla="*/ 235 h 666" name="TY17"/>
              <a:gd fmla="*/ 235 w 666" name="TX18"/>
              <a:gd fmla="*/ 272 h 666" name="TY18"/>
              <a:gd fmla="*/ 201 w 666" name="TX19"/>
              <a:gd fmla="*/ 313 h 666" name="TY19"/>
              <a:gd fmla="*/ 173 w 666" name="TX20"/>
              <a:gd fmla="*/ 357 h 666" name="TY20"/>
              <a:gd fmla="*/ 148 w 666" name="TX21"/>
              <a:gd fmla="*/ 404 h 666" name="TY21"/>
              <a:gd fmla="*/ 129 w 666" name="TX22"/>
              <a:gd fmla="*/ 453 h 666" name="TY22"/>
              <a:gd fmla="*/ 114 w 666" name="TX23"/>
              <a:gd fmla="*/ 505 h 666" name="TY23"/>
              <a:gd fmla="*/ 106 w 666" name="TX24"/>
              <a:gd fmla="*/ 559 h 666" name="TY24"/>
              <a:gd fmla="*/ 103 w 666" name="TX25"/>
              <a:gd fmla="*/ 615 h 666" name="TY25"/>
              <a:gd fmla="*/ 100 w 666" name="TX26"/>
              <a:gd fmla="*/ 631 h 666" name="TY26"/>
              <a:gd fmla="*/ 92 w 666" name="TX27"/>
              <a:gd fmla="*/ 645 h 666" name="TY27"/>
              <a:gd fmla="*/ 82 w 666" name="TX28"/>
              <a:gd fmla="*/ 656 h 666" name="TY28"/>
              <a:gd fmla="*/ 67 w 666" name="TX29"/>
              <a:gd fmla="*/ 663 h 666" name="TY29"/>
              <a:gd fmla="*/ 51 w 666" name="TX30"/>
              <a:gd fmla="*/ 665 h 666" name="TY30"/>
              <a:gd fmla="*/ 35 w 666" name="TX31"/>
              <a:gd fmla="*/ 663 h 666" name="TY31"/>
              <a:gd fmla="*/ 21 w 666" name="TX32"/>
              <a:gd fmla="*/ 656 h 666" name="TY32"/>
              <a:gd fmla="*/ 10 w 666" name="TX33"/>
              <a:gd fmla="*/ 645 h 666" name="TY33"/>
              <a:gd fmla="*/ 2 w 666" name="TX34"/>
              <a:gd fmla="*/ 631 h 666" name="TY34"/>
              <a:gd fmla="*/ 0 w 666" name="TX35"/>
              <a:gd fmla="*/ 615 h 666" name="TY35"/>
              <a:gd fmla="*/ 3 w 666" name="TX36"/>
              <a:gd fmla="*/ 552 h 666" name="TY36"/>
              <a:gd fmla="*/ 13 w 666" name="TX37"/>
              <a:gd fmla="*/ 491 h 666" name="TY37"/>
              <a:gd fmla="*/ 27 w 666" name="TX38"/>
              <a:gd fmla="*/ 432 h 666" name="TY38"/>
              <a:gd fmla="*/ 48 w 666" name="TX39"/>
              <a:gd fmla="*/ 375 h 666" name="TY39"/>
              <a:gd fmla="*/ 74 w 666" name="TX40"/>
              <a:gd fmla="*/ 322 h 666" name="TY40"/>
              <a:gd fmla="*/ 105 w 666" name="TX41"/>
              <a:gd fmla="*/ 272 h 666" name="TY41"/>
              <a:gd fmla="*/ 140 w 666" name="TX42"/>
              <a:gd fmla="*/ 224 h 666" name="TY42"/>
              <a:gd fmla="*/ 180 w 666" name="TX43"/>
              <a:gd fmla="*/ 181 h 666" name="TY43"/>
              <a:gd fmla="*/ 224 w 666" name="TX44"/>
              <a:gd fmla="*/ 141 h 666" name="TY44"/>
              <a:gd fmla="*/ 271 w 666" name="TX45"/>
              <a:gd fmla="*/ 105 h 666" name="TY45"/>
              <a:gd fmla="*/ 322 w 666" name="TX46"/>
              <a:gd fmla="*/ 75 h 666" name="TY46"/>
              <a:gd fmla="*/ 375 w 666" name="TX47"/>
              <a:gd fmla="*/ 49 h 666" name="TY47"/>
              <a:gd fmla="*/ 432 w 666" name="TX48"/>
              <a:gd fmla="*/ 28 h 666" name="TY48"/>
              <a:gd fmla="*/ 491 w 666" name="TX49"/>
              <a:gd fmla="*/ 13 h 666" name="TY49"/>
              <a:gd fmla="*/ 552 w 666" name="TX50"/>
              <a:gd fmla="*/ 4 h 666" name="TY50"/>
              <a:gd fmla="*/ 615 w 666" name="TX51"/>
              <a:gd fmla="*/ 0 h 666" name="TY51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</a:cxnLst>
            <a:rect l="l" t="t" r="r" b="b"/>
            <a:pathLst>
              <a:path w="666" h="666">
                <a:moveTo>
                  <a:pt x="615" y="0"/>
                </a:moveTo>
                <a:lnTo>
                  <a:pt x="631" y="3"/>
                </a:lnTo>
                <a:lnTo>
                  <a:pt x="644" y="10"/>
                </a:lnTo>
                <a:lnTo>
                  <a:pt x="656" y="21"/>
                </a:lnTo>
                <a:lnTo>
                  <a:pt x="663" y="35"/>
                </a:lnTo>
                <a:lnTo>
                  <a:pt x="665" y="51"/>
                </a:lnTo>
                <a:lnTo>
                  <a:pt x="663" y="67"/>
                </a:lnTo>
                <a:lnTo>
                  <a:pt x="656" y="82"/>
                </a:lnTo>
                <a:lnTo>
                  <a:pt x="644" y="93"/>
                </a:lnTo>
                <a:lnTo>
                  <a:pt x="631" y="100"/>
                </a:lnTo>
                <a:lnTo>
                  <a:pt x="615" y="103"/>
                </a:lnTo>
                <a:lnTo>
                  <a:pt x="558" y="106"/>
                </a:lnTo>
                <a:lnTo>
                  <a:pt x="505" y="115"/>
                </a:lnTo>
                <a:lnTo>
                  <a:pt x="453" y="129"/>
                </a:lnTo>
                <a:lnTo>
                  <a:pt x="403" y="148"/>
                </a:lnTo>
                <a:lnTo>
                  <a:pt x="356" y="172"/>
                </a:lnTo>
                <a:lnTo>
                  <a:pt x="312" y="202"/>
                </a:lnTo>
                <a:lnTo>
                  <a:pt x="271" y="235"/>
                </a:lnTo>
                <a:lnTo>
                  <a:pt x="235" y="272"/>
                </a:lnTo>
                <a:lnTo>
                  <a:pt x="201" y="313"/>
                </a:lnTo>
                <a:lnTo>
                  <a:pt x="173" y="357"/>
                </a:lnTo>
                <a:lnTo>
                  <a:pt x="148" y="404"/>
                </a:lnTo>
                <a:lnTo>
                  <a:pt x="129" y="453"/>
                </a:lnTo>
                <a:lnTo>
                  <a:pt x="114" y="505"/>
                </a:lnTo>
                <a:lnTo>
                  <a:pt x="106" y="559"/>
                </a:lnTo>
                <a:lnTo>
                  <a:pt x="103" y="615"/>
                </a:lnTo>
                <a:lnTo>
                  <a:pt x="100" y="631"/>
                </a:lnTo>
                <a:lnTo>
                  <a:pt x="92" y="645"/>
                </a:lnTo>
                <a:lnTo>
                  <a:pt x="82" y="656"/>
                </a:lnTo>
                <a:lnTo>
                  <a:pt x="67" y="663"/>
                </a:lnTo>
                <a:lnTo>
                  <a:pt x="51" y="665"/>
                </a:lnTo>
                <a:lnTo>
                  <a:pt x="35" y="663"/>
                </a:lnTo>
                <a:lnTo>
                  <a:pt x="21" y="656"/>
                </a:lnTo>
                <a:lnTo>
                  <a:pt x="10" y="645"/>
                </a:lnTo>
                <a:lnTo>
                  <a:pt x="2" y="631"/>
                </a:lnTo>
                <a:lnTo>
                  <a:pt x="0" y="615"/>
                </a:lnTo>
                <a:lnTo>
                  <a:pt x="3" y="552"/>
                </a:lnTo>
                <a:lnTo>
                  <a:pt x="13" y="491"/>
                </a:lnTo>
                <a:lnTo>
                  <a:pt x="27" y="432"/>
                </a:lnTo>
                <a:lnTo>
                  <a:pt x="48" y="375"/>
                </a:lnTo>
                <a:lnTo>
                  <a:pt x="74" y="322"/>
                </a:lnTo>
                <a:lnTo>
                  <a:pt x="105" y="272"/>
                </a:lnTo>
                <a:lnTo>
                  <a:pt x="140" y="224"/>
                </a:lnTo>
                <a:lnTo>
                  <a:pt x="180" y="181"/>
                </a:lnTo>
                <a:lnTo>
                  <a:pt x="224" y="141"/>
                </a:lnTo>
                <a:lnTo>
                  <a:pt x="271" y="105"/>
                </a:lnTo>
                <a:lnTo>
                  <a:pt x="322" y="75"/>
                </a:lnTo>
                <a:lnTo>
                  <a:pt x="375" y="49"/>
                </a:lnTo>
                <a:lnTo>
                  <a:pt x="432" y="28"/>
                </a:lnTo>
                <a:lnTo>
                  <a:pt x="491" y="13"/>
                </a:lnTo>
                <a:lnTo>
                  <a:pt x="552" y="4"/>
                </a:lnTo>
                <a:lnTo>
                  <a:pt x="615" y="0"/>
                </a:lnTo>
                <a:close/>
              </a:path>
            </a:pathLst>
          </a:custGeom>
          <a:solidFill>
            <a:srgbClr val="F6BB00"/>
          </a:solidFill>
          <a:ln w="0" cap="flat" cmpd="sng">
            <a:solidFill>
              <a:srgbClr val="F6BB00">
                <a:alpha val="100000"/>
              </a:srgbClr>
            </a:solidFill>
            <a:prstDash val="solid"/>
            <a:round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Bebas Neue" charset="0"/>
              <a:ea typeface="KoPub돋움체 Light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5135245" y="3863340"/>
            <a:ext cx="1622425" cy="5226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r>
              <a:rPr lang="ko-KR" sz="2800" spc="-140">
                <a:solidFill>
                  <a:srgbClr val="000000">
                    <a:lumMod val="50000"/>
                    <a:lumOff val="50000"/>
                  </a:srgbClr>
                </a:solidFill>
                <a:latin typeface="KoPub돋움체 Bold" charset="0"/>
                <a:ea typeface="KoPub돋움체 Bold" charset="0"/>
              </a:rPr>
              <a:t>T</a:t>
            </a:r>
            <a:r>
              <a:rPr lang="ko-KR" sz="2800" spc="-140">
                <a:solidFill>
                  <a:srgbClr val="000000">
                    <a:lumMod val="50000"/>
                    <a:lumOff val="50000"/>
                  </a:srgbClr>
                </a:solidFill>
                <a:latin typeface="KoPub돋움체 Bold" charset="0"/>
                <a:ea typeface="KoPub돋움체 Bold" charset="0"/>
              </a:rPr>
              <a:t>rand</a:t>
            </a:r>
            <a:endParaRPr lang="ko-KR" altLang="en-US" sz="2800">
              <a:solidFill>
                <a:srgbClr val="000000">
                  <a:lumMod val="50000"/>
                  <a:lumOff val="50000"/>
                </a:srgbClr>
              </a:solidFill>
              <a:latin typeface="KoPub돋움체 Bold" charset="0"/>
              <a:ea typeface="KoPub돋움체 Bold" charset="0"/>
            </a:endParaRPr>
          </a:p>
        </p:txBody>
      </p:sp>
      <p:cxnSp>
        <p:nvCxnSpPr>
          <p:cNvPr id="7" name="Rect 0"/>
          <p:cNvCxnSpPr>
            <a:stCxn id="3" idx="31"/>
          </p:cNvCxnSpPr>
          <p:nvPr/>
        </p:nvCxnSpPr>
        <p:spPr>
          <a:xfrm rot="0" flipV="1">
            <a:off x="6572885" y="2846070"/>
            <a:ext cx="962025" cy="323215"/>
          </a:xfrm>
          <a:prstGeom prst="line"/>
          <a:ln w="6350" cap="flat" cmpd="sng">
            <a:solidFill>
              <a:srgbClr val="FFC000">
                <a:alpha val="100000"/>
              </a:srgbClr>
            </a:solidFill>
            <a:prstDash val="soli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t 0"/>
          <p:cNvCxnSpPr/>
          <p:nvPr/>
        </p:nvCxnSpPr>
        <p:spPr>
          <a:xfrm rot="0" flipH="1" flipV="1">
            <a:off x="4204335" y="2760345"/>
            <a:ext cx="1218565" cy="409575"/>
          </a:xfrm>
          <a:prstGeom prst="line"/>
          <a:ln w="6350" cap="flat" cmpd="sng">
            <a:solidFill>
              <a:srgbClr val="FFC000">
                <a:alpha val="100000"/>
              </a:srgbClr>
            </a:solidFill>
            <a:prstDash val="soli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t 0"/>
          <p:cNvCxnSpPr/>
          <p:nvPr/>
        </p:nvCxnSpPr>
        <p:spPr>
          <a:xfrm rot="0" flipH="1">
            <a:off x="4670425" y="5003165"/>
            <a:ext cx="650875" cy="310515"/>
          </a:xfrm>
          <a:prstGeom prst="line"/>
          <a:ln w="6350" cap="flat" cmpd="sng">
            <a:solidFill>
              <a:srgbClr val="FFC000">
                <a:alpha val="100000"/>
              </a:srgbClr>
            </a:solidFill>
            <a:prstDash val="soli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 0"/>
          <p:cNvSpPr txBox="1">
            <a:spLocks/>
          </p:cNvSpPr>
          <p:nvPr/>
        </p:nvSpPr>
        <p:spPr>
          <a:xfrm rot="0">
            <a:off x="1028700" y="1598930"/>
            <a:ext cx="4156075" cy="15678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457200" eaLnBrk="0" latinLnBrk="0" hangingPunct="0">
              <a:buFontTx/>
              <a:buNone/>
            </a:pPr>
            <a:r>
              <a:rPr 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일본에서</a:t>
            </a:r>
            <a:r>
              <a:rPr 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 </a:t>
            </a:r>
            <a:r>
              <a:rPr 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높은 수익</a:t>
            </a:r>
            <a:r>
              <a:rPr 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을 </a:t>
            </a:r>
            <a:r>
              <a:rPr 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보여줬던</a:t>
            </a:r>
            <a:r>
              <a:rPr 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 닌텐</a:t>
            </a:r>
            <a:r>
              <a:rPr 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도D</a:t>
            </a:r>
            <a:r>
              <a:rPr 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S</a:t>
            </a:r>
            <a:r>
              <a:rPr 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는 </a:t>
            </a:r>
            <a:r>
              <a:rPr 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2010년</a:t>
            </a:r>
            <a:r>
              <a:rPr 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을</a:t>
            </a:r>
            <a:r>
              <a:rPr 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 </a:t>
            </a:r>
            <a:r>
              <a:rPr 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기준으로 그래프</a:t>
            </a:r>
            <a:r>
              <a:rPr 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가 </a:t>
            </a:r>
            <a:r>
              <a:rPr 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급격하게</a:t>
            </a:r>
            <a:r>
              <a:rPr 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 꺾</a:t>
            </a:r>
            <a:r>
              <a:rPr 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여 </a:t>
            </a:r>
            <a:r>
              <a:rPr 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내려간다.</a:t>
            </a:r>
            <a:endParaRPr lang="ko-KR" altLang="en-US" sz="2400">
              <a:solidFill>
                <a:schemeClr val="tx1">
                  <a:lumMod val="85000"/>
                  <a:lumOff val="15000"/>
                </a:schemeClr>
              </a:solidFill>
              <a:latin typeface="KoPub돋움체 Bold" charset="0"/>
              <a:ea typeface="KoPub돋움체 Bold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8028305" y="2394585"/>
            <a:ext cx="3973830" cy="11988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457200" eaLnBrk="0" latinLnBrk="0" hangingPunct="0">
              <a:buFontTx/>
              <a:buNone/>
            </a:pPr>
            <a:r>
              <a:rPr 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P</a:t>
            </a:r>
            <a:r>
              <a:rPr 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S3</a:t>
            </a:r>
            <a:r>
              <a:rPr 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 또한 PS4라는 최신 </a:t>
            </a:r>
            <a:r>
              <a:rPr 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기종</a:t>
            </a:r>
            <a:r>
              <a:rPr 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의</a:t>
            </a:r>
            <a:r>
              <a:rPr 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 </a:t>
            </a:r>
            <a:r>
              <a:rPr 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등장으로 내려가는 </a:t>
            </a:r>
            <a:r>
              <a:rPr 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것</a:t>
            </a:r>
            <a:r>
              <a:rPr 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을</a:t>
            </a:r>
            <a:r>
              <a:rPr 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 </a:t>
            </a:r>
            <a:r>
              <a:rPr 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KoPub돋움체 Light" charset="0"/>
              </a:rPr>
              <a:t>볼 수 있음.</a:t>
            </a:r>
            <a:endParaRPr lang="ko-KR" altLang="en-US" sz="2400">
              <a:solidFill>
                <a:schemeClr val="tx1">
                  <a:lumMod val="85000"/>
                  <a:lumOff val="15000"/>
                </a:schemeClr>
              </a:solidFill>
              <a:latin typeface="KoPub돋움체 Bold" charset="0"/>
              <a:ea typeface="KoPub돋움체 Bold" charset="0"/>
            </a:endParaRPr>
          </a:p>
        </p:txBody>
      </p:sp>
      <p:sp>
        <p:nvSpPr>
          <p:cNvPr id="13" name="Rect 0"/>
          <p:cNvSpPr txBox="1">
            <a:spLocks/>
          </p:cNvSpPr>
          <p:nvPr/>
        </p:nvSpPr>
        <p:spPr>
          <a:xfrm rot="0">
            <a:off x="1382395" y="4932680"/>
            <a:ext cx="3542665" cy="11988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lang="ko-KR" sz="2400" spc="-14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charset="0"/>
                <a:ea typeface="KoPub돋움체 Bold" charset="0"/>
              </a:rPr>
              <a:t>A</a:t>
            </a:r>
            <a:r>
              <a:rPr lang="ko-KR" sz="2400" spc="-14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charset="0"/>
                <a:ea typeface="KoPub돋움체 Bold" charset="0"/>
              </a:rPr>
              <a:t>ction</a:t>
            </a:r>
            <a:r>
              <a:rPr lang="ko-KR" sz="2400" spc="-14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charset="0"/>
                <a:ea typeface="KoPub돋움체 Bold" charset="0"/>
              </a:rPr>
              <a:t> 장르는 이미 많</a:t>
            </a:r>
            <a:r>
              <a:rPr lang="ko-KR" sz="2400" spc="-14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charset="0"/>
                <a:ea typeface="KoPub돋움체 Bold" charset="0"/>
              </a:rPr>
              <a:t>은 </a:t>
            </a:r>
            <a:r>
              <a:rPr lang="ko-KR" sz="2400" spc="-14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charset="0"/>
                <a:ea typeface="KoPub돋움체 Bold" charset="0"/>
              </a:rPr>
              <a:t>게임들로</a:t>
            </a:r>
            <a:r>
              <a:rPr lang="ko-KR" sz="2400" spc="-14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charset="0"/>
                <a:ea typeface="KoPub돋움체 Bold" charset="0"/>
              </a:rPr>
              <a:t> 포화상태</a:t>
            </a:r>
            <a:r>
              <a:rPr lang="ko-KR" sz="2400" spc="-14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charset="0"/>
                <a:ea typeface="KoPub돋움체 Bold" charset="0"/>
              </a:rPr>
              <a:t>라 </a:t>
            </a:r>
            <a:r>
              <a:rPr lang="ko-KR" sz="2400" spc="-14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charset="0"/>
                <a:ea typeface="KoPub돋움체 Bold" charset="0"/>
              </a:rPr>
              <a:t>높은 </a:t>
            </a:r>
            <a:r>
              <a:rPr lang="ko-KR" sz="2400" spc="-14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charset="0"/>
                <a:ea typeface="KoPub돋움체 Bold" charset="0"/>
              </a:rPr>
              <a:t>수익</a:t>
            </a:r>
            <a:r>
              <a:rPr lang="ko-KR" sz="2400" spc="-14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charset="0"/>
                <a:ea typeface="KoPub돋움체 Bold" charset="0"/>
              </a:rPr>
              <a:t>을</a:t>
            </a:r>
            <a:r>
              <a:rPr lang="ko-KR" sz="2400" spc="-14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charset="0"/>
                <a:ea typeface="KoPub돋움체 Bold" charset="0"/>
              </a:rPr>
              <a:t> </a:t>
            </a:r>
            <a:r>
              <a:rPr lang="ko-KR" sz="2400" spc="-14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charset="0"/>
                <a:ea typeface="KoPub돋움체 Bold" charset="0"/>
              </a:rPr>
              <a:t>기대하기 힘들</a:t>
            </a:r>
            <a:r>
              <a:rPr lang="ko-KR" sz="2400" spc="-14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charset="0"/>
                <a:ea typeface="KoPub돋움체 Bold" charset="0"/>
              </a:rPr>
              <a:t>다.</a:t>
            </a:r>
            <a:endParaRPr lang="ko-KR" altLang="en-US" sz="2400">
              <a:solidFill>
                <a:schemeClr val="tx1">
                  <a:lumMod val="85000"/>
                  <a:lumOff val="15000"/>
                </a:schemeClr>
              </a:solidFill>
              <a:latin typeface="KoPub돋움체 Bold" charset="0"/>
              <a:ea typeface="KoPub돋움체 Bold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 rot="0">
            <a:off x="732790" y="1313180"/>
            <a:ext cx="497205" cy="830580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sz="4800" spc="-290">
                <a:latin typeface="KoPub돋움체 Bold" charset="0"/>
                <a:ea typeface="KoPub돋움체 Bold" charset="0"/>
              </a:rPr>
              <a:t>1</a:t>
            </a:r>
            <a:endParaRPr lang="ko-KR" altLang="en-US" sz="4800">
              <a:latin typeface="KoPub돋움체 Bold" charset="0"/>
              <a:ea typeface="KoPub돋움체 Bold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 rot="0">
            <a:off x="7629525" y="2163445"/>
            <a:ext cx="497205" cy="830580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sz="4800" spc="-290">
                <a:latin typeface="KoPub돋움체 Bold" charset="0"/>
                <a:ea typeface="KoPub돋움체 Bold" charset="0"/>
              </a:rPr>
              <a:t>2</a:t>
            </a:r>
            <a:endParaRPr lang="ko-KR" altLang="en-US" sz="4800">
              <a:latin typeface="KoPub돋움체 Bold" charset="0"/>
              <a:ea typeface="KoPub돋움체 Bold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 rot="0">
            <a:off x="1009015" y="4648835"/>
            <a:ext cx="497205" cy="830580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sz="4800" spc="-290">
                <a:latin typeface="KoPub돋움체 Bold" charset="0"/>
                <a:ea typeface="KoPub돋움체 Bold" charset="0"/>
              </a:rPr>
              <a:t>3</a:t>
            </a:r>
            <a:endParaRPr lang="ko-KR" altLang="en-US" sz="4800">
              <a:latin typeface="KoPub돋움체 Bold" charset="0"/>
              <a:ea typeface="KoPub돋움체 Bold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 rot="0">
            <a:off x="269240" y="263525"/>
            <a:ext cx="1588135" cy="320675"/>
          </a:xfrm>
          <a:prstGeom prst="rect"/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r>
              <a:rPr sz="1800">
                <a:latin typeface="KoPub돋움체 Light" charset="0"/>
                <a:ea typeface="KoPub돋움체 Light" charset="0"/>
              </a:rPr>
              <a:t>2</a:t>
            </a:r>
            <a:r>
              <a:rPr sz="1800">
                <a:latin typeface="KoPub돋움체 Light" charset="0"/>
                <a:ea typeface="KoPub돋움체 Light" charset="0"/>
              </a:rPr>
              <a:t> - 1</a:t>
            </a:r>
            <a:endParaRPr lang="ko-KR" altLang="en-US" sz="1800">
              <a:latin typeface="KoPub돋움체 Light" charset="0"/>
              <a:ea typeface="KoPub돋움체 Light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1884045" y="263525"/>
            <a:ext cx="328295" cy="320675"/>
          </a:xfrm>
          <a:prstGeom prst="rect"/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endParaRPr lang="ko-KR" altLang="en-US" sz="1800">
              <a:latin typeface="KoPub돋움체 Light" charset="0"/>
              <a:ea typeface="KoPub돋움체 Light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457835" y="202565"/>
            <a:ext cx="1299845" cy="46101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endParaRPr lang="ko-KR" altLang="en-US" sz="2400">
              <a:gradFill rotWithShape="1">
                <a:gsLst>
                  <a:gs pos="83000">
                    <a:schemeClr val="bg1">
                      <a:lumMod val="50000"/>
                      <a:lumOff val="50000"/>
                    </a:schemeClr>
                  </a:gs>
                  <a:gs pos="100000">
                    <a:schemeClr val="bg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Bebas Neue" charset="0"/>
              <a:ea typeface="KoPub돋움체 Light" charset="0"/>
            </a:endParaRPr>
          </a:p>
        </p:txBody>
      </p:sp>
      <p:sp>
        <p:nvSpPr>
          <p:cNvPr id="26" name="Rect 0"/>
          <p:cNvSpPr txBox="1">
            <a:spLocks/>
          </p:cNvSpPr>
          <p:nvPr/>
        </p:nvSpPr>
        <p:spPr>
          <a:xfrm rot="0">
            <a:off x="2239645" y="234950"/>
            <a:ext cx="5125085" cy="3994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lang="ko-KR" sz="2000" spc="-140">
                <a:latin typeface="KoPub돋움체 Bold" charset="0"/>
                <a:ea typeface="KoPub돋움체 Bold" charset="0"/>
              </a:rPr>
              <a:t>최신</a:t>
            </a:r>
            <a:r>
              <a:rPr lang="ko-KR" sz="2000" spc="-140">
                <a:latin typeface="KoPub돋움체 Bold" charset="0"/>
                <a:ea typeface="KoPub돋움체 Bold" charset="0"/>
              </a:rPr>
              <a:t> </a:t>
            </a:r>
            <a:r>
              <a:rPr lang="ko-KR" sz="2000" spc="-140">
                <a:latin typeface="KoPub돋움체 Bold" charset="0"/>
                <a:ea typeface="KoPub돋움체 Bold" charset="0"/>
              </a:rPr>
              <a:t>트렌드 분석 결과</a:t>
            </a:r>
            <a:endParaRPr lang="ko-KR" altLang="en-US" sz="2000">
              <a:latin typeface="KoPub돋움체 Bold" charset="0"/>
              <a:ea typeface="KoPub돋움체 Bold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 0"/>
          <p:cNvSpPr txBox="1">
            <a:spLocks/>
          </p:cNvSpPr>
          <p:nvPr/>
        </p:nvSpPr>
        <p:spPr>
          <a:xfrm rot="0">
            <a:off x="2239645" y="234950"/>
            <a:ext cx="5125085" cy="3994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lang="ko-KR" sz="2000" spc="-140">
                <a:latin typeface="KoPub돋움체 Bold" charset="0"/>
                <a:ea typeface="KoPub돋움체 Bold" charset="0"/>
              </a:rPr>
              <a:t>데이터</a:t>
            </a:r>
            <a:r>
              <a:rPr lang="ko-KR" sz="2000" spc="-140">
                <a:latin typeface="KoPub돋움체 Bold" charset="0"/>
                <a:ea typeface="KoPub돋움체 Bold" charset="0"/>
              </a:rPr>
              <a:t> </a:t>
            </a:r>
            <a:r>
              <a:rPr lang="ko-KR" sz="2000" spc="-140">
                <a:latin typeface="KoPub돋움체 Bold" charset="0"/>
                <a:ea typeface="KoPub돋움체 Bold" charset="0"/>
              </a:rPr>
              <a:t>전처리</a:t>
            </a:r>
            <a:endParaRPr lang="ko-KR" altLang="en-US" sz="2000">
              <a:latin typeface="KoPub돋움체 Bold" charset="0"/>
              <a:ea typeface="KoPub돋움체 Bold" charset="0"/>
            </a:endParaRPr>
          </a:p>
        </p:txBody>
      </p:sp>
      <p:sp>
        <p:nvSpPr>
          <p:cNvPr id="2" name="Rect 0"/>
          <p:cNvSpPr>
            <a:spLocks/>
          </p:cNvSpPr>
          <p:nvPr/>
        </p:nvSpPr>
        <p:spPr>
          <a:xfrm rot="0">
            <a:off x="269240" y="263525"/>
            <a:ext cx="1588135" cy="320675"/>
          </a:xfrm>
          <a:prstGeom prst="rect"/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endParaRPr lang="ko-KR" altLang="en-US" sz="1800">
              <a:latin typeface="KoPub돋움체 Light" charset="0"/>
              <a:ea typeface="KoPub돋움체 Light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1884045" y="263525"/>
            <a:ext cx="328295" cy="320675"/>
          </a:xfrm>
          <a:prstGeom prst="rect"/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endParaRPr lang="ko-KR" altLang="en-US" sz="1800">
              <a:latin typeface="KoPub돋움체 Light" charset="0"/>
              <a:ea typeface="KoPub돋움체 Light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457835" y="202565"/>
            <a:ext cx="1299845" cy="46101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r>
              <a:rPr lang="ko-KR" sz="2400">
                <a:gradFill rotWithShape="1">
                  <a:gsLst>
                    <a:gs pos="83000">
                      <a:schemeClr val="bg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Bebas Neue" charset="0"/>
                <a:ea typeface="KoPub돋움체 Light" charset="0"/>
              </a:rPr>
              <a:t>I</a:t>
            </a:r>
            <a:r>
              <a:rPr lang="ko-KR" sz="2400">
                <a:gradFill rotWithShape="1">
                  <a:gsLst>
                    <a:gs pos="83000">
                      <a:schemeClr val="bg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Bebas Neue" charset="0"/>
                <a:ea typeface="KoPub돋움체 Light" charset="0"/>
              </a:rPr>
              <a:t>n</a:t>
            </a:r>
            <a:r>
              <a:rPr lang="ko-KR" sz="2400">
                <a:gradFill rotWithShape="1">
                  <a:gsLst>
                    <a:gs pos="83000">
                      <a:schemeClr val="bg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Bebas Neue" charset="0"/>
                <a:ea typeface="KoPub돋움체 Light" charset="0"/>
              </a:rPr>
              <a:t>s</a:t>
            </a:r>
            <a:r>
              <a:rPr lang="ko-KR" sz="2400">
                <a:gradFill rotWithShape="1">
                  <a:gsLst>
                    <a:gs pos="83000">
                      <a:schemeClr val="bg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Bebas Neue" charset="0"/>
                <a:ea typeface="KoPub돋움체 Light" charset="0"/>
              </a:rPr>
              <a:t>ert.</a:t>
            </a:r>
            <a:endParaRPr lang="ko-KR" altLang="en-US" sz="2400">
              <a:gradFill rotWithShape="1">
                <a:gsLst>
                  <a:gs pos="83000">
                    <a:schemeClr val="bg1">
                      <a:lumMod val="50000"/>
                      <a:lumOff val="50000"/>
                    </a:schemeClr>
                  </a:gs>
                  <a:gs pos="100000">
                    <a:schemeClr val="bg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Bebas Neue" charset="0"/>
              <a:ea typeface="KoPub돋움체 Light" charset="0"/>
            </a:endParaRPr>
          </a:p>
        </p:txBody>
      </p:sp>
      <p:pic>
        <p:nvPicPr>
          <p:cNvPr id="11" name="그림 43" descr="C:/Users/82107/AppData/Roaming/PolarisOffice/ETemp/11300_15972312/fImage38816513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7335" y="1131570"/>
            <a:ext cx="11842750" cy="4597400"/>
          </a:xfrm>
          <a:prstGeom prst="rect"/>
          <a:noFill/>
          <a:ln w="9525" cap="flat" cmpd="sng">
            <a:solidFill>
              <a:schemeClr val="bg1">
                <a:alpha val="100000"/>
              </a:schemeClr>
            </a:solidFill>
            <a:prstDash val="solid"/>
            <a:round/>
          </a:ln>
          <a:effectLst>
            <a:softEdge rad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 0"/>
          <p:cNvSpPr txBox="1">
            <a:spLocks/>
          </p:cNvSpPr>
          <p:nvPr/>
        </p:nvSpPr>
        <p:spPr>
          <a:xfrm rot="0">
            <a:off x="2239645" y="234950"/>
            <a:ext cx="5125085" cy="3994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lang="ko-KR" sz="2000" spc="-140">
                <a:latin typeface="KoPub돋움체 Bold" charset="0"/>
                <a:ea typeface="KoPub돋움체 Bold" charset="0"/>
              </a:rPr>
              <a:t>데이터</a:t>
            </a:r>
            <a:r>
              <a:rPr lang="ko-KR" sz="2000" spc="-140">
                <a:latin typeface="KoPub돋움체 Bold" charset="0"/>
                <a:ea typeface="KoPub돋움체 Bold" charset="0"/>
              </a:rPr>
              <a:t> </a:t>
            </a:r>
            <a:r>
              <a:rPr lang="ko-KR" sz="2000" spc="-140">
                <a:latin typeface="KoPub돋움체 Bold" charset="0"/>
                <a:ea typeface="KoPub돋움체 Bold" charset="0"/>
              </a:rPr>
              <a:t>전처리</a:t>
            </a:r>
            <a:endParaRPr lang="ko-KR" altLang="en-US" sz="2000">
              <a:latin typeface="KoPub돋움체 Bold" charset="0"/>
              <a:ea typeface="KoPub돋움체 Bold" charset="0"/>
            </a:endParaRPr>
          </a:p>
        </p:txBody>
      </p:sp>
      <p:sp>
        <p:nvSpPr>
          <p:cNvPr id="2" name="Rect 0"/>
          <p:cNvSpPr>
            <a:spLocks/>
          </p:cNvSpPr>
          <p:nvPr/>
        </p:nvSpPr>
        <p:spPr>
          <a:xfrm rot="0">
            <a:off x="269240" y="263525"/>
            <a:ext cx="1588135" cy="320675"/>
          </a:xfrm>
          <a:prstGeom prst="rect"/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endParaRPr lang="ko-KR" altLang="en-US" sz="1800">
              <a:latin typeface="KoPub돋움체 Light" charset="0"/>
              <a:ea typeface="KoPub돋움체 Light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1884045" y="263525"/>
            <a:ext cx="328295" cy="320675"/>
          </a:xfrm>
          <a:prstGeom prst="rect"/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endParaRPr lang="ko-KR" altLang="en-US" sz="1800">
              <a:latin typeface="KoPub돋움체 Light" charset="0"/>
              <a:ea typeface="KoPub돋움체 Light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457835" y="202565"/>
            <a:ext cx="1299845" cy="46101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r>
              <a:rPr lang="ko-KR" sz="2400">
                <a:gradFill rotWithShape="1">
                  <a:gsLst>
                    <a:gs pos="83000">
                      <a:schemeClr val="bg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Bebas Neue" charset="0"/>
                <a:ea typeface="KoPub돋움체 Light" charset="0"/>
              </a:rPr>
              <a:t>I</a:t>
            </a:r>
            <a:r>
              <a:rPr lang="ko-KR" sz="2400">
                <a:gradFill rotWithShape="1">
                  <a:gsLst>
                    <a:gs pos="83000">
                      <a:schemeClr val="bg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Bebas Neue" charset="0"/>
                <a:ea typeface="KoPub돋움체 Light" charset="0"/>
              </a:rPr>
              <a:t>n</a:t>
            </a:r>
            <a:r>
              <a:rPr lang="ko-KR" sz="2400">
                <a:gradFill rotWithShape="1">
                  <a:gsLst>
                    <a:gs pos="83000">
                      <a:schemeClr val="bg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Bebas Neue" charset="0"/>
                <a:ea typeface="KoPub돋움체 Light" charset="0"/>
              </a:rPr>
              <a:t>s</a:t>
            </a:r>
            <a:r>
              <a:rPr lang="ko-KR" sz="2400">
                <a:gradFill rotWithShape="1">
                  <a:gsLst>
                    <a:gs pos="83000">
                      <a:schemeClr val="bg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Bebas Neue" charset="0"/>
                <a:ea typeface="KoPub돋움체 Light" charset="0"/>
              </a:rPr>
              <a:t>ert.</a:t>
            </a:r>
            <a:endParaRPr lang="ko-KR" altLang="en-US" sz="2400">
              <a:gradFill rotWithShape="1">
                <a:gsLst>
                  <a:gs pos="83000">
                    <a:schemeClr val="bg1">
                      <a:lumMod val="50000"/>
                      <a:lumOff val="50000"/>
                    </a:schemeClr>
                  </a:gs>
                  <a:gs pos="100000">
                    <a:schemeClr val="bg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Bebas Neue" charset="0"/>
              <a:ea typeface="KoPub돋움체 Light" charset="0"/>
            </a:endParaRPr>
          </a:p>
        </p:txBody>
      </p:sp>
      <p:pic>
        <p:nvPicPr>
          <p:cNvPr id="11" name="그림 44" descr="C:/Users/82107/AppData/Roaming/PolarisOffice/ETemp/11300_15972312/fImage3881651457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7335" y="1131570"/>
            <a:ext cx="11842750" cy="4597400"/>
          </a:xfrm>
          <a:prstGeom prst="rect"/>
          <a:noFill/>
          <a:ln w="9525" cap="flat" cmpd="sng">
            <a:solidFill>
              <a:schemeClr val="bg1">
                <a:alpha val="100000"/>
              </a:schemeClr>
            </a:solidFill>
            <a:prstDash val="solid"/>
            <a:round/>
          </a:ln>
          <a:effectLst>
            <a:softEdge rad="0"/>
          </a:effectLst>
        </p:spPr>
      </p:pic>
      <p:sp>
        <p:nvSpPr>
          <p:cNvPr id="12" name="도형 45"/>
          <p:cNvSpPr>
            <a:spLocks/>
          </p:cNvSpPr>
          <p:nvPr/>
        </p:nvSpPr>
        <p:spPr>
          <a:xfrm rot="0">
            <a:off x="1153160" y="1706880"/>
            <a:ext cx="827405" cy="3696335"/>
          </a:xfrm>
          <a:prstGeom prst="rect"/>
          <a:noFill/>
          <a:ln w="317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 0"/>
          <p:cNvSpPr txBox="1">
            <a:spLocks/>
          </p:cNvSpPr>
          <p:nvPr/>
        </p:nvSpPr>
        <p:spPr>
          <a:xfrm rot="0">
            <a:off x="2239645" y="234950"/>
            <a:ext cx="5125085" cy="3994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lang="ko-KR" sz="2000" spc="-140">
                <a:latin typeface="KoPub돋움체 Bold" charset="0"/>
                <a:ea typeface="KoPub돋움체 Bold" charset="0"/>
              </a:rPr>
              <a:t>데이터</a:t>
            </a:r>
            <a:r>
              <a:rPr lang="ko-KR" sz="2000" spc="-140">
                <a:latin typeface="KoPub돋움체 Bold" charset="0"/>
                <a:ea typeface="KoPub돋움체 Bold" charset="0"/>
              </a:rPr>
              <a:t> </a:t>
            </a:r>
            <a:r>
              <a:rPr lang="ko-KR" sz="2000" spc="-140">
                <a:latin typeface="KoPub돋움체 Bold" charset="0"/>
                <a:ea typeface="KoPub돋움체 Bold" charset="0"/>
              </a:rPr>
              <a:t>전처리</a:t>
            </a:r>
            <a:endParaRPr lang="ko-KR" altLang="en-US" sz="2000">
              <a:latin typeface="KoPub돋움체 Bold" charset="0"/>
              <a:ea typeface="KoPub돋움체 Bold" charset="0"/>
            </a:endParaRPr>
          </a:p>
        </p:txBody>
      </p:sp>
      <p:sp>
        <p:nvSpPr>
          <p:cNvPr id="2" name="Rect 0"/>
          <p:cNvSpPr>
            <a:spLocks/>
          </p:cNvSpPr>
          <p:nvPr/>
        </p:nvSpPr>
        <p:spPr>
          <a:xfrm rot="0">
            <a:off x="269240" y="263525"/>
            <a:ext cx="1588135" cy="320675"/>
          </a:xfrm>
          <a:prstGeom prst="rect"/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endParaRPr lang="ko-KR" altLang="en-US" sz="1800">
              <a:latin typeface="KoPub돋움체 Light" charset="0"/>
              <a:ea typeface="KoPub돋움체 Light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1884045" y="263525"/>
            <a:ext cx="328295" cy="320675"/>
          </a:xfrm>
          <a:prstGeom prst="rect"/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endParaRPr lang="ko-KR" altLang="en-US" sz="1800">
              <a:latin typeface="KoPub돋움체 Light" charset="0"/>
              <a:ea typeface="KoPub돋움체 Light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457835" y="202565"/>
            <a:ext cx="1299845" cy="46101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r>
              <a:rPr lang="ko-KR" sz="2400">
                <a:gradFill rotWithShape="1">
                  <a:gsLst>
                    <a:gs pos="83000">
                      <a:schemeClr val="bg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Bebas Neue" charset="0"/>
                <a:ea typeface="KoPub돋움체 Light" charset="0"/>
              </a:rPr>
              <a:t>I</a:t>
            </a:r>
            <a:r>
              <a:rPr lang="ko-KR" sz="2400">
                <a:gradFill rotWithShape="1">
                  <a:gsLst>
                    <a:gs pos="83000">
                      <a:schemeClr val="bg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Bebas Neue" charset="0"/>
                <a:ea typeface="KoPub돋움체 Light" charset="0"/>
              </a:rPr>
              <a:t>n</a:t>
            </a:r>
            <a:r>
              <a:rPr lang="ko-KR" sz="2400">
                <a:gradFill rotWithShape="1">
                  <a:gsLst>
                    <a:gs pos="83000">
                      <a:schemeClr val="bg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Bebas Neue" charset="0"/>
                <a:ea typeface="KoPub돋움체 Light" charset="0"/>
              </a:rPr>
              <a:t>s</a:t>
            </a:r>
            <a:r>
              <a:rPr lang="ko-KR" sz="2400">
                <a:gradFill rotWithShape="1">
                  <a:gsLst>
                    <a:gs pos="83000">
                      <a:schemeClr val="bg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Bebas Neue" charset="0"/>
                <a:ea typeface="KoPub돋움체 Light" charset="0"/>
              </a:rPr>
              <a:t>ert.</a:t>
            </a:r>
            <a:endParaRPr lang="ko-KR" altLang="en-US" sz="2400">
              <a:gradFill rotWithShape="1">
                <a:gsLst>
                  <a:gs pos="83000">
                    <a:schemeClr val="bg1">
                      <a:lumMod val="50000"/>
                      <a:lumOff val="50000"/>
                    </a:schemeClr>
                  </a:gs>
                  <a:gs pos="100000">
                    <a:schemeClr val="bg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Bebas Neue" charset="0"/>
              <a:ea typeface="KoPub돋움체 Light" charset="0"/>
            </a:endParaRPr>
          </a:p>
        </p:txBody>
      </p:sp>
      <p:pic>
        <p:nvPicPr>
          <p:cNvPr id="11" name="그림 46" descr="C:/Users/82107/AppData/Roaming/PolarisOffice/ETemp/11300_15972312/fImage33481516147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5430" y="1132840"/>
            <a:ext cx="11886565" cy="45967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 0"/>
          <p:cNvSpPr txBox="1">
            <a:spLocks/>
          </p:cNvSpPr>
          <p:nvPr/>
        </p:nvSpPr>
        <p:spPr>
          <a:xfrm rot="0">
            <a:off x="2239645" y="234950"/>
            <a:ext cx="5125085" cy="3994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lang="ko-KR" sz="2000" spc="-140">
                <a:latin typeface="KoPub돋움체 Bold" charset="0"/>
                <a:ea typeface="KoPub돋움체 Bold" charset="0"/>
              </a:rPr>
              <a:t>데이터</a:t>
            </a:r>
            <a:r>
              <a:rPr lang="ko-KR" sz="2000" spc="-140">
                <a:latin typeface="KoPub돋움체 Bold" charset="0"/>
                <a:ea typeface="KoPub돋움체 Bold" charset="0"/>
              </a:rPr>
              <a:t> </a:t>
            </a:r>
            <a:r>
              <a:rPr lang="ko-KR" sz="2000" spc="-140">
                <a:latin typeface="KoPub돋움체 Bold" charset="0"/>
                <a:ea typeface="KoPub돋움체 Bold" charset="0"/>
              </a:rPr>
              <a:t>전처리</a:t>
            </a:r>
            <a:endParaRPr lang="ko-KR" altLang="en-US" sz="2000">
              <a:latin typeface="KoPub돋움체 Bold" charset="0"/>
              <a:ea typeface="KoPub돋움체 Bold" charset="0"/>
            </a:endParaRPr>
          </a:p>
        </p:txBody>
      </p:sp>
      <p:sp>
        <p:nvSpPr>
          <p:cNvPr id="2" name="Rect 0"/>
          <p:cNvSpPr>
            <a:spLocks/>
          </p:cNvSpPr>
          <p:nvPr/>
        </p:nvSpPr>
        <p:spPr>
          <a:xfrm rot="0">
            <a:off x="269240" y="263525"/>
            <a:ext cx="1588135" cy="320675"/>
          </a:xfrm>
          <a:prstGeom prst="rect"/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endParaRPr lang="ko-KR" altLang="en-US" sz="1800">
              <a:latin typeface="KoPub돋움체 Light" charset="0"/>
              <a:ea typeface="KoPub돋움체 Light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1884045" y="263525"/>
            <a:ext cx="328295" cy="320675"/>
          </a:xfrm>
          <a:prstGeom prst="rect"/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endParaRPr lang="ko-KR" altLang="en-US" sz="1800">
              <a:latin typeface="KoPub돋움체 Light" charset="0"/>
              <a:ea typeface="KoPub돋움체 Light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457835" y="202565"/>
            <a:ext cx="1299845" cy="46101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r>
              <a:rPr lang="ko-KR" sz="2400">
                <a:gradFill rotWithShape="1">
                  <a:gsLst>
                    <a:gs pos="83000">
                      <a:schemeClr val="bg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Bebas Neue" charset="0"/>
                <a:ea typeface="KoPub돋움체 Light" charset="0"/>
              </a:rPr>
              <a:t>I</a:t>
            </a:r>
            <a:r>
              <a:rPr lang="ko-KR" sz="2400">
                <a:gradFill rotWithShape="1">
                  <a:gsLst>
                    <a:gs pos="83000">
                      <a:schemeClr val="bg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Bebas Neue" charset="0"/>
                <a:ea typeface="KoPub돋움체 Light" charset="0"/>
              </a:rPr>
              <a:t>n</a:t>
            </a:r>
            <a:r>
              <a:rPr lang="ko-KR" sz="2400">
                <a:gradFill rotWithShape="1">
                  <a:gsLst>
                    <a:gs pos="83000">
                      <a:schemeClr val="bg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Bebas Neue" charset="0"/>
                <a:ea typeface="KoPub돋움체 Light" charset="0"/>
              </a:rPr>
              <a:t>s</a:t>
            </a:r>
            <a:r>
              <a:rPr lang="ko-KR" sz="2400">
                <a:gradFill rotWithShape="1">
                  <a:gsLst>
                    <a:gs pos="83000">
                      <a:schemeClr val="bg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Bebas Neue" charset="0"/>
                <a:ea typeface="KoPub돋움체 Light" charset="0"/>
              </a:rPr>
              <a:t>ert.</a:t>
            </a:r>
            <a:endParaRPr lang="ko-KR" altLang="en-US" sz="2400">
              <a:gradFill rotWithShape="1">
                <a:gsLst>
                  <a:gs pos="83000">
                    <a:schemeClr val="bg1">
                      <a:lumMod val="50000"/>
                      <a:lumOff val="50000"/>
                    </a:schemeClr>
                  </a:gs>
                  <a:gs pos="100000">
                    <a:schemeClr val="bg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Bebas Neue" charset="0"/>
              <a:ea typeface="KoPub돋움체 Light" charset="0"/>
            </a:endParaRPr>
          </a:p>
        </p:txBody>
      </p:sp>
      <p:pic>
        <p:nvPicPr>
          <p:cNvPr id="11" name="그림 47" descr="C:/Users/82107/AppData/Roaming/PolarisOffice/ETemp/11300_15972312/fImage9768517935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5430" y="1098550"/>
            <a:ext cx="4580255" cy="46621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 0"/>
          <p:cNvSpPr txBox="1">
            <a:spLocks/>
          </p:cNvSpPr>
          <p:nvPr/>
        </p:nvSpPr>
        <p:spPr>
          <a:xfrm rot="0">
            <a:off x="2239645" y="234950"/>
            <a:ext cx="5125085" cy="3994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lang="ko-KR" sz="2000" spc="-140">
                <a:latin typeface="KoPub돋움체 Bold" charset="0"/>
                <a:ea typeface="KoPub돋움체 Bold" charset="0"/>
              </a:rPr>
              <a:t>데이터</a:t>
            </a:r>
            <a:r>
              <a:rPr lang="ko-KR" sz="2000" spc="-140">
                <a:latin typeface="KoPub돋움체 Bold" charset="0"/>
                <a:ea typeface="KoPub돋움체 Bold" charset="0"/>
              </a:rPr>
              <a:t> </a:t>
            </a:r>
            <a:r>
              <a:rPr lang="ko-KR" sz="2000" spc="-140">
                <a:latin typeface="KoPub돋움체 Bold" charset="0"/>
                <a:ea typeface="KoPub돋움체 Bold" charset="0"/>
              </a:rPr>
              <a:t>전처리</a:t>
            </a:r>
            <a:endParaRPr lang="ko-KR" altLang="en-US" sz="2000">
              <a:latin typeface="KoPub돋움체 Bold" charset="0"/>
              <a:ea typeface="KoPub돋움체 Bold" charset="0"/>
            </a:endParaRPr>
          </a:p>
        </p:txBody>
      </p:sp>
      <p:sp>
        <p:nvSpPr>
          <p:cNvPr id="2" name="Rect 0"/>
          <p:cNvSpPr>
            <a:spLocks/>
          </p:cNvSpPr>
          <p:nvPr/>
        </p:nvSpPr>
        <p:spPr>
          <a:xfrm rot="0">
            <a:off x="269240" y="263525"/>
            <a:ext cx="1588135" cy="320675"/>
          </a:xfrm>
          <a:prstGeom prst="rect"/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endParaRPr lang="ko-KR" altLang="en-US" sz="1800">
              <a:latin typeface="KoPub돋움체 Light" charset="0"/>
              <a:ea typeface="KoPub돋움체 Light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1884045" y="263525"/>
            <a:ext cx="328295" cy="320675"/>
          </a:xfrm>
          <a:prstGeom prst="rect"/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endParaRPr lang="ko-KR" altLang="en-US" sz="1800">
              <a:latin typeface="KoPub돋움체 Light" charset="0"/>
              <a:ea typeface="KoPub돋움체 Light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457835" y="202565"/>
            <a:ext cx="1299845" cy="46101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r>
              <a:rPr lang="ko-KR" sz="2400">
                <a:gradFill rotWithShape="1">
                  <a:gsLst>
                    <a:gs pos="83000">
                      <a:schemeClr val="bg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Bebas Neue" charset="0"/>
                <a:ea typeface="KoPub돋움체 Light" charset="0"/>
              </a:rPr>
              <a:t>I</a:t>
            </a:r>
            <a:r>
              <a:rPr lang="ko-KR" sz="2400">
                <a:gradFill rotWithShape="1">
                  <a:gsLst>
                    <a:gs pos="83000">
                      <a:schemeClr val="bg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Bebas Neue" charset="0"/>
                <a:ea typeface="KoPub돋움체 Light" charset="0"/>
              </a:rPr>
              <a:t>n</a:t>
            </a:r>
            <a:r>
              <a:rPr lang="ko-KR" sz="2400">
                <a:gradFill rotWithShape="1">
                  <a:gsLst>
                    <a:gs pos="83000">
                      <a:schemeClr val="bg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Bebas Neue" charset="0"/>
                <a:ea typeface="KoPub돋움체 Light" charset="0"/>
              </a:rPr>
              <a:t>s</a:t>
            </a:r>
            <a:r>
              <a:rPr lang="ko-KR" sz="2400">
                <a:gradFill rotWithShape="1">
                  <a:gsLst>
                    <a:gs pos="83000">
                      <a:schemeClr val="bg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Bebas Neue" charset="0"/>
                <a:ea typeface="KoPub돋움체 Light" charset="0"/>
              </a:rPr>
              <a:t>ert.</a:t>
            </a:r>
            <a:endParaRPr lang="ko-KR" altLang="en-US" sz="2400">
              <a:gradFill rotWithShape="1">
                <a:gsLst>
                  <a:gs pos="83000">
                    <a:schemeClr val="bg1">
                      <a:lumMod val="50000"/>
                      <a:lumOff val="50000"/>
                    </a:schemeClr>
                  </a:gs>
                  <a:gs pos="100000">
                    <a:schemeClr val="bg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Bebas Neue" charset="0"/>
              <a:ea typeface="KoPub돋움체 Light" charset="0"/>
            </a:endParaRPr>
          </a:p>
        </p:txBody>
      </p:sp>
      <p:pic>
        <p:nvPicPr>
          <p:cNvPr id="11" name="그림 48" descr="C:/Users/82107/AppData/Roaming/PolarisOffice/ETemp/11300_15972312/fImage5021518696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553200" y="1099185"/>
            <a:ext cx="4855845" cy="4661535"/>
          </a:xfrm>
          <a:prstGeom prst="rect"/>
          <a:noFill/>
        </p:spPr>
      </p:pic>
      <p:pic>
        <p:nvPicPr>
          <p:cNvPr id="12" name="그림 49" descr="C:/Users/82107/AppData/Roaming/PolarisOffice/ETemp/11300_15972312/fImage9768519446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5430" y="1098550"/>
            <a:ext cx="4580255" cy="4662170"/>
          </a:xfrm>
          <a:prstGeom prst="rect"/>
          <a:noFill/>
        </p:spPr>
      </p:pic>
      <p:sp>
        <p:nvSpPr>
          <p:cNvPr id="13" name="도형 50"/>
          <p:cNvSpPr>
            <a:spLocks/>
          </p:cNvSpPr>
          <p:nvPr/>
        </p:nvSpPr>
        <p:spPr>
          <a:xfrm rot="0">
            <a:off x="5094605" y="2952115"/>
            <a:ext cx="1197610" cy="767080"/>
          </a:xfrm>
          <a:prstGeom prst="rightArrow"/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 0"/>
          <p:cNvSpPr txBox="1">
            <a:spLocks/>
          </p:cNvSpPr>
          <p:nvPr/>
        </p:nvSpPr>
        <p:spPr>
          <a:xfrm rot="0">
            <a:off x="2239645" y="234950"/>
            <a:ext cx="5125085" cy="3994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lang="ko-KR" sz="2000" spc="-140">
                <a:latin typeface="KoPub돋움체 Bold" charset="0"/>
                <a:ea typeface="KoPub돋움체 Bold" charset="0"/>
              </a:rPr>
              <a:t>데이터</a:t>
            </a:r>
            <a:r>
              <a:rPr lang="ko-KR" sz="2000" spc="-140">
                <a:latin typeface="KoPub돋움체 Bold" charset="0"/>
                <a:ea typeface="KoPub돋움체 Bold" charset="0"/>
              </a:rPr>
              <a:t> </a:t>
            </a:r>
            <a:r>
              <a:rPr lang="ko-KR" sz="2000" spc="-140">
                <a:latin typeface="KoPub돋움체 Bold" charset="0"/>
                <a:ea typeface="KoPub돋움체 Bold" charset="0"/>
              </a:rPr>
              <a:t>전처리</a:t>
            </a:r>
            <a:endParaRPr lang="ko-KR" altLang="en-US" sz="2000">
              <a:latin typeface="KoPub돋움체 Bold" charset="0"/>
              <a:ea typeface="KoPub돋움체 Bold" charset="0"/>
            </a:endParaRPr>
          </a:p>
        </p:txBody>
      </p:sp>
      <p:sp>
        <p:nvSpPr>
          <p:cNvPr id="2" name="Rect 0"/>
          <p:cNvSpPr>
            <a:spLocks/>
          </p:cNvSpPr>
          <p:nvPr/>
        </p:nvSpPr>
        <p:spPr>
          <a:xfrm rot="0">
            <a:off x="269240" y="263525"/>
            <a:ext cx="1588135" cy="320675"/>
          </a:xfrm>
          <a:prstGeom prst="rect"/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endParaRPr lang="ko-KR" altLang="en-US" sz="1800">
              <a:latin typeface="KoPub돋움체 Light" charset="0"/>
              <a:ea typeface="KoPub돋움체 Light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1884045" y="263525"/>
            <a:ext cx="328295" cy="320675"/>
          </a:xfrm>
          <a:prstGeom prst="rect"/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endParaRPr lang="ko-KR" altLang="en-US" sz="1800">
              <a:latin typeface="KoPub돋움체 Light" charset="0"/>
              <a:ea typeface="KoPub돋움체 Light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457835" y="202565"/>
            <a:ext cx="1299845" cy="46101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r>
              <a:rPr lang="ko-KR" sz="2400">
                <a:gradFill rotWithShape="1">
                  <a:gsLst>
                    <a:gs pos="83000">
                      <a:schemeClr val="bg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Bebas Neue" charset="0"/>
                <a:ea typeface="KoPub돋움체 Light" charset="0"/>
              </a:rPr>
              <a:t>I</a:t>
            </a:r>
            <a:r>
              <a:rPr lang="ko-KR" sz="2400">
                <a:gradFill rotWithShape="1">
                  <a:gsLst>
                    <a:gs pos="83000">
                      <a:schemeClr val="bg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Bebas Neue" charset="0"/>
                <a:ea typeface="KoPub돋움체 Light" charset="0"/>
              </a:rPr>
              <a:t>n</a:t>
            </a:r>
            <a:r>
              <a:rPr lang="ko-KR" sz="2400">
                <a:gradFill rotWithShape="1">
                  <a:gsLst>
                    <a:gs pos="83000">
                      <a:schemeClr val="bg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Bebas Neue" charset="0"/>
                <a:ea typeface="KoPub돋움체 Light" charset="0"/>
              </a:rPr>
              <a:t>s</a:t>
            </a:r>
            <a:r>
              <a:rPr lang="ko-KR" sz="2400">
                <a:gradFill rotWithShape="1">
                  <a:gsLst>
                    <a:gs pos="83000">
                      <a:schemeClr val="bg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Bebas Neue" charset="0"/>
                <a:ea typeface="KoPub돋움체 Light" charset="0"/>
              </a:rPr>
              <a:t>ert.</a:t>
            </a:r>
            <a:endParaRPr lang="ko-KR" altLang="en-US" sz="2400">
              <a:gradFill rotWithShape="1">
                <a:gsLst>
                  <a:gs pos="83000">
                    <a:schemeClr val="bg1">
                      <a:lumMod val="50000"/>
                      <a:lumOff val="50000"/>
                    </a:schemeClr>
                  </a:gs>
                  <a:gs pos="100000">
                    <a:schemeClr val="bg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Bebas Neue" charset="0"/>
              <a:ea typeface="KoPub돋움체 Light" charset="0"/>
            </a:endParaRPr>
          </a:p>
        </p:txBody>
      </p:sp>
      <p:pic>
        <p:nvPicPr>
          <p:cNvPr id="11" name="그림 51" descr="C:/Users/82107/AppData/Roaming/PolarisOffice/ETemp/11300_15972312/fImage10807533570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04005" y="1214120"/>
            <a:ext cx="3984625" cy="44323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34</Pages>
  <Paragraphs>0</Paragraphs>
  <Words>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cmk9272</cp:lastModifiedBy>
  <dc:title>PowerPoint 프레젠테이션</dc:title>
  <cp:version>9.104.146.48620</cp:version>
  <dcterms:modified xsi:type="dcterms:W3CDTF">2023-01-04T03:31:27Z</dcterms:modified>
</cp:coreProperties>
</file>