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87C7D9"/>
    <a:srgbClr val="99D0DF"/>
    <a:srgbClr val="93CDDD"/>
    <a:srgbClr val="A5D6E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6047-5324-45A0-BC5D-984C9165CB63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A6C7-2A12-4AE2-9F7F-2F04AFF6A43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6047-5324-45A0-BC5D-984C9165CB63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A6C7-2A12-4AE2-9F7F-2F04AFF6A43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6047-5324-45A0-BC5D-984C9165CB63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A6C7-2A12-4AE2-9F7F-2F04AFF6A43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6047-5324-45A0-BC5D-984C9165CB63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A6C7-2A12-4AE2-9F7F-2F04AFF6A43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6047-5324-45A0-BC5D-984C9165CB63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A6C7-2A12-4AE2-9F7F-2F04AFF6A43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6047-5324-45A0-BC5D-984C9165CB63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A6C7-2A12-4AE2-9F7F-2F04AFF6A43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6047-5324-45A0-BC5D-984C9165CB63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A6C7-2A12-4AE2-9F7F-2F04AFF6A43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6047-5324-45A0-BC5D-984C9165CB63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A6C7-2A12-4AE2-9F7F-2F04AFF6A43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6047-5324-45A0-BC5D-984C9165CB63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A6C7-2A12-4AE2-9F7F-2F04AFF6A43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6047-5324-45A0-BC5D-984C9165CB63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A6C7-2A12-4AE2-9F7F-2F04AFF6A43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6047-5324-45A0-BC5D-984C9165CB63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A6C7-2A12-4AE2-9F7F-2F04AFF6A43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36047-5324-45A0-BC5D-984C9165CB63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1A6C7-2A12-4AE2-9F7F-2F04AFF6A43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그룹 142"/>
          <p:cNvGrpSpPr/>
          <p:nvPr/>
        </p:nvGrpSpPr>
        <p:grpSpPr>
          <a:xfrm>
            <a:off x="391886" y="1340769"/>
            <a:ext cx="8360229" cy="5016488"/>
            <a:chOff x="341811" y="520864"/>
            <a:chExt cx="8360229" cy="5016488"/>
          </a:xfrm>
        </p:grpSpPr>
        <p:sp>
          <p:nvSpPr>
            <p:cNvPr id="5" name="직사각형 4"/>
            <p:cNvSpPr/>
            <p:nvPr/>
          </p:nvSpPr>
          <p:spPr>
            <a:xfrm>
              <a:off x="341811" y="520864"/>
              <a:ext cx="8360229" cy="50164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26642" y="775851"/>
              <a:ext cx="12282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chemeClr val="accent5"/>
                  </a:solidFill>
                  <a:latin typeface="나눔스퀘어 ExtraBold" pitchFamily="50" charset="-127"/>
                  <a:ea typeface="나눔스퀘어 ExtraBold" pitchFamily="50" charset="-127"/>
                </a:rPr>
                <a:t>2019</a:t>
              </a:r>
              <a:r>
                <a:rPr lang="ko-KR" altLang="en-US" sz="2400" dirty="0" smtClean="0">
                  <a:solidFill>
                    <a:schemeClr val="accent5"/>
                  </a:solidFill>
                  <a:latin typeface="나눔스퀘어 ExtraBold" pitchFamily="50" charset="-127"/>
                  <a:ea typeface="나눔스퀘어 ExtraBold" pitchFamily="50" charset="-127"/>
                </a:rPr>
                <a:t>년</a:t>
              </a:r>
              <a:endParaRPr lang="ko-KR" altLang="en-US" sz="2400" dirty="0">
                <a:solidFill>
                  <a:schemeClr val="accent5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grpSp>
          <p:nvGrpSpPr>
            <p:cNvPr id="52" name="그룹 51"/>
            <p:cNvGrpSpPr/>
            <p:nvPr/>
          </p:nvGrpSpPr>
          <p:grpSpPr>
            <a:xfrm>
              <a:off x="702122" y="923391"/>
              <a:ext cx="1655534" cy="157824"/>
              <a:chOff x="682053" y="1155243"/>
              <a:chExt cx="1752386" cy="167058"/>
            </a:xfrm>
          </p:grpSpPr>
          <p:sp>
            <p:nvSpPr>
              <p:cNvPr id="7" name="이등변 삼각형 6"/>
              <p:cNvSpPr/>
              <p:nvPr/>
            </p:nvSpPr>
            <p:spPr>
              <a:xfrm rot="16200000">
                <a:off x="670532" y="1166764"/>
                <a:ext cx="167058" cy="144016"/>
              </a:xfrm>
              <a:prstGeom prst="triangl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이등변 삼각형 7"/>
              <p:cNvSpPr/>
              <p:nvPr/>
            </p:nvSpPr>
            <p:spPr>
              <a:xfrm rot="5400000" flipH="1">
                <a:off x="2278902" y="1166764"/>
                <a:ext cx="167058" cy="144016"/>
              </a:xfrm>
              <a:prstGeom prst="triangl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3" name="그룹 82"/>
            <p:cNvGrpSpPr/>
            <p:nvPr/>
          </p:nvGrpSpPr>
          <p:grpSpPr>
            <a:xfrm>
              <a:off x="6597150" y="4166335"/>
              <a:ext cx="1809178" cy="1122297"/>
              <a:chOff x="683568" y="1864742"/>
              <a:chExt cx="1821895" cy="1122297"/>
            </a:xfrm>
          </p:grpSpPr>
          <p:sp>
            <p:nvSpPr>
              <p:cNvPr id="84" name="직사각형 83"/>
              <p:cNvSpPr/>
              <p:nvPr/>
            </p:nvSpPr>
            <p:spPr>
              <a:xfrm>
                <a:off x="683568" y="1864742"/>
                <a:ext cx="1821895" cy="1122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87C7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 anchorCtr="0"/>
              <a:lstStyle/>
              <a:p>
                <a:pPr algn="ctr"/>
                <a:endParaRPr lang="en-US" altLang="ko-KR" sz="5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r>
                  <a:rPr lang="en-US" altLang="ko-KR" sz="14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12</a:t>
                </a:r>
                <a:r>
                  <a:rPr lang="ko-KR" altLang="en-US" sz="14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월</a:t>
                </a:r>
                <a:endParaRPr lang="en-US" altLang="ko-KR" sz="14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endParaRPr lang="en-US" altLang="ko-KR" sz="1050" dirty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r>
                  <a:rPr lang="ko-KR" altLang="en-US" sz="11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  매입총액 </a:t>
                </a:r>
                <a:r>
                  <a:rPr lang="en-US" altLang="ko-KR" sz="11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79,852,000</a:t>
                </a:r>
              </a:p>
              <a:p>
                <a:endParaRPr lang="en-US" altLang="ko-KR" sz="4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r>
                  <a:rPr lang="en-US" altLang="ko-KR" sz="95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   - </a:t>
                </a:r>
                <a:r>
                  <a:rPr lang="ko-KR" altLang="en-US" sz="95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총 </a:t>
                </a:r>
                <a:r>
                  <a:rPr lang="ko-KR" altLang="en-US" sz="95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공급가액 </a:t>
                </a:r>
                <a:r>
                  <a:rPr lang="en-US" altLang="ko-KR" sz="95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71,866,800</a:t>
                </a:r>
              </a:p>
              <a:p>
                <a:r>
                  <a:rPr lang="ko-KR" altLang="en-US" sz="95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   </a:t>
                </a:r>
                <a:r>
                  <a:rPr lang="en-US" altLang="ko-KR" sz="95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- </a:t>
                </a:r>
                <a:r>
                  <a:rPr lang="ko-KR" altLang="en-US" sz="95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총 세액 </a:t>
                </a:r>
                <a:r>
                  <a:rPr lang="en-US" altLang="ko-KR" sz="95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7,985,200 </a:t>
                </a:r>
                <a:endParaRPr lang="en-US" altLang="ko-KR" sz="95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endParaRPr lang="en-US" altLang="ko-KR" sz="14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endParaRPr lang="en-US" altLang="ko-KR" sz="2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endParaRPr lang="en-US" altLang="ko-KR" sz="1400" dirty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endParaRPr lang="en-US" altLang="ko-KR" sz="14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endParaRPr lang="en-US" altLang="ko-KR" sz="1400" dirty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</p:txBody>
          </p:sp>
          <p:cxnSp>
            <p:nvCxnSpPr>
              <p:cNvPr id="85" name="직선 연결선 84"/>
              <p:cNvCxnSpPr/>
              <p:nvPr/>
            </p:nvCxnSpPr>
            <p:spPr>
              <a:xfrm>
                <a:off x="777823" y="2274117"/>
                <a:ext cx="1633385" cy="0"/>
              </a:xfrm>
              <a:prstGeom prst="line">
                <a:avLst/>
              </a:prstGeom>
              <a:ln w="28575">
                <a:solidFill>
                  <a:srgbClr val="87C7D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TextBox 91"/>
            <p:cNvSpPr txBox="1"/>
            <p:nvPr/>
          </p:nvSpPr>
          <p:spPr>
            <a:xfrm>
              <a:off x="5087167" y="725840"/>
              <a:ext cx="337464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u="sng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연간 매입총액 </a:t>
              </a:r>
              <a:r>
                <a:rPr lang="en-US" altLang="ko-KR" u="sng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\958,224,000</a:t>
              </a:r>
            </a:p>
            <a:p>
              <a:pPr algn="r"/>
              <a:r>
                <a:rPr lang="en-US" altLang="ko-KR" sz="1200" u="sng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(</a:t>
              </a:r>
              <a:r>
                <a:rPr lang="ko-KR" altLang="en-US" sz="1200" u="sng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연간 매입건수 </a:t>
              </a:r>
              <a:r>
                <a:rPr lang="en-US" altLang="ko-KR" sz="1200" u="sng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1,020</a:t>
              </a:r>
              <a:r>
                <a:rPr lang="ko-KR" altLang="en-US" sz="1200" u="sng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건</a:t>
              </a:r>
              <a:r>
                <a:rPr lang="en-US" altLang="ko-KR" sz="1200" u="sng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)</a:t>
              </a:r>
            </a:p>
          </p:txBody>
        </p:sp>
        <p:grpSp>
          <p:nvGrpSpPr>
            <p:cNvPr id="43" name="그룹 42"/>
            <p:cNvGrpSpPr/>
            <p:nvPr/>
          </p:nvGrpSpPr>
          <p:grpSpPr>
            <a:xfrm>
              <a:off x="2639859" y="1544216"/>
              <a:ext cx="1809178" cy="1122297"/>
              <a:chOff x="683568" y="1864742"/>
              <a:chExt cx="1821895" cy="1122297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683568" y="1864742"/>
                <a:ext cx="1821895" cy="1122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87C7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 anchorCtr="0"/>
              <a:lstStyle/>
              <a:p>
                <a:pPr algn="ctr"/>
                <a:endParaRPr lang="en-US" altLang="ko-KR" sz="3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r>
                  <a:rPr lang="en-US" altLang="ko-KR" sz="1400" dirty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2</a:t>
                </a:r>
                <a:r>
                  <a:rPr lang="ko-KR" altLang="en-US" sz="14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월</a:t>
                </a:r>
              </a:p>
              <a:p>
                <a:pPr algn="ctr"/>
                <a:r>
                  <a:rPr lang="en-US" altLang="ko-KR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(85</a:t>
                </a:r>
                <a:r>
                  <a:rPr lang="ko-KR" altLang="en-US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건</a:t>
                </a:r>
                <a:r>
                  <a:rPr lang="en-US" altLang="ko-KR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)</a:t>
                </a:r>
              </a:p>
              <a:p>
                <a:pPr algn="ctr"/>
                <a:endParaRPr lang="en-US" altLang="ko-KR" sz="7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r>
                  <a:rPr lang="ko-KR" altLang="en-US" sz="11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매입총액 </a:t>
                </a:r>
                <a:r>
                  <a:rPr lang="en-US" altLang="ko-KR" sz="11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79,852,000</a:t>
                </a:r>
              </a:p>
              <a:p>
                <a:pPr algn="ctr"/>
                <a:endParaRPr lang="en-US" altLang="ko-KR" sz="2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r>
                  <a:rPr lang="en-US" altLang="ko-KR" sz="10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</a:t>
                </a:r>
                <a:r>
                  <a:rPr lang="en-US" altLang="ko-KR" sz="95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- </a:t>
                </a:r>
                <a:r>
                  <a:rPr lang="ko-KR" altLang="en-US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총 공급가액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71,866,800</a:t>
                </a:r>
              </a:p>
              <a:p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   - </a:t>
                </a:r>
                <a:r>
                  <a:rPr lang="ko-KR" altLang="en-US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총 세액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7,985,200 </a:t>
                </a:r>
              </a:p>
            </p:txBody>
          </p:sp>
          <p:cxnSp>
            <p:nvCxnSpPr>
              <p:cNvPr id="45" name="직선 연결선 44"/>
              <p:cNvCxnSpPr/>
              <p:nvPr/>
            </p:nvCxnSpPr>
            <p:spPr>
              <a:xfrm>
                <a:off x="777823" y="2338318"/>
                <a:ext cx="1633385" cy="0"/>
              </a:xfrm>
              <a:prstGeom prst="line">
                <a:avLst/>
              </a:prstGeom>
              <a:ln w="12700">
                <a:solidFill>
                  <a:srgbClr val="87C7D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그룹 97"/>
            <p:cNvGrpSpPr/>
            <p:nvPr/>
          </p:nvGrpSpPr>
          <p:grpSpPr>
            <a:xfrm>
              <a:off x="6590977" y="1544216"/>
              <a:ext cx="1809178" cy="1122297"/>
              <a:chOff x="683568" y="1864742"/>
              <a:chExt cx="1821895" cy="1122297"/>
            </a:xfrm>
          </p:grpSpPr>
          <p:sp>
            <p:nvSpPr>
              <p:cNvPr id="99" name="직사각형 98"/>
              <p:cNvSpPr/>
              <p:nvPr/>
            </p:nvSpPr>
            <p:spPr>
              <a:xfrm>
                <a:off x="683568" y="1864742"/>
                <a:ext cx="1821895" cy="1122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87C7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 anchorCtr="0"/>
              <a:lstStyle/>
              <a:p>
                <a:pPr algn="ctr"/>
                <a:endParaRPr lang="en-US" altLang="ko-KR" sz="3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r>
                  <a:rPr lang="en-US" altLang="ko-KR" sz="14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4</a:t>
                </a:r>
                <a:r>
                  <a:rPr lang="ko-KR" altLang="en-US" sz="14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월</a:t>
                </a:r>
              </a:p>
              <a:p>
                <a:pPr algn="ctr"/>
                <a:r>
                  <a:rPr lang="en-US" altLang="ko-KR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(85</a:t>
                </a:r>
                <a:r>
                  <a:rPr lang="ko-KR" altLang="en-US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건</a:t>
                </a:r>
                <a:r>
                  <a:rPr lang="en-US" altLang="ko-KR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)</a:t>
                </a:r>
              </a:p>
              <a:p>
                <a:pPr algn="ctr"/>
                <a:endParaRPr lang="en-US" altLang="ko-KR" sz="7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r>
                  <a:rPr lang="ko-KR" altLang="en-US" sz="11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매입총액 </a:t>
                </a:r>
                <a:r>
                  <a:rPr lang="en-US" altLang="ko-KR" sz="11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79,852,000</a:t>
                </a:r>
              </a:p>
              <a:p>
                <a:pPr algn="ctr"/>
                <a:endParaRPr lang="en-US" altLang="ko-KR" sz="2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r>
                  <a:rPr lang="en-US" altLang="ko-KR" sz="10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</a:t>
                </a:r>
                <a:r>
                  <a:rPr lang="en-US" altLang="ko-KR" sz="95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- </a:t>
                </a:r>
                <a:r>
                  <a:rPr lang="ko-KR" altLang="en-US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총 공급가액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71,866,800</a:t>
                </a:r>
              </a:p>
              <a:p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   - </a:t>
                </a:r>
                <a:r>
                  <a:rPr lang="ko-KR" altLang="en-US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총 세액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7,985,200 </a:t>
                </a:r>
              </a:p>
            </p:txBody>
          </p:sp>
          <p:cxnSp>
            <p:nvCxnSpPr>
              <p:cNvPr id="100" name="직선 연결선 99"/>
              <p:cNvCxnSpPr/>
              <p:nvPr/>
            </p:nvCxnSpPr>
            <p:spPr>
              <a:xfrm>
                <a:off x="777823" y="2338318"/>
                <a:ext cx="1633385" cy="0"/>
              </a:xfrm>
              <a:prstGeom prst="line">
                <a:avLst/>
              </a:prstGeom>
              <a:ln w="12700">
                <a:solidFill>
                  <a:srgbClr val="87C7D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그룹 100"/>
            <p:cNvGrpSpPr/>
            <p:nvPr/>
          </p:nvGrpSpPr>
          <p:grpSpPr>
            <a:xfrm>
              <a:off x="4615418" y="1544216"/>
              <a:ext cx="1809178" cy="1122297"/>
              <a:chOff x="683568" y="1864742"/>
              <a:chExt cx="1821895" cy="1122297"/>
            </a:xfrm>
          </p:grpSpPr>
          <p:sp>
            <p:nvSpPr>
              <p:cNvPr id="102" name="직사각형 101"/>
              <p:cNvSpPr/>
              <p:nvPr/>
            </p:nvSpPr>
            <p:spPr>
              <a:xfrm>
                <a:off x="683568" y="1864742"/>
                <a:ext cx="1821895" cy="1122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87C7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 anchorCtr="0"/>
              <a:lstStyle/>
              <a:p>
                <a:pPr algn="ctr"/>
                <a:endParaRPr lang="en-US" altLang="ko-KR" sz="3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r>
                  <a:rPr lang="en-US" altLang="ko-KR" sz="14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3</a:t>
                </a:r>
                <a:r>
                  <a:rPr lang="ko-KR" altLang="en-US" sz="14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월</a:t>
                </a:r>
              </a:p>
              <a:p>
                <a:pPr algn="ctr"/>
                <a:r>
                  <a:rPr lang="en-US" altLang="ko-KR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(85</a:t>
                </a:r>
                <a:r>
                  <a:rPr lang="ko-KR" altLang="en-US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건</a:t>
                </a:r>
                <a:r>
                  <a:rPr lang="en-US" altLang="ko-KR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)</a:t>
                </a:r>
              </a:p>
              <a:p>
                <a:pPr algn="ctr"/>
                <a:endParaRPr lang="en-US" altLang="ko-KR" sz="7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r>
                  <a:rPr lang="ko-KR" altLang="en-US" sz="11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매입총액 </a:t>
                </a:r>
                <a:r>
                  <a:rPr lang="en-US" altLang="ko-KR" sz="11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79,852,000</a:t>
                </a:r>
              </a:p>
              <a:p>
                <a:pPr algn="ctr"/>
                <a:endParaRPr lang="en-US" altLang="ko-KR" sz="2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r>
                  <a:rPr lang="en-US" altLang="ko-KR" sz="10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</a:t>
                </a:r>
                <a:r>
                  <a:rPr lang="en-US" altLang="ko-KR" sz="95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- </a:t>
                </a:r>
                <a:r>
                  <a:rPr lang="ko-KR" altLang="en-US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총 공급가액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71,866,800</a:t>
                </a:r>
              </a:p>
              <a:p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   - </a:t>
                </a:r>
                <a:r>
                  <a:rPr lang="ko-KR" altLang="en-US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총 세액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7,985,200 </a:t>
                </a:r>
              </a:p>
            </p:txBody>
          </p:sp>
          <p:cxnSp>
            <p:nvCxnSpPr>
              <p:cNvPr id="103" name="직선 연결선 102"/>
              <p:cNvCxnSpPr/>
              <p:nvPr/>
            </p:nvCxnSpPr>
            <p:spPr>
              <a:xfrm>
                <a:off x="777823" y="2338318"/>
                <a:ext cx="1633385" cy="0"/>
              </a:xfrm>
              <a:prstGeom prst="line">
                <a:avLst/>
              </a:prstGeom>
              <a:ln w="12700">
                <a:solidFill>
                  <a:srgbClr val="87C7D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7" name="그룹 106"/>
            <p:cNvGrpSpPr/>
            <p:nvPr/>
          </p:nvGrpSpPr>
          <p:grpSpPr>
            <a:xfrm>
              <a:off x="2639859" y="2840360"/>
              <a:ext cx="1809178" cy="1122297"/>
              <a:chOff x="683568" y="1864742"/>
              <a:chExt cx="1821895" cy="1122297"/>
            </a:xfrm>
          </p:grpSpPr>
          <p:sp>
            <p:nvSpPr>
              <p:cNvPr id="114" name="직사각형 113"/>
              <p:cNvSpPr/>
              <p:nvPr/>
            </p:nvSpPr>
            <p:spPr>
              <a:xfrm>
                <a:off x="683568" y="1864742"/>
                <a:ext cx="1821895" cy="1122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87C7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 anchorCtr="0"/>
              <a:lstStyle/>
              <a:p>
                <a:pPr algn="ctr"/>
                <a:endParaRPr lang="en-US" altLang="ko-KR" sz="3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r>
                  <a:rPr lang="en-US" altLang="ko-KR" sz="14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6</a:t>
                </a:r>
                <a:r>
                  <a:rPr lang="ko-KR" altLang="en-US" sz="14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월</a:t>
                </a:r>
              </a:p>
              <a:p>
                <a:pPr algn="ctr"/>
                <a:r>
                  <a:rPr lang="en-US" altLang="ko-KR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(85</a:t>
                </a:r>
                <a:r>
                  <a:rPr lang="ko-KR" altLang="en-US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건</a:t>
                </a:r>
                <a:r>
                  <a:rPr lang="en-US" altLang="ko-KR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)</a:t>
                </a:r>
              </a:p>
              <a:p>
                <a:pPr algn="ctr"/>
                <a:endParaRPr lang="en-US" altLang="ko-KR" sz="7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r>
                  <a:rPr lang="ko-KR" altLang="en-US" sz="11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매입총액 </a:t>
                </a:r>
                <a:r>
                  <a:rPr lang="en-US" altLang="ko-KR" sz="11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79,852,000</a:t>
                </a:r>
              </a:p>
              <a:p>
                <a:pPr algn="ctr"/>
                <a:endParaRPr lang="en-US" altLang="ko-KR" sz="2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r>
                  <a:rPr lang="en-US" altLang="ko-KR" sz="10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</a:t>
                </a:r>
                <a:r>
                  <a:rPr lang="en-US" altLang="ko-KR" sz="95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- </a:t>
                </a:r>
                <a:r>
                  <a:rPr lang="ko-KR" altLang="en-US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총 공급가액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71,866,800</a:t>
                </a:r>
              </a:p>
              <a:p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   - </a:t>
                </a:r>
                <a:r>
                  <a:rPr lang="ko-KR" altLang="en-US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총 세액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7,985,200 </a:t>
                </a:r>
              </a:p>
            </p:txBody>
          </p:sp>
          <p:cxnSp>
            <p:nvCxnSpPr>
              <p:cNvPr id="115" name="직선 연결선 114"/>
              <p:cNvCxnSpPr/>
              <p:nvPr/>
            </p:nvCxnSpPr>
            <p:spPr>
              <a:xfrm>
                <a:off x="777823" y="2338318"/>
                <a:ext cx="1633385" cy="0"/>
              </a:xfrm>
              <a:prstGeom prst="line">
                <a:avLst/>
              </a:prstGeom>
              <a:ln w="12700">
                <a:solidFill>
                  <a:srgbClr val="87C7D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" name="그룹 107"/>
            <p:cNvGrpSpPr/>
            <p:nvPr/>
          </p:nvGrpSpPr>
          <p:grpSpPr>
            <a:xfrm>
              <a:off x="6590977" y="2840360"/>
              <a:ext cx="1809178" cy="1122297"/>
              <a:chOff x="683568" y="1864742"/>
              <a:chExt cx="1821895" cy="1122297"/>
            </a:xfrm>
          </p:grpSpPr>
          <p:sp>
            <p:nvSpPr>
              <p:cNvPr id="112" name="직사각형 111"/>
              <p:cNvSpPr/>
              <p:nvPr/>
            </p:nvSpPr>
            <p:spPr>
              <a:xfrm>
                <a:off x="683568" y="1864742"/>
                <a:ext cx="1821895" cy="1122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87C7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 anchorCtr="0"/>
              <a:lstStyle/>
              <a:p>
                <a:pPr algn="ctr"/>
                <a:endParaRPr lang="en-US" altLang="ko-KR" sz="3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r>
                  <a:rPr lang="en-US" altLang="ko-KR" sz="14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8</a:t>
                </a:r>
                <a:r>
                  <a:rPr lang="ko-KR" altLang="en-US" sz="14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월</a:t>
                </a:r>
              </a:p>
              <a:p>
                <a:pPr algn="ctr"/>
                <a:r>
                  <a:rPr lang="en-US" altLang="ko-KR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(85</a:t>
                </a:r>
                <a:r>
                  <a:rPr lang="ko-KR" altLang="en-US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건</a:t>
                </a:r>
                <a:r>
                  <a:rPr lang="en-US" altLang="ko-KR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)</a:t>
                </a:r>
              </a:p>
              <a:p>
                <a:pPr algn="ctr"/>
                <a:endParaRPr lang="en-US" altLang="ko-KR" sz="7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r>
                  <a:rPr lang="ko-KR" altLang="en-US" sz="11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매입총액 </a:t>
                </a:r>
                <a:r>
                  <a:rPr lang="en-US" altLang="ko-KR" sz="11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79,852,000</a:t>
                </a:r>
              </a:p>
              <a:p>
                <a:pPr algn="ctr"/>
                <a:endParaRPr lang="en-US" altLang="ko-KR" sz="2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r>
                  <a:rPr lang="en-US" altLang="ko-KR" sz="10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</a:t>
                </a:r>
                <a:r>
                  <a:rPr lang="en-US" altLang="ko-KR" sz="95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- </a:t>
                </a:r>
                <a:r>
                  <a:rPr lang="ko-KR" altLang="en-US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총 공급가액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71,866,800</a:t>
                </a:r>
              </a:p>
              <a:p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   - </a:t>
                </a:r>
                <a:r>
                  <a:rPr lang="ko-KR" altLang="en-US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총 세액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7,985,200 </a:t>
                </a:r>
              </a:p>
            </p:txBody>
          </p:sp>
          <p:cxnSp>
            <p:nvCxnSpPr>
              <p:cNvPr id="113" name="직선 연결선 112"/>
              <p:cNvCxnSpPr/>
              <p:nvPr/>
            </p:nvCxnSpPr>
            <p:spPr>
              <a:xfrm>
                <a:off x="777823" y="2338318"/>
                <a:ext cx="1633385" cy="0"/>
              </a:xfrm>
              <a:prstGeom prst="line">
                <a:avLst/>
              </a:prstGeom>
              <a:ln w="12700">
                <a:solidFill>
                  <a:srgbClr val="87C7D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그룹 108"/>
            <p:cNvGrpSpPr/>
            <p:nvPr/>
          </p:nvGrpSpPr>
          <p:grpSpPr>
            <a:xfrm>
              <a:off x="4615418" y="2840360"/>
              <a:ext cx="1809178" cy="1122297"/>
              <a:chOff x="683568" y="1864742"/>
              <a:chExt cx="1821895" cy="1122297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683568" y="1864742"/>
                <a:ext cx="1821895" cy="1122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87C7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 anchorCtr="0"/>
              <a:lstStyle/>
              <a:p>
                <a:pPr algn="ctr"/>
                <a:endParaRPr lang="en-US" altLang="ko-KR" sz="3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r>
                  <a:rPr lang="en-US" altLang="ko-KR" sz="14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7</a:t>
                </a:r>
                <a:r>
                  <a:rPr lang="ko-KR" altLang="en-US" sz="14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월</a:t>
                </a:r>
              </a:p>
              <a:p>
                <a:pPr algn="ctr"/>
                <a:r>
                  <a:rPr lang="en-US" altLang="ko-KR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(85</a:t>
                </a:r>
                <a:r>
                  <a:rPr lang="ko-KR" altLang="en-US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건</a:t>
                </a:r>
                <a:r>
                  <a:rPr lang="en-US" altLang="ko-KR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)</a:t>
                </a:r>
              </a:p>
              <a:p>
                <a:pPr algn="ctr"/>
                <a:endParaRPr lang="en-US" altLang="ko-KR" sz="7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r>
                  <a:rPr lang="ko-KR" altLang="en-US" sz="11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매입총액 </a:t>
                </a:r>
                <a:r>
                  <a:rPr lang="en-US" altLang="ko-KR" sz="11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79,852,000</a:t>
                </a:r>
              </a:p>
              <a:p>
                <a:pPr algn="ctr"/>
                <a:endParaRPr lang="en-US" altLang="ko-KR" sz="2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r>
                  <a:rPr lang="en-US" altLang="ko-KR" sz="10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</a:t>
                </a:r>
                <a:r>
                  <a:rPr lang="en-US" altLang="ko-KR" sz="95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- </a:t>
                </a:r>
                <a:r>
                  <a:rPr lang="ko-KR" altLang="en-US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총 공급가액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71,866,800</a:t>
                </a:r>
              </a:p>
              <a:p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   - </a:t>
                </a:r>
                <a:r>
                  <a:rPr lang="ko-KR" altLang="en-US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총 세액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7,985,200 </a:t>
                </a:r>
              </a:p>
            </p:txBody>
          </p:sp>
          <p:cxnSp>
            <p:nvCxnSpPr>
              <p:cNvPr id="111" name="직선 연결선 110"/>
              <p:cNvCxnSpPr/>
              <p:nvPr/>
            </p:nvCxnSpPr>
            <p:spPr>
              <a:xfrm>
                <a:off x="777823" y="2338318"/>
                <a:ext cx="1633385" cy="0"/>
              </a:xfrm>
              <a:prstGeom prst="line">
                <a:avLst/>
              </a:prstGeom>
              <a:ln w="12700">
                <a:solidFill>
                  <a:srgbClr val="87C7D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9" name="그룹 118"/>
            <p:cNvGrpSpPr/>
            <p:nvPr/>
          </p:nvGrpSpPr>
          <p:grpSpPr>
            <a:xfrm>
              <a:off x="2639859" y="4166984"/>
              <a:ext cx="1809178" cy="1122297"/>
              <a:chOff x="683568" y="1864742"/>
              <a:chExt cx="1821895" cy="1122297"/>
            </a:xfrm>
          </p:grpSpPr>
          <p:sp>
            <p:nvSpPr>
              <p:cNvPr id="126" name="직사각형 125"/>
              <p:cNvSpPr/>
              <p:nvPr/>
            </p:nvSpPr>
            <p:spPr>
              <a:xfrm>
                <a:off x="683568" y="1864742"/>
                <a:ext cx="1821895" cy="1122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87C7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 anchorCtr="0"/>
              <a:lstStyle/>
              <a:p>
                <a:pPr algn="ctr"/>
                <a:endParaRPr lang="en-US" altLang="ko-KR" sz="3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r>
                  <a:rPr lang="en-US" altLang="ko-KR" sz="14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10</a:t>
                </a:r>
                <a:r>
                  <a:rPr lang="ko-KR" altLang="en-US" sz="14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월</a:t>
                </a:r>
              </a:p>
              <a:p>
                <a:pPr algn="ctr"/>
                <a:r>
                  <a:rPr lang="en-US" altLang="ko-KR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(85</a:t>
                </a:r>
                <a:r>
                  <a:rPr lang="ko-KR" altLang="en-US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건</a:t>
                </a:r>
                <a:r>
                  <a:rPr lang="en-US" altLang="ko-KR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)</a:t>
                </a:r>
              </a:p>
              <a:p>
                <a:pPr algn="ctr"/>
                <a:endParaRPr lang="en-US" altLang="ko-KR" sz="7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r>
                  <a:rPr lang="ko-KR" altLang="en-US" sz="11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매입총액 </a:t>
                </a:r>
                <a:r>
                  <a:rPr lang="en-US" altLang="ko-KR" sz="11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79,852,000</a:t>
                </a:r>
              </a:p>
              <a:p>
                <a:pPr algn="ctr"/>
                <a:endParaRPr lang="en-US" altLang="ko-KR" sz="2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r>
                  <a:rPr lang="en-US" altLang="ko-KR" sz="10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</a:t>
                </a:r>
                <a:r>
                  <a:rPr lang="en-US" altLang="ko-KR" sz="95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- </a:t>
                </a:r>
                <a:r>
                  <a:rPr lang="ko-KR" altLang="en-US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총 공급가액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71,866,800</a:t>
                </a:r>
              </a:p>
              <a:p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   - </a:t>
                </a:r>
                <a:r>
                  <a:rPr lang="ko-KR" altLang="en-US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총 세액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7,985,200 </a:t>
                </a:r>
              </a:p>
            </p:txBody>
          </p:sp>
          <p:cxnSp>
            <p:nvCxnSpPr>
              <p:cNvPr id="127" name="직선 연결선 126"/>
              <p:cNvCxnSpPr/>
              <p:nvPr/>
            </p:nvCxnSpPr>
            <p:spPr>
              <a:xfrm>
                <a:off x="777823" y="2338318"/>
                <a:ext cx="1633385" cy="0"/>
              </a:xfrm>
              <a:prstGeom prst="line">
                <a:avLst/>
              </a:prstGeom>
              <a:ln w="12700">
                <a:solidFill>
                  <a:srgbClr val="87C7D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그룹 119"/>
            <p:cNvGrpSpPr/>
            <p:nvPr/>
          </p:nvGrpSpPr>
          <p:grpSpPr>
            <a:xfrm>
              <a:off x="6590977" y="4166984"/>
              <a:ext cx="1809178" cy="1122297"/>
              <a:chOff x="683568" y="1864742"/>
              <a:chExt cx="1821895" cy="1122297"/>
            </a:xfrm>
          </p:grpSpPr>
          <p:sp>
            <p:nvSpPr>
              <p:cNvPr id="124" name="직사각형 123"/>
              <p:cNvSpPr/>
              <p:nvPr/>
            </p:nvSpPr>
            <p:spPr>
              <a:xfrm>
                <a:off x="683568" y="1864742"/>
                <a:ext cx="1821895" cy="1122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87C7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 anchorCtr="0"/>
              <a:lstStyle/>
              <a:p>
                <a:pPr algn="ctr"/>
                <a:endParaRPr lang="en-US" altLang="ko-KR" sz="3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r>
                  <a:rPr lang="en-US" altLang="ko-KR" sz="14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12</a:t>
                </a:r>
                <a:r>
                  <a:rPr lang="ko-KR" altLang="en-US" sz="14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월</a:t>
                </a:r>
              </a:p>
              <a:p>
                <a:pPr algn="ctr"/>
                <a:r>
                  <a:rPr lang="en-US" altLang="ko-KR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(85</a:t>
                </a:r>
                <a:r>
                  <a:rPr lang="ko-KR" altLang="en-US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건</a:t>
                </a:r>
                <a:r>
                  <a:rPr lang="en-US" altLang="ko-KR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)</a:t>
                </a:r>
              </a:p>
              <a:p>
                <a:pPr algn="ctr"/>
                <a:endParaRPr lang="en-US" altLang="ko-KR" sz="7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r>
                  <a:rPr lang="ko-KR" altLang="en-US" sz="11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매입총액 </a:t>
                </a:r>
                <a:r>
                  <a:rPr lang="en-US" altLang="ko-KR" sz="11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79,852,000</a:t>
                </a:r>
              </a:p>
              <a:p>
                <a:pPr algn="ctr"/>
                <a:endParaRPr lang="en-US" altLang="ko-KR" sz="2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r>
                  <a:rPr lang="en-US" altLang="ko-KR" sz="10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</a:t>
                </a:r>
                <a:r>
                  <a:rPr lang="en-US" altLang="ko-KR" sz="95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- </a:t>
                </a:r>
                <a:r>
                  <a:rPr lang="ko-KR" altLang="en-US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총 공급가액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71,866,800</a:t>
                </a:r>
              </a:p>
              <a:p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   - </a:t>
                </a:r>
                <a:r>
                  <a:rPr lang="ko-KR" altLang="en-US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총 세액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7,985,200 </a:t>
                </a:r>
              </a:p>
            </p:txBody>
          </p:sp>
          <p:cxnSp>
            <p:nvCxnSpPr>
              <p:cNvPr id="125" name="직선 연결선 124"/>
              <p:cNvCxnSpPr/>
              <p:nvPr/>
            </p:nvCxnSpPr>
            <p:spPr>
              <a:xfrm>
                <a:off x="777823" y="2338318"/>
                <a:ext cx="1633385" cy="0"/>
              </a:xfrm>
              <a:prstGeom prst="line">
                <a:avLst/>
              </a:prstGeom>
              <a:ln w="12700">
                <a:solidFill>
                  <a:srgbClr val="87C7D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그룹 120"/>
            <p:cNvGrpSpPr/>
            <p:nvPr/>
          </p:nvGrpSpPr>
          <p:grpSpPr>
            <a:xfrm>
              <a:off x="4615418" y="4166984"/>
              <a:ext cx="1809178" cy="1122297"/>
              <a:chOff x="683568" y="1864742"/>
              <a:chExt cx="1821895" cy="1122297"/>
            </a:xfrm>
          </p:grpSpPr>
          <p:sp>
            <p:nvSpPr>
              <p:cNvPr id="122" name="직사각형 121"/>
              <p:cNvSpPr/>
              <p:nvPr/>
            </p:nvSpPr>
            <p:spPr>
              <a:xfrm>
                <a:off x="683568" y="1864742"/>
                <a:ext cx="1821895" cy="1122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87C7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 anchorCtr="0"/>
              <a:lstStyle/>
              <a:p>
                <a:pPr algn="ctr"/>
                <a:endParaRPr lang="en-US" altLang="ko-KR" sz="3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r>
                  <a:rPr lang="en-US" altLang="ko-KR" sz="14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11</a:t>
                </a:r>
                <a:r>
                  <a:rPr lang="ko-KR" altLang="en-US" sz="14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월</a:t>
                </a:r>
              </a:p>
              <a:p>
                <a:pPr algn="ctr"/>
                <a:r>
                  <a:rPr lang="en-US" altLang="ko-KR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(85</a:t>
                </a:r>
                <a:r>
                  <a:rPr lang="ko-KR" altLang="en-US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건</a:t>
                </a:r>
                <a:r>
                  <a:rPr lang="en-US" altLang="ko-KR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)</a:t>
                </a:r>
              </a:p>
              <a:p>
                <a:pPr algn="ctr"/>
                <a:endParaRPr lang="en-US" altLang="ko-KR" sz="7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r>
                  <a:rPr lang="ko-KR" altLang="en-US" sz="11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매입총액 </a:t>
                </a:r>
                <a:r>
                  <a:rPr lang="en-US" altLang="ko-KR" sz="11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79,852,000</a:t>
                </a:r>
              </a:p>
              <a:p>
                <a:pPr algn="ctr"/>
                <a:endParaRPr lang="en-US" altLang="ko-KR" sz="2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r>
                  <a:rPr lang="en-US" altLang="ko-KR" sz="10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</a:t>
                </a:r>
                <a:r>
                  <a:rPr lang="en-US" altLang="ko-KR" sz="95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- </a:t>
                </a:r>
                <a:r>
                  <a:rPr lang="ko-KR" altLang="en-US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총 공급가액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71,866,800</a:t>
                </a:r>
              </a:p>
              <a:p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   - </a:t>
                </a:r>
                <a:r>
                  <a:rPr lang="ko-KR" altLang="en-US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총 세액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7,985,200 </a:t>
                </a:r>
              </a:p>
            </p:txBody>
          </p:sp>
          <p:cxnSp>
            <p:nvCxnSpPr>
              <p:cNvPr id="123" name="직선 연결선 122"/>
              <p:cNvCxnSpPr/>
              <p:nvPr/>
            </p:nvCxnSpPr>
            <p:spPr>
              <a:xfrm>
                <a:off x="777823" y="2338318"/>
                <a:ext cx="1633385" cy="0"/>
              </a:xfrm>
              <a:prstGeom prst="line">
                <a:avLst/>
              </a:prstGeom>
              <a:ln w="12700">
                <a:solidFill>
                  <a:srgbClr val="87C7D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8" name="그룹 127"/>
            <p:cNvGrpSpPr/>
            <p:nvPr/>
          </p:nvGrpSpPr>
          <p:grpSpPr>
            <a:xfrm>
              <a:off x="659944" y="2840360"/>
              <a:ext cx="1809178" cy="1122297"/>
              <a:chOff x="683568" y="1864742"/>
              <a:chExt cx="1821895" cy="1122297"/>
            </a:xfrm>
          </p:grpSpPr>
          <p:sp>
            <p:nvSpPr>
              <p:cNvPr id="129" name="직사각형 128"/>
              <p:cNvSpPr/>
              <p:nvPr/>
            </p:nvSpPr>
            <p:spPr>
              <a:xfrm>
                <a:off x="683568" y="1864742"/>
                <a:ext cx="1821895" cy="1122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87C7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 anchorCtr="0"/>
              <a:lstStyle/>
              <a:p>
                <a:pPr algn="ctr"/>
                <a:endParaRPr lang="en-US" altLang="ko-KR" sz="3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r>
                  <a:rPr lang="en-US" altLang="ko-KR" sz="14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5</a:t>
                </a:r>
                <a:r>
                  <a:rPr lang="ko-KR" altLang="en-US" sz="14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월</a:t>
                </a:r>
              </a:p>
              <a:p>
                <a:pPr algn="ctr"/>
                <a:r>
                  <a:rPr lang="en-US" altLang="ko-KR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(85</a:t>
                </a:r>
                <a:r>
                  <a:rPr lang="ko-KR" altLang="en-US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건</a:t>
                </a:r>
                <a:r>
                  <a:rPr lang="en-US" altLang="ko-KR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)</a:t>
                </a:r>
              </a:p>
              <a:p>
                <a:pPr algn="ctr"/>
                <a:endParaRPr lang="en-US" altLang="ko-KR" sz="7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r>
                  <a:rPr lang="ko-KR" altLang="en-US" sz="11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매입총액 </a:t>
                </a:r>
                <a:r>
                  <a:rPr lang="en-US" altLang="ko-KR" sz="11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79,852,000</a:t>
                </a:r>
              </a:p>
              <a:p>
                <a:pPr algn="ctr"/>
                <a:endParaRPr lang="en-US" altLang="ko-KR" sz="2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r>
                  <a:rPr lang="en-US" altLang="ko-KR" sz="10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</a:t>
                </a:r>
                <a:r>
                  <a:rPr lang="en-US" altLang="ko-KR" sz="95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- </a:t>
                </a:r>
                <a:r>
                  <a:rPr lang="ko-KR" altLang="en-US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총 공급가액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71,866,800</a:t>
                </a:r>
              </a:p>
              <a:p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   - </a:t>
                </a:r>
                <a:r>
                  <a:rPr lang="ko-KR" altLang="en-US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총 세액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7,985,200 </a:t>
                </a:r>
              </a:p>
            </p:txBody>
          </p:sp>
          <p:cxnSp>
            <p:nvCxnSpPr>
              <p:cNvPr id="130" name="직선 연결선 129"/>
              <p:cNvCxnSpPr/>
              <p:nvPr/>
            </p:nvCxnSpPr>
            <p:spPr>
              <a:xfrm>
                <a:off x="777823" y="2338318"/>
                <a:ext cx="1633385" cy="0"/>
              </a:xfrm>
              <a:prstGeom prst="line">
                <a:avLst/>
              </a:prstGeom>
              <a:ln w="12700">
                <a:solidFill>
                  <a:srgbClr val="87C7D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1" name="그룹 130"/>
            <p:cNvGrpSpPr/>
            <p:nvPr/>
          </p:nvGrpSpPr>
          <p:grpSpPr>
            <a:xfrm>
              <a:off x="659944" y="4166984"/>
              <a:ext cx="1809178" cy="1122297"/>
              <a:chOff x="683568" y="1864742"/>
              <a:chExt cx="1821895" cy="1122297"/>
            </a:xfrm>
          </p:grpSpPr>
          <p:sp>
            <p:nvSpPr>
              <p:cNvPr id="132" name="직사각형 131"/>
              <p:cNvSpPr/>
              <p:nvPr/>
            </p:nvSpPr>
            <p:spPr>
              <a:xfrm>
                <a:off x="683568" y="1864742"/>
                <a:ext cx="1821895" cy="1122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87C7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 anchorCtr="0"/>
              <a:lstStyle/>
              <a:p>
                <a:pPr algn="ctr"/>
                <a:endParaRPr lang="en-US" altLang="ko-KR" sz="3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r>
                  <a:rPr lang="en-US" altLang="ko-KR" sz="14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9</a:t>
                </a:r>
                <a:r>
                  <a:rPr lang="ko-KR" altLang="en-US" sz="14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월</a:t>
                </a:r>
              </a:p>
              <a:p>
                <a:pPr algn="ctr"/>
                <a:r>
                  <a:rPr lang="en-US" altLang="ko-KR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(85</a:t>
                </a:r>
                <a:r>
                  <a:rPr lang="ko-KR" altLang="en-US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건</a:t>
                </a:r>
                <a:r>
                  <a:rPr lang="en-US" altLang="ko-KR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)</a:t>
                </a:r>
              </a:p>
              <a:p>
                <a:pPr algn="ctr"/>
                <a:endParaRPr lang="en-US" altLang="ko-KR" sz="7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r>
                  <a:rPr lang="ko-KR" altLang="en-US" sz="11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매입총액 </a:t>
                </a:r>
                <a:r>
                  <a:rPr lang="en-US" altLang="ko-KR" sz="11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79,852,000</a:t>
                </a:r>
              </a:p>
              <a:p>
                <a:pPr algn="ctr"/>
                <a:endParaRPr lang="en-US" altLang="ko-KR" sz="2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r>
                  <a:rPr lang="en-US" altLang="ko-KR" sz="10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</a:t>
                </a:r>
                <a:r>
                  <a:rPr lang="en-US" altLang="ko-KR" sz="95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- </a:t>
                </a:r>
                <a:r>
                  <a:rPr lang="ko-KR" altLang="en-US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총 공급가액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71,866,800</a:t>
                </a:r>
              </a:p>
              <a:p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   - </a:t>
                </a:r>
                <a:r>
                  <a:rPr lang="ko-KR" altLang="en-US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총 세액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7,985,200 </a:t>
                </a:r>
              </a:p>
            </p:txBody>
          </p:sp>
          <p:cxnSp>
            <p:nvCxnSpPr>
              <p:cNvPr id="133" name="직선 연결선 132"/>
              <p:cNvCxnSpPr/>
              <p:nvPr/>
            </p:nvCxnSpPr>
            <p:spPr>
              <a:xfrm>
                <a:off x="777823" y="2338318"/>
                <a:ext cx="1633385" cy="0"/>
              </a:xfrm>
              <a:prstGeom prst="line">
                <a:avLst/>
              </a:prstGeom>
              <a:ln w="12700">
                <a:solidFill>
                  <a:srgbClr val="87C7D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4" name="그룹 133"/>
            <p:cNvGrpSpPr/>
            <p:nvPr/>
          </p:nvGrpSpPr>
          <p:grpSpPr>
            <a:xfrm>
              <a:off x="653703" y="1544216"/>
              <a:ext cx="1809178" cy="1122297"/>
              <a:chOff x="683568" y="1864742"/>
              <a:chExt cx="1821895" cy="1122297"/>
            </a:xfrm>
          </p:grpSpPr>
          <p:sp>
            <p:nvSpPr>
              <p:cNvPr id="135" name="직사각형 134"/>
              <p:cNvSpPr/>
              <p:nvPr/>
            </p:nvSpPr>
            <p:spPr>
              <a:xfrm>
                <a:off x="683568" y="1864742"/>
                <a:ext cx="1821895" cy="1122297"/>
              </a:xfrm>
              <a:prstGeom prst="rect">
                <a:avLst/>
              </a:prstGeom>
              <a:solidFill>
                <a:srgbClr val="87C7D9"/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 anchorCtr="0"/>
              <a:lstStyle/>
              <a:p>
                <a:pPr algn="ctr"/>
                <a:endParaRPr lang="en-US" altLang="ko-KR" sz="3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r>
                  <a:rPr lang="en-US" altLang="ko-KR" sz="1400" dirty="0" smtClean="0">
                    <a:solidFill>
                      <a:schemeClr val="bg1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1</a:t>
                </a:r>
                <a:r>
                  <a:rPr lang="ko-KR" altLang="en-US" sz="1400" dirty="0" smtClean="0">
                    <a:solidFill>
                      <a:schemeClr val="bg1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월</a:t>
                </a:r>
              </a:p>
              <a:p>
                <a:pPr algn="ctr"/>
                <a:r>
                  <a:rPr lang="en-US" altLang="ko-KR" sz="800" dirty="0" smtClean="0">
                    <a:solidFill>
                      <a:schemeClr val="bg1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(85</a:t>
                </a:r>
                <a:r>
                  <a:rPr lang="ko-KR" altLang="en-US" sz="800" dirty="0" smtClean="0">
                    <a:solidFill>
                      <a:schemeClr val="bg1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건</a:t>
                </a:r>
                <a:r>
                  <a:rPr lang="en-US" altLang="ko-KR" sz="800" dirty="0" smtClean="0">
                    <a:solidFill>
                      <a:schemeClr val="bg1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)</a:t>
                </a:r>
              </a:p>
              <a:p>
                <a:pPr algn="ctr"/>
                <a:endParaRPr lang="en-US" altLang="ko-KR" sz="700" dirty="0" smtClean="0">
                  <a:solidFill>
                    <a:schemeClr val="bg1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r>
                  <a:rPr lang="ko-KR" altLang="en-US" sz="1100" dirty="0" smtClean="0">
                    <a:solidFill>
                      <a:schemeClr val="bg1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매입총액 </a:t>
                </a:r>
                <a:r>
                  <a:rPr lang="en-US" altLang="ko-KR" sz="1100" dirty="0" smtClean="0">
                    <a:solidFill>
                      <a:schemeClr val="bg1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79,852,000</a:t>
                </a:r>
              </a:p>
              <a:p>
                <a:pPr algn="ctr"/>
                <a:endParaRPr lang="en-US" altLang="ko-KR" sz="200" dirty="0" smtClean="0">
                  <a:solidFill>
                    <a:schemeClr val="bg1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r>
                  <a:rPr lang="en-US" altLang="ko-KR" sz="1000" dirty="0" smtClean="0">
                    <a:solidFill>
                      <a:schemeClr val="bg1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</a:t>
                </a:r>
                <a:r>
                  <a:rPr lang="en-US" altLang="ko-KR" sz="950" dirty="0" smtClean="0">
                    <a:solidFill>
                      <a:schemeClr val="bg1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 </a:t>
                </a:r>
                <a:r>
                  <a:rPr lang="en-US" altLang="ko-KR" sz="900" dirty="0" smtClean="0">
                    <a:solidFill>
                      <a:schemeClr val="bg1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- </a:t>
                </a:r>
                <a:r>
                  <a:rPr lang="ko-KR" altLang="en-US" sz="900" dirty="0" smtClean="0">
                    <a:solidFill>
                      <a:schemeClr val="bg1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총 공급가액 </a:t>
                </a:r>
                <a:r>
                  <a:rPr lang="en-US" altLang="ko-KR" sz="900" dirty="0" smtClean="0">
                    <a:solidFill>
                      <a:schemeClr val="bg1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71,866,800</a:t>
                </a:r>
              </a:p>
              <a:p>
                <a:r>
                  <a:rPr lang="en-US" altLang="ko-KR" sz="900" dirty="0" smtClean="0">
                    <a:solidFill>
                      <a:schemeClr val="bg1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   - </a:t>
                </a:r>
                <a:r>
                  <a:rPr lang="ko-KR" altLang="en-US" sz="900" dirty="0" smtClean="0">
                    <a:solidFill>
                      <a:schemeClr val="bg1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총 세액 </a:t>
                </a:r>
                <a:r>
                  <a:rPr lang="en-US" altLang="ko-KR" sz="900" dirty="0" smtClean="0">
                    <a:solidFill>
                      <a:schemeClr val="bg1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7,985,200 </a:t>
                </a:r>
              </a:p>
            </p:txBody>
          </p:sp>
          <p:cxnSp>
            <p:nvCxnSpPr>
              <p:cNvPr id="136" name="직선 연결선 135"/>
              <p:cNvCxnSpPr/>
              <p:nvPr/>
            </p:nvCxnSpPr>
            <p:spPr>
              <a:xfrm>
                <a:off x="777823" y="2338318"/>
                <a:ext cx="1633385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그룹 95"/>
            <p:cNvGrpSpPr/>
            <p:nvPr/>
          </p:nvGrpSpPr>
          <p:grpSpPr>
            <a:xfrm>
              <a:off x="2267744" y="2348880"/>
              <a:ext cx="196200" cy="236594"/>
              <a:chOff x="179512" y="2060847"/>
              <a:chExt cx="323850" cy="390525"/>
            </a:xfrm>
          </p:grpSpPr>
          <p:sp>
            <p:nvSpPr>
              <p:cNvPr id="95" name="자유형 94"/>
              <p:cNvSpPr/>
              <p:nvPr/>
            </p:nvSpPr>
            <p:spPr>
              <a:xfrm>
                <a:off x="226219" y="2114550"/>
                <a:ext cx="223837" cy="304800"/>
              </a:xfrm>
              <a:custGeom>
                <a:avLst/>
                <a:gdLst>
                  <a:gd name="connsiteX0" fmla="*/ 57150 w 223837"/>
                  <a:gd name="connsiteY0" fmla="*/ 147638 h 304800"/>
                  <a:gd name="connsiteX1" fmla="*/ 57150 w 223837"/>
                  <a:gd name="connsiteY1" fmla="*/ 21431 h 304800"/>
                  <a:gd name="connsiteX2" fmla="*/ 73819 w 223837"/>
                  <a:gd name="connsiteY2" fmla="*/ 0 h 304800"/>
                  <a:gd name="connsiteX3" fmla="*/ 92869 w 223837"/>
                  <a:gd name="connsiteY3" fmla="*/ 14288 h 304800"/>
                  <a:gd name="connsiteX4" fmla="*/ 97631 w 223837"/>
                  <a:gd name="connsiteY4" fmla="*/ 78581 h 304800"/>
                  <a:gd name="connsiteX5" fmla="*/ 121444 w 223837"/>
                  <a:gd name="connsiteY5" fmla="*/ 73819 h 304800"/>
                  <a:gd name="connsiteX6" fmla="*/ 133350 w 223837"/>
                  <a:gd name="connsiteY6" fmla="*/ 95250 h 304800"/>
                  <a:gd name="connsiteX7" fmla="*/ 161925 w 223837"/>
                  <a:gd name="connsiteY7" fmla="*/ 85725 h 304800"/>
                  <a:gd name="connsiteX8" fmla="*/ 176212 w 223837"/>
                  <a:gd name="connsiteY8" fmla="*/ 100013 h 304800"/>
                  <a:gd name="connsiteX9" fmla="*/ 195262 w 223837"/>
                  <a:gd name="connsiteY9" fmla="*/ 102394 h 304800"/>
                  <a:gd name="connsiteX10" fmla="*/ 219075 w 223837"/>
                  <a:gd name="connsiteY10" fmla="*/ 128588 h 304800"/>
                  <a:gd name="connsiteX11" fmla="*/ 223837 w 223837"/>
                  <a:gd name="connsiteY11" fmla="*/ 207169 h 304800"/>
                  <a:gd name="connsiteX12" fmla="*/ 207169 w 223837"/>
                  <a:gd name="connsiteY12" fmla="*/ 238125 h 304800"/>
                  <a:gd name="connsiteX13" fmla="*/ 207169 w 223837"/>
                  <a:gd name="connsiteY13" fmla="*/ 252413 h 304800"/>
                  <a:gd name="connsiteX14" fmla="*/ 192881 w 223837"/>
                  <a:gd name="connsiteY14" fmla="*/ 276225 h 304800"/>
                  <a:gd name="connsiteX15" fmla="*/ 192881 w 223837"/>
                  <a:gd name="connsiteY15" fmla="*/ 295275 h 304800"/>
                  <a:gd name="connsiteX16" fmla="*/ 69056 w 223837"/>
                  <a:gd name="connsiteY16" fmla="*/ 304800 h 304800"/>
                  <a:gd name="connsiteX17" fmla="*/ 66675 w 223837"/>
                  <a:gd name="connsiteY17" fmla="*/ 278606 h 304800"/>
                  <a:gd name="connsiteX18" fmla="*/ 52387 w 223837"/>
                  <a:gd name="connsiteY18" fmla="*/ 254794 h 304800"/>
                  <a:gd name="connsiteX19" fmla="*/ 23812 w 223837"/>
                  <a:gd name="connsiteY19" fmla="*/ 188119 h 304800"/>
                  <a:gd name="connsiteX20" fmla="*/ 0 w 223837"/>
                  <a:gd name="connsiteY20" fmla="*/ 159544 h 304800"/>
                  <a:gd name="connsiteX21" fmla="*/ 2381 w 223837"/>
                  <a:gd name="connsiteY21" fmla="*/ 133350 h 304800"/>
                  <a:gd name="connsiteX22" fmla="*/ 57150 w 223837"/>
                  <a:gd name="connsiteY22" fmla="*/ 147638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23837" h="304800">
                    <a:moveTo>
                      <a:pt x="57150" y="147638"/>
                    </a:moveTo>
                    <a:lnTo>
                      <a:pt x="57150" y="21431"/>
                    </a:lnTo>
                    <a:lnTo>
                      <a:pt x="73819" y="0"/>
                    </a:lnTo>
                    <a:lnTo>
                      <a:pt x="92869" y="14288"/>
                    </a:lnTo>
                    <a:lnTo>
                      <a:pt x="97631" y="78581"/>
                    </a:lnTo>
                    <a:lnTo>
                      <a:pt x="121444" y="73819"/>
                    </a:lnTo>
                    <a:lnTo>
                      <a:pt x="133350" y="95250"/>
                    </a:lnTo>
                    <a:lnTo>
                      <a:pt x="161925" y="85725"/>
                    </a:lnTo>
                    <a:lnTo>
                      <a:pt x="176212" y="100013"/>
                    </a:lnTo>
                    <a:lnTo>
                      <a:pt x="195262" y="102394"/>
                    </a:lnTo>
                    <a:lnTo>
                      <a:pt x="219075" y="128588"/>
                    </a:lnTo>
                    <a:lnTo>
                      <a:pt x="223837" y="207169"/>
                    </a:lnTo>
                    <a:lnTo>
                      <a:pt x="207169" y="238125"/>
                    </a:lnTo>
                    <a:lnTo>
                      <a:pt x="207169" y="252413"/>
                    </a:lnTo>
                    <a:lnTo>
                      <a:pt x="192881" y="276225"/>
                    </a:lnTo>
                    <a:lnTo>
                      <a:pt x="192881" y="295275"/>
                    </a:lnTo>
                    <a:lnTo>
                      <a:pt x="69056" y="304800"/>
                    </a:lnTo>
                    <a:lnTo>
                      <a:pt x="66675" y="278606"/>
                    </a:lnTo>
                    <a:lnTo>
                      <a:pt x="52387" y="254794"/>
                    </a:lnTo>
                    <a:lnTo>
                      <a:pt x="23812" y="188119"/>
                    </a:lnTo>
                    <a:lnTo>
                      <a:pt x="0" y="159544"/>
                    </a:lnTo>
                    <a:lnTo>
                      <a:pt x="2381" y="133350"/>
                    </a:lnTo>
                    <a:lnTo>
                      <a:pt x="57150" y="14763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179512" y="2060847"/>
                <a:ext cx="323850" cy="3905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38" name="TextBox 137"/>
            <p:cNvSpPr txBox="1"/>
            <p:nvPr/>
          </p:nvSpPr>
          <p:spPr>
            <a:xfrm>
              <a:off x="7772198" y="1298144"/>
              <a:ext cx="68961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(</a:t>
              </a:r>
              <a:r>
                <a:rPr lang="ko-KR" altLang="en-US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단위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</a:t>
              </a:r>
              <a:r>
                <a:rPr lang="ko-KR" altLang="en-US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원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)</a:t>
              </a:r>
              <a:endParaRPr lang="en-US" altLang="ko-KR" sz="6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sp>
          <p:nvSpPr>
            <p:cNvPr id="141" name="자유형 140"/>
            <p:cNvSpPr/>
            <p:nvPr/>
          </p:nvSpPr>
          <p:spPr>
            <a:xfrm rot="16439288">
              <a:off x="2254011" y="1611275"/>
              <a:ext cx="139884" cy="126069"/>
            </a:xfrm>
            <a:custGeom>
              <a:avLst/>
              <a:gdLst>
                <a:gd name="connsiteX0" fmla="*/ 408645 w 494700"/>
                <a:gd name="connsiteY0" fmla="*/ 344222 h 344222"/>
                <a:gd name="connsiteX1" fmla="*/ 316784 w 494700"/>
                <a:gd name="connsiteY1" fmla="*/ 258167 h 344222"/>
                <a:gd name="connsiteX2" fmla="*/ 359812 w 494700"/>
                <a:gd name="connsiteY2" fmla="*/ 258167 h 344222"/>
                <a:gd name="connsiteX3" fmla="*/ 182809 w 494700"/>
                <a:gd name="connsiteY3" fmla="*/ 0 h 344222"/>
                <a:gd name="connsiteX4" fmla="*/ 268864 w 494700"/>
                <a:gd name="connsiteY4" fmla="*/ 0 h 344222"/>
                <a:gd name="connsiteX5" fmla="*/ 445867 w 494700"/>
                <a:gd name="connsiteY5" fmla="*/ 258167 h 344222"/>
                <a:gd name="connsiteX6" fmla="*/ 488895 w 494700"/>
                <a:gd name="connsiteY6" fmla="*/ 258167 h 344222"/>
                <a:gd name="connsiteX7" fmla="*/ 408645 w 494700"/>
                <a:gd name="connsiteY7" fmla="*/ 344222 h 344222"/>
                <a:gd name="connsiteX0" fmla="*/ 225836 w 494700"/>
                <a:gd name="connsiteY0" fmla="*/ 9671 h 344222"/>
                <a:gd name="connsiteX1" fmla="*/ 86055 w 494700"/>
                <a:gd name="connsiteY1" fmla="*/ 344222 h 344222"/>
                <a:gd name="connsiteX2" fmla="*/ 0 w 494700"/>
                <a:gd name="connsiteY2" fmla="*/ 344222 h 344222"/>
                <a:gd name="connsiteX3" fmla="*/ 26311 w 494700"/>
                <a:gd name="connsiteY3" fmla="*/ 166308 h 344222"/>
                <a:gd name="connsiteX4" fmla="*/ 225836 w 494700"/>
                <a:gd name="connsiteY4" fmla="*/ 9671 h 344222"/>
                <a:gd name="connsiteX0" fmla="*/ 225836 w 494700"/>
                <a:gd name="connsiteY0" fmla="*/ 9671 h 344222"/>
                <a:gd name="connsiteX1" fmla="*/ 86055 w 494700"/>
                <a:gd name="connsiteY1" fmla="*/ 344222 h 344222"/>
                <a:gd name="connsiteX2" fmla="*/ 0 w 494700"/>
                <a:gd name="connsiteY2" fmla="*/ 344222 h 344222"/>
                <a:gd name="connsiteX3" fmla="*/ 21356 w 494700"/>
                <a:gd name="connsiteY3" fmla="*/ 182770 h 344222"/>
                <a:gd name="connsiteX4" fmla="*/ 182809 w 494700"/>
                <a:gd name="connsiteY4" fmla="*/ 1 h 344222"/>
                <a:gd name="connsiteX5" fmla="*/ 268864 w 494700"/>
                <a:gd name="connsiteY5" fmla="*/ 0 h 344222"/>
                <a:gd name="connsiteX6" fmla="*/ 445867 w 494700"/>
                <a:gd name="connsiteY6" fmla="*/ 258167 h 344222"/>
                <a:gd name="connsiteX7" fmla="*/ 488895 w 494700"/>
                <a:gd name="connsiteY7" fmla="*/ 258167 h 344222"/>
                <a:gd name="connsiteX8" fmla="*/ 408645 w 494700"/>
                <a:gd name="connsiteY8" fmla="*/ 344222 h 344222"/>
                <a:gd name="connsiteX9" fmla="*/ 316784 w 494700"/>
                <a:gd name="connsiteY9" fmla="*/ 258167 h 344222"/>
                <a:gd name="connsiteX10" fmla="*/ 359812 w 494700"/>
                <a:gd name="connsiteY10" fmla="*/ 258167 h 344222"/>
                <a:gd name="connsiteX11" fmla="*/ 182809 w 494700"/>
                <a:gd name="connsiteY11" fmla="*/ 0 h 344222"/>
                <a:gd name="connsiteX0" fmla="*/ 408645 w 488895"/>
                <a:gd name="connsiteY0" fmla="*/ 344222 h 344222"/>
                <a:gd name="connsiteX1" fmla="*/ 316784 w 488895"/>
                <a:gd name="connsiteY1" fmla="*/ 258167 h 344222"/>
                <a:gd name="connsiteX2" fmla="*/ 359812 w 488895"/>
                <a:gd name="connsiteY2" fmla="*/ 258167 h 344222"/>
                <a:gd name="connsiteX3" fmla="*/ 182809 w 488895"/>
                <a:gd name="connsiteY3" fmla="*/ 0 h 344222"/>
                <a:gd name="connsiteX4" fmla="*/ 268864 w 488895"/>
                <a:gd name="connsiteY4" fmla="*/ 0 h 344222"/>
                <a:gd name="connsiteX5" fmla="*/ 445867 w 488895"/>
                <a:gd name="connsiteY5" fmla="*/ 258167 h 344222"/>
                <a:gd name="connsiteX6" fmla="*/ 488895 w 488895"/>
                <a:gd name="connsiteY6" fmla="*/ 258167 h 344222"/>
                <a:gd name="connsiteX7" fmla="*/ 408645 w 488895"/>
                <a:gd name="connsiteY7" fmla="*/ 344222 h 344222"/>
                <a:gd name="connsiteX0" fmla="*/ 225836 w 488895"/>
                <a:gd name="connsiteY0" fmla="*/ 9671 h 344222"/>
                <a:gd name="connsiteX1" fmla="*/ 86055 w 488895"/>
                <a:gd name="connsiteY1" fmla="*/ 344222 h 344222"/>
                <a:gd name="connsiteX2" fmla="*/ 0 w 488895"/>
                <a:gd name="connsiteY2" fmla="*/ 344222 h 344222"/>
                <a:gd name="connsiteX3" fmla="*/ 225836 w 488895"/>
                <a:gd name="connsiteY3" fmla="*/ 9671 h 344222"/>
                <a:gd name="connsiteX0" fmla="*/ 225836 w 488895"/>
                <a:gd name="connsiteY0" fmla="*/ 9671 h 344222"/>
                <a:gd name="connsiteX1" fmla="*/ 86055 w 488895"/>
                <a:gd name="connsiteY1" fmla="*/ 344222 h 344222"/>
                <a:gd name="connsiteX2" fmla="*/ 0 w 488895"/>
                <a:gd name="connsiteY2" fmla="*/ 344222 h 344222"/>
                <a:gd name="connsiteX3" fmla="*/ 21356 w 488895"/>
                <a:gd name="connsiteY3" fmla="*/ 182770 h 344222"/>
                <a:gd name="connsiteX4" fmla="*/ 182809 w 488895"/>
                <a:gd name="connsiteY4" fmla="*/ 1 h 344222"/>
                <a:gd name="connsiteX5" fmla="*/ 268864 w 488895"/>
                <a:gd name="connsiteY5" fmla="*/ 0 h 344222"/>
                <a:gd name="connsiteX6" fmla="*/ 445867 w 488895"/>
                <a:gd name="connsiteY6" fmla="*/ 258167 h 344222"/>
                <a:gd name="connsiteX7" fmla="*/ 488895 w 488895"/>
                <a:gd name="connsiteY7" fmla="*/ 258167 h 344222"/>
                <a:gd name="connsiteX8" fmla="*/ 408645 w 488895"/>
                <a:gd name="connsiteY8" fmla="*/ 344222 h 344222"/>
                <a:gd name="connsiteX9" fmla="*/ 316784 w 488895"/>
                <a:gd name="connsiteY9" fmla="*/ 258167 h 344222"/>
                <a:gd name="connsiteX10" fmla="*/ 359812 w 488895"/>
                <a:gd name="connsiteY10" fmla="*/ 258167 h 344222"/>
                <a:gd name="connsiteX11" fmla="*/ 182809 w 488895"/>
                <a:gd name="connsiteY11" fmla="*/ 0 h 344222"/>
                <a:gd name="connsiteX0" fmla="*/ 408645 w 488895"/>
                <a:gd name="connsiteY0" fmla="*/ 344222 h 344222"/>
                <a:gd name="connsiteX1" fmla="*/ 316784 w 488895"/>
                <a:gd name="connsiteY1" fmla="*/ 258167 h 344222"/>
                <a:gd name="connsiteX2" fmla="*/ 359812 w 488895"/>
                <a:gd name="connsiteY2" fmla="*/ 258167 h 344222"/>
                <a:gd name="connsiteX3" fmla="*/ 182809 w 488895"/>
                <a:gd name="connsiteY3" fmla="*/ 0 h 344222"/>
                <a:gd name="connsiteX4" fmla="*/ 268864 w 488895"/>
                <a:gd name="connsiteY4" fmla="*/ 0 h 344222"/>
                <a:gd name="connsiteX5" fmla="*/ 445867 w 488895"/>
                <a:gd name="connsiteY5" fmla="*/ 258167 h 344222"/>
                <a:gd name="connsiteX6" fmla="*/ 488895 w 488895"/>
                <a:gd name="connsiteY6" fmla="*/ 258167 h 344222"/>
                <a:gd name="connsiteX7" fmla="*/ 408645 w 488895"/>
                <a:gd name="connsiteY7" fmla="*/ 344222 h 344222"/>
                <a:gd name="connsiteX0" fmla="*/ 225836 w 488895"/>
                <a:gd name="connsiteY0" fmla="*/ 9671 h 344222"/>
                <a:gd name="connsiteX1" fmla="*/ 86055 w 488895"/>
                <a:gd name="connsiteY1" fmla="*/ 344222 h 344222"/>
                <a:gd name="connsiteX2" fmla="*/ 0 w 488895"/>
                <a:gd name="connsiteY2" fmla="*/ 344222 h 344222"/>
                <a:gd name="connsiteX3" fmla="*/ 225836 w 488895"/>
                <a:gd name="connsiteY3" fmla="*/ 9671 h 344222"/>
                <a:gd name="connsiteX0" fmla="*/ 225836 w 488895"/>
                <a:gd name="connsiteY0" fmla="*/ 9671 h 344222"/>
                <a:gd name="connsiteX1" fmla="*/ 86055 w 488895"/>
                <a:gd name="connsiteY1" fmla="*/ 344222 h 344222"/>
                <a:gd name="connsiteX2" fmla="*/ 0 w 488895"/>
                <a:gd name="connsiteY2" fmla="*/ 344222 h 344222"/>
                <a:gd name="connsiteX3" fmla="*/ 182809 w 488895"/>
                <a:gd name="connsiteY3" fmla="*/ 1 h 344222"/>
                <a:gd name="connsiteX4" fmla="*/ 268864 w 488895"/>
                <a:gd name="connsiteY4" fmla="*/ 0 h 344222"/>
                <a:gd name="connsiteX5" fmla="*/ 445867 w 488895"/>
                <a:gd name="connsiteY5" fmla="*/ 258167 h 344222"/>
                <a:gd name="connsiteX6" fmla="*/ 488895 w 488895"/>
                <a:gd name="connsiteY6" fmla="*/ 258167 h 344222"/>
                <a:gd name="connsiteX7" fmla="*/ 408645 w 488895"/>
                <a:gd name="connsiteY7" fmla="*/ 344222 h 344222"/>
                <a:gd name="connsiteX8" fmla="*/ 316784 w 488895"/>
                <a:gd name="connsiteY8" fmla="*/ 258167 h 344222"/>
                <a:gd name="connsiteX9" fmla="*/ 359812 w 488895"/>
                <a:gd name="connsiteY9" fmla="*/ 258167 h 344222"/>
                <a:gd name="connsiteX10" fmla="*/ 182809 w 488895"/>
                <a:gd name="connsiteY10" fmla="*/ 0 h 344222"/>
                <a:gd name="connsiteX0" fmla="*/ 408645 w 488895"/>
                <a:gd name="connsiteY0" fmla="*/ 344222 h 345834"/>
                <a:gd name="connsiteX1" fmla="*/ 316784 w 488895"/>
                <a:gd name="connsiteY1" fmla="*/ 258167 h 345834"/>
                <a:gd name="connsiteX2" fmla="*/ 359812 w 488895"/>
                <a:gd name="connsiteY2" fmla="*/ 258167 h 345834"/>
                <a:gd name="connsiteX3" fmla="*/ 182809 w 488895"/>
                <a:gd name="connsiteY3" fmla="*/ 0 h 345834"/>
                <a:gd name="connsiteX4" fmla="*/ 268864 w 488895"/>
                <a:gd name="connsiteY4" fmla="*/ 0 h 345834"/>
                <a:gd name="connsiteX5" fmla="*/ 445867 w 488895"/>
                <a:gd name="connsiteY5" fmla="*/ 258167 h 345834"/>
                <a:gd name="connsiteX6" fmla="*/ 488895 w 488895"/>
                <a:gd name="connsiteY6" fmla="*/ 258167 h 345834"/>
                <a:gd name="connsiteX7" fmla="*/ 408645 w 488895"/>
                <a:gd name="connsiteY7" fmla="*/ 344222 h 345834"/>
                <a:gd name="connsiteX0" fmla="*/ 225836 w 488895"/>
                <a:gd name="connsiteY0" fmla="*/ 9671 h 345834"/>
                <a:gd name="connsiteX1" fmla="*/ 86055 w 488895"/>
                <a:gd name="connsiteY1" fmla="*/ 344222 h 345834"/>
                <a:gd name="connsiteX2" fmla="*/ 0 w 488895"/>
                <a:gd name="connsiteY2" fmla="*/ 344222 h 345834"/>
                <a:gd name="connsiteX3" fmla="*/ 225836 w 488895"/>
                <a:gd name="connsiteY3" fmla="*/ 9671 h 345834"/>
                <a:gd name="connsiteX0" fmla="*/ 225836 w 488895"/>
                <a:gd name="connsiteY0" fmla="*/ 9671 h 345834"/>
                <a:gd name="connsiteX1" fmla="*/ 0 w 488895"/>
                <a:gd name="connsiteY1" fmla="*/ 344222 h 345834"/>
                <a:gd name="connsiteX2" fmla="*/ 182809 w 488895"/>
                <a:gd name="connsiteY2" fmla="*/ 1 h 345834"/>
                <a:gd name="connsiteX3" fmla="*/ 268864 w 488895"/>
                <a:gd name="connsiteY3" fmla="*/ 0 h 345834"/>
                <a:gd name="connsiteX4" fmla="*/ 445867 w 488895"/>
                <a:gd name="connsiteY4" fmla="*/ 258167 h 345834"/>
                <a:gd name="connsiteX5" fmla="*/ 488895 w 488895"/>
                <a:gd name="connsiteY5" fmla="*/ 258167 h 345834"/>
                <a:gd name="connsiteX6" fmla="*/ 408645 w 488895"/>
                <a:gd name="connsiteY6" fmla="*/ 344222 h 345834"/>
                <a:gd name="connsiteX7" fmla="*/ 316784 w 488895"/>
                <a:gd name="connsiteY7" fmla="*/ 258167 h 345834"/>
                <a:gd name="connsiteX8" fmla="*/ 359812 w 488895"/>
                <a:gd name="connsiteY8" fmla="*/ 258167 h 345834"/>
                <a:gd name="connsiteX9" fmla="*/ 182809 w 488895"/>
                <a:gd name="connsiteY9" fmla="*/ 0 h 345834"/>
                <a:gd name="connsiteX0" fmla="*/ 408645 w 488895"/>
                <a:gd name="connsiteY0" fmla="*/ 344222 h 344222"/>
                <a:gd name="connsiteX1" fmla="*/ 316784 w 488895"/>
                <a:gd name="connsiteY1" fmla="*/ 258167 h 344222"/>
                <a:gd name="connsiteX2" fmla="*/ 359812 w 488895"/>
                <a:gd name="connsiteY2" fmla="*/ 258167 h 344222"/>
                <a:gd name="connsiteX3" fmla="*/ 182809 w 488895"/>
                <a:gd name="connsiteY3" fmla="*/ 0 h 344222"/>
                <a:gd name="connsiteX4" fmla="*/ 268864 w 488895"/>
                <a:gd name="connsiteY4" fmla="*/ 0 h 344222"/>
                <a:gd name="connsiteX5" fmla="*/ 445867 w 488895"/>
                <a:gd name="connsiteY5" fmla="*/ 258167 h 344222"/>
                <a:gd name="connsiteX6" fmla="*/ 488895 w 488895"/>
                <a:gd name="connsiteY6" fmla="*/ 258167 h 344222"/>
                <a:gd name="connsiteX7" fmla="*/ 408645 w 488895"/>
                <a:gd name="connsiteY7" fmla="*/ 344222 h 344222"/>
                <a:gd name="connsiteX0" fmla="*/ 225836 w 488895"/>
                <a:gd name="connsiteY0" fmla="*/ 9671 h 344222"/>
                <a:gd name="connsiteX1" fmla="*/ 86055 w 488895"/>
                <a:gd name="connsiteY1" fmla="*/ 344222 h 344222"/>
                <a:gd name="connsiteX2" fmla="*/ 0 w 488895"/>
                <a:gd name="connsiteY2" fmla="*/ 344222 h 344222"/>
                <a:gd name="connsiteX3" fmla="*/ 225836 w 488895"/>
                <a:gd name="connsiteY3" fmla="*/ 9671 h 344222"/>
                <a:gd name="connsiteX0" fmla="*/ 225836 w 488895"/>
                <a:gd name="connsiteY0" fmla="*/ 9671 h 344222"/>
                <a:gd name="connsiteX1" fmla="*/ 182809 w 488895"/>
                <a:gd name="connsiteY1" fmla="*/ 1 h 344222"/>
                <a:gd name="connsiteX2" fmla="*/ 268864 w 488895"/>
                <a:gd name="connsiteY2" fmla="*/ 0 h 344222"/>
                <a:gd name="connsiteX3" fmla="*/ 445867 w 488895"/>
                <a:gd name="connsiteY3" fmla="*/ 258167 h 344222"/>
                <a:gd name="connsiteX4" fmla="*/ 488895 w 488895"/>
                <a:gd name="connsiteY4" fmla="*/ 258167 h 344222"/>
                <a:gd name="connsiteX5" fmla="*/ 408645 w 488895"/>
                <a:gd name="connsiteY5" fmla="*/ 344222 h 344222"/>
                <a:gd name="connsiteX6" fmla="*/ 316784 w 488895"/>
                <a:gd name="connsiteY6" fmla="*/ 258167 h 344222"/>
                <a:gd name="connsiteX7" fmla="*/ 359812 w 488895"/>
                <a:gd name="connsiteY7" fmla="*/ 258167 h 344222"/>
                <a:gd name="connsiteX8" fmla="*/ 182809 w 488895"/>
                <a:gd name="connsiteY8" fmla="*/ 0 h 344222"/>
                <a:gd name="connsiteX0" fmla="*/ 408645 w 488895"/>
                <a:gd name="connsiteY0" fmla="*/ 344222 h 344222"/>
                <a:gd name="connsiteX1" fmla="*/ 316784 w 488895"/>
                <a:gd name="connsiteY1" fmla="*/ 258167 h 344222"/>
                <a:gd name="connsiteX2" fmla="*/ 359812 w 488895"/>
                <a:gd name="connsiteY2" fmla="*/ 258167 h 344222"/>
                <a:gd name="connsiteX3" fmla="*/ 182809 w 488895"/>
                <a:gd name="connsiteY3" fmla="*/ 0 h 344222"/>
                <a:gd name="connsiteX4" fmla="*/ 268864 w 488895"/>
                <a:gd name="connsiteY4" fmla="*/ 0 h 344222"/>
                <a:gd name="connsiteX5" fmla="*/ 445867 w 488895"/>
                <a:gd name="connsiteY5" fmla="*/ 258167 h 344222"/>
                <a:gd name="connsiteX6" fmla="*/ 488895 w 488895"/>
                <a:gd name="connsiteY6" fmla="*/ 258167 h 344222"/>
                <a:gd name="connsiteX7" fmla="*/ 408645 w 488895"/>
                <a:gd name="connsiteY7" fmla="*/ 344222 h 344222"/>
                <a:gd name="connsiteX0" fmla="*/ 225836 w 488895"/>
                <a:gd name="connsiteY0" fmla="*/ 9671 h 344222"/>
                <a:gd name="connsiteX1" fmla="*/ 0 w 488895"/>
                <a:gd name="connsiteY1" fmla="*/ 344222 h 344222"/>
                <a:gd name="connsiteX2" fmla="*/ 225836 w 488895"/>
                <a:gd name="connsiteY2" fmla="*/ 9671 h 344222"/>
                <a:gd name="connsiteX0" fmla="*/ 225836 w 488895"/>
                <a:gd name="connsiteY0" fmla="*/ 9671 h 344222"/>
                <a:gd name="connsiteX1" fmla="*/ 182809 w 488895"/>
                <a:gd name="connsiteY1" fmla="*/ 1 h 344222"/>
                <a:gd name="connsiteX2" fmla="*/ 268864 w 488895"/>
                <a:gd name="connsiteY2" fmla="*/ 0 h 344222"/>
                <a:gd name="connsiteX3" fmla="*/ 445867 w 488895"/>
                <a:gd name="connsiteY3" fmla="*/ 258167 h 344222"/>
                <a:gd name="connsiteX4" fmla="*/ 488895 w 488895"/>
                <a:gd name="connsiteY4" fmla="*/ 258167 h 344222"/>
                <a:gd name="connsiteX5" fmla="*/ 408645 w 488895"/>
                <a:gd name="connsiteY5" fmla="*/ 344222 h 344222"/>
                <a:gd name="connsiteX6" fmla="*/ 316784 w 488895"/>
                <a:gd name="connsiteY6" fmla="*/ 258167 h 344222"/>
                <a:gd name="connsiteX7" fmla="*/ 359812 w 488895"/>
                <a:gd name="connsiteY7" fmla="*/ 258167 h 344222"/>
                <a:gd name="connsiteX8" fmla="*/ 182809 w 488895"/>
                <a:gd name="connsiteY8" fmla="*/ 0 h 344222"/>
                <a:gd name="connsiteX0" fmla="*/ 582001 w 662251"/>
                <a:gd name="connsiteY0" fmla="*/ 344222 h 344222"/>
                <a:gd name="connsiteX1" fmla="*/ 490140 w 662251"/>
                <a:gd name="connsiteY1" fmla="*/ 258167 h 344222"/>
                <a:gd name="connsiteX2" fmla="*/ 533168 w 662251"/>
                <a:gd name="connsiteY2" fmla="*/ 258167 h 344222"/>
                <a:gd name="connsiteX3" fmla="*/ 356165 w 662251"/>
                <a:gd name="connsiteY3" fmla="*/ 0 h 344222"/>
                <a:gd name="connsiteX4" fmla="*/ 442220 w 662251"/>
                <a:gd name="connsiteY4" fmla="*/ 0 h 344222"/>
                <a:gd name="connsiteX5" fmla="*/ 619223 w 662251"/>
                <a:gd name="connsiteY5" fmla="*/ 258167 h 344222"/>
                <a:gd name="connsiteX6" fmla="*/ 662251 w 662251"/>
                <a:gd name="connsiteY6" fmla="*/ 258167 h 344222"/>
                <a:gd name="connsiteX7" fmla="*/ 582001 w 662251"/>
                <a:gd name="connsiteY7" fmla="*/ 344222 h 344222"/>
                <a:gd name="connsiteX0" fmla="*/ 399192 w 662251"/>
                <a:gd name="connsiteY0" fmla="*/ 9671 h 344222"/>
                <a:gd name="connsiteX1" fmla="*/ 0 w 662251"/>
                <a:gd name="connsiteY1" fmla="*/ 82798 h 344222"/>
                <a:gd name="connsiteX2" fmla="*/ 399192 w 662251"/>
                <a:gd name="connsiteY2" fmla="*/ 9671 h 344222"/>
                <a:gd name="connsiteX0" fmla="*/ 399192 w 662251"/>
                <a:gd name="connsiteY0" fmla="*/ 9671 h 344222"/>
                <a:gd name="connsiteX1" fmla="*/ 356165 w 662251"/>
                <a:gd name="connsiteY1" fmla="*/ 1 h 344222"/>
                <a:gd name="connsiteX2" fmla="*/ 442220 w 662251"/>
                <a:gd name="connsiteY2" fmla="*/ 0 h 344222"/>
                <a:gd name="connsiteX3" fmla="*/ 619223 w 662251"/>
                <a:gd name="connsiteY3" fmla="*/ 258167 h 344222"/>
                <a:gd name="connsiteX4" fmla="*/ 662251 w 662251"/>
                <a:gd name="connsiteY4" fmla="*/ 258167 h 344222"/>
                <a:gd name="connsiteX5" fmla="*/ 582001 w 662251"/>
                <a:gd name="connsiteY5" fmla="*/ 344222 h 344222"/>
                <a:gd name="connsiteX6" fmla="*/ 490140 w 662251"/>
                <a:gd name="connsiteY6" fmla="*/ 258167 h 344222"/>
                <a:gd name="connsiteX7" fmla="*/ 533168 w 662251"/>
                <a:gd name="connsiteY7" fmla="*/ 258167 h 344222"/>
                <a:gd name="connsiteX8" fmla="*/ 356165 w 662251"/>
                <a:gd name="connsiteY8" fmla="*/ 0 h 344222"/>
                <a:gd name="connsiteX0" fmla="*/ 582001 w 662251"/>
                <a:gd name="connsiteY0" fmla="*/ 344222 h 344222"/>
                <a:gd name="connsiteX1" fmla="*/ 490140 w 662251"/>
                <a:gd name="connsiteY1" fmla="*/ 258167 h 344222"/>
                <a:gd name="connsiteX2" fmla="*/ 533168 w 662251"/>
                <a:gd name="connsiteY2" fmla="*/ 258167 h 344222"/>
                <a:gd name="connsiteX3" fmla="*/ 356165 w 662251"/>
                <a:gd name="connsiteY3" fmla="*/ 0 h 344222"/>
                <a:gd name="connsiteX4" fmla="*/ 442220 w 662251"/>
                <a:gd name="connsiteY4" fmla="*/ 0 h 344222"/>
                <a:gd name="connsiteX5" fmla="*/ 619223 w 662251"/>
                <a:gd name="connsiteY5" fmla="*/ 258167 h 344222"/>
                <a:gd name="connsiteX6" fmla="*/ 662251 w 662251"/>
                <a:gd name="connsiteY6" fmla="*/ 258167 h 344222"/>
                <a:gd name="connsiteX7" fmla="*/ 582001 w 662251"/>
                <a:gd name="connsiteY7" fmla="*/ 344222 h 344222"/>
                <a:gd name="connsiteX0" fmla="*/ 399192 w 662251"/>
                <a:gd name="connsiteY0" fmla="*/ 9671 h 344222"/>
                <a:gd name="connsiteX1" fmla="*/ 0 w 662251"/>
                <a:gd name="connsiteY1" fmla="*/ 82798 h 344222"/>
                <a:gd name="connsiteX2" fmla="*/ 399192 w 662251"/>
                <a:gd name="connsiteY2" fmla="*/ 9671 h 344222"/>
                <a:gd name="connsiteX0" fmla="*/ 356165 w 662251"/>
                <a:gd name="connsiteY0" fmla="*/ 1 h 344222"/>
                <a:gd name="connsiteX1" fmla="*/ 442220 w 662251"/>
                <a:gd name="connsiteY1" fmla="*/ 0 h 344222"/>
                <a:gd name="connsiteX2" fmla="*/ 619223 w 662251"/>
                <a:gd name="connsiteY2" fmla="*/ 258167 h 344222"/>
                <a:gd name="connsiteX3" fmla="*/ 662251 w 662251"/>
                <a:gd name="connsiteY3" fmla="*/ 258167 h 344222"/>
                <a:gd name="connsiteX4" fmla="*/ 582001 w 662251"/>
                <a:gd name="connsiteY4" fmla="*/ 344222 h 344222"/>
                <a:gd name="connsiteX5" fmla="*/ 490140 w 662251"/>
                <a:gd name="connsiteY5" fmla="*/ 258167 h 344222"/>
                <a:gd name="connsiteX6" fmla="*/ 533168 w 662251"/>
                <a:gd name="connsiteY6" fmla="*/ 258167 h 344222"/>
                <a:gd name="connsiteX7" fmla="*/ 356165 w 662251"/>
                <a:gd name="connsiteY7" fmla="*/ 0 h 344222"/>
                <a:gd name="connsiteX0" fmla="*/ 225836 w 306086"/>
                <a:gd name="connsiteY0" fmla="*/ 361210 h 361210"/>
                <a:gd name="connsiteX1" fmla="*/ 133975 w 306086"/>
                <a:gd name="connsiteY1" fmla="*/ 275155 h 361210"/>
                <a:gd name="connsiteX2" fmla="*/ 177003 w 306086"/>
                <a:gd name="connsiteY2" fmla="*/ 275155 h 361210"/>
                <a:gd name="connsiteX3" fmla="*/ 0 w 306086"/>
                <a:gd name="connsiteY3" fmla="*/ 16988 h 361210"/>
                <a:gd name="connsiteX4" fmla="*/ 86055 w 306086"/>
                <a:gd name="connsiteY4" fmla="*/ 16988 h 361210"/>
                <a:gd name="connsiteX5" fmla="*/ 263058 w 306086"/>
                <a:gd name="connsiteY5" fmla="*/ 275155 h 361210"/>
                <a:gd name="connsiteX6" fmla="*/ 306086 w 306086"/>
                <a:gd name="connsiteY6" fmla="*/ 275155 h 361210"/>
                <a:gd name="connsiteX7" fmla="*/ 225836 w 306086"/>
                <a:gd name="connsiteY7" fmla="*/ 361210 h 361210"/>
                <a:gd name="connsiteX0" fmla="*/ 43027 w 306086"/>
                <a:gd name="connsiteY0" fmla="*/ 26659 h 361210"/>
                <a:gd name="connsiteX1" fmla="*/ 60132 w 306086"/>
                <a:gd name="connsiteY1" fmla="*/ 55758 h 361210"/>
                <a:gd name="connsiteX2" fmla="*/ 43027 w 306086"/>
                <a:gd name="connsiteY2" fmla="*/ 26659 h 361210"/>
                <a:gd name="connsiteX0" fmla="*/ 0 w 306086"/>
                <a:gd name="connsiteY0" fmla="*/ 16989 h 361210"/>
                <a:gd name="connsiteX1" fmla="*/ 86055 w 306086"/>
                <a:gd name="connsiteY1" fmla="*/ 16988 h 361210"/>
                <a:gd name="connsiteX2" fmla="*/ 263058 w 306086"/>
                <a:gd name="connsiteY2" fmla="*/ 275155 h 361210"/>
                <a:gd name="connsiteX3" fmla="*/ 306086 w 306086"/>
                <a:gd name="connsiteY3" fmla="*/ 275155 h 361210"/>
                <a:gd name="connsiteX4" fmla="*/ 225836 w 306086"/>
                <a:gd name="connsiteY4" fmla="*/ 361210 h 361210"/>
                <a:gd name="connsiteX5" fmla="*/ 133975 w 306086"/>
                <a:gd name="connsiteY5" fmla="*/ 275155 h 361210"/>
                <a:gd name="connsiteX6" fmla="*/ 177003 w 306086"/>
                <a:gd name="connsiteY6" fmla="*/ 275155 h 361210"/>
                <a:gd name="connsiteX7" fmla="*/ 0 w 306086"/>
                <a:gd name="connsiteY7" fmla="*/ 16988 h 361210"/>
                <a:gd name="connsiteX0" fmla="*/ 225836 w 306086"/>
                <a:gd name="connsiteY0" fmla="*/ 361210 h 361210"/>
                <a:gd name="connsiteX1" fmla="*/ 133975 w 306086"/>
                <a:gd name="connsiteY1" fmla="*/ 275155 h 361210"/>
                <a:gd name="connsiteX2" fmla="*/ 177003 w 306086"/>
                <a:gd name="connsiteY2" fmla="*/ 275155 h 361210"/>
                <a:gd name="connsiteX3" fmla="*/ 0 w 306086"/>
                <a:gd name="connsiteY3" fmla="*/ 16988 h 361210"/>
                <a:gd name="connsiteX4" fmla="*/ 86055 w 306086"/>
                <a:gd name="connsiteY4" fmla="*/ 16988 h 361210"/>
                <a:gd name="connsiteX5" fmla="*/ 263058 w 306086"/>
                <a:gd name="connsiteY5" fmla="*/ 275155 h 361210"/>
                <a:gd name="connsiteX6" fmla="*/ 306086 w 306086"/>
                <a:gd name="connsiteY6" fmla="*/ 275155 h 361210"/>
                <a:gd name="connsiteX7" fmla="*/ 225836 w 306086"/>
                <a:gd name="connsiteY7" fmla="*/ 361210 h 361210"/>
                <a:gd name="connsiteX0" fmla="*/ 60132 w 306086"/>
                <a:gd name="connsiteY0" fmla="*/ 55758 h 361210"/>
                <a:gd name="connsiteX1" fmla="*/ 43027 w 306086"/>
                <a:gd name="connsiteY1" fmla="*/ 26659 h 361210"/>
                <a:gd name="connsiteX2" fmla="*/ 82479 w 306086"/>
                <a:gd name="connsiteY2" fmla="*/ 78105 h 361210"/>
                <a:gd name="connsiteX0" fmla="*/ 0 w 306086"/>
                <a:gd name="connsiteY0" fmla="*/ 16989 h 361210"/>
                <a:gd name="connsiteX1" fmla="*/ 86055 w 306086"/>
                <a:gd name="connsiteY1" fmla="*/ 16988 h 361210"/>
                <a:gd name="connsiteX2" fmla="*/ 263058 w 306086"/>
                <a:gd name="connsiteY2" fmla="*/ 275155 h 361210"/>
                <a:gd name="connsiteX3" fmla="*/ 306086 w 306086"/>
                <a:gd name="connsiteY3" fmla="*/ 275155 h 361210"/>
                <a:gd name="connsiteX4" fmla="*/ 225836 w 306086"/>
                <a:gd name="connsiteY4" fmla="*/ 361210 h 361210"/>
                <a:gd name="connsiteX5" fmla="*/ 133975 w 306086"/>
                <a:gd name="connsiteY5" fmla="*/ 275155 h 361210"/>
                <a:gd name="connsiteX6" fmla="*/ 177003 w 306086"/>
                <a:gd name="connsiteY6" fmla="*/ 275155 h 361210"/>
                <a:gd name="connsiteX7" fmla="*/ 0 w 306086"/>
                <a:gd name="connsiteY7" fmla="*/ 16988 h 361210"/>
                <a:gd name="connsiteX0" fmla="*/ 225836 w 306086"/>
                <a:gd name="connsiteY0" fmla="*/ 344222 h 344222"/>
                <a:gd name="connsiteX1" fmla="*/ 133975 w 306086"/>
                <a:gd name="connsiteY1" fmla="*/ 258167 h 344222"/>
                <a:gd name="connsiteX2" fmla="*/ 177003 w 306086"/>
                <a:gd name="connsiteY2" fmla="*/ 258167 h 344222"/>
                <a:gd name="connsiteX3" fmla="*/ 0 w 306086"/>
                <a:gd name="connsiteY3" fmla="*/ 0 h 344222"/>
                <a:gd name="connsiteX4" fmla="*/ 86055 w 306086"/>
                <a:gd name="connsiteY4" fmla="*/ 0 h 344222"/>
                <a:gd name="connsiteX5" fmla="*/ 263058 w 306086"/>
                <a:gd name="connsiteY5" fmla="*/ 258167 h 344222"/>
                <a:gd name="connsiteX6" fmla="*/ 306086 w 306086"/>
                <a:gd name="connsiteY6" fmla="*/ 258167 h 344222"/>
                <a:gd name="connsiteX7" fmla="*/ 225836 w 306086"/>
                <a:gd name="connsiteY7" fmla="*/ 344222 h 344222"/>
                <a:gd name="connsiteX0" fmla="*/ 43027 w 306086"/>
                <a:gd name="connsiteY0" fmla="*/ 9671 h 344222"/>
                <a:gd name="connsiteX1" fmla="*/ 82479 w 306086"/>
                <a:gd name="connsiteY1" fmla="*/ 61117 h 344222"/>
                <a:gd name="connsiteX0" fmla="*/ 0 w 306086"/>
                <a:gd name="connsiteY0" fmla="*/ 1 h 344222"/>
                <a:gd name="connsiteX1" fmla="*/ 86055 w 306086"/>
                <a:gd name="connsiteY1" fmla="*/ 0 h 344222"/>
                <a:gd name="connsiteX2" fmla="*/ 263058 w 306086"/>
                <a:gd name="connsiteY2" fmla="*/ 258167 h 344222"/>
                <a:gd name="connsiteX3" fmla="*/ 306086 w 306086"/>
                <a:gd name="connsiteY3" fmla="*/ 258167 h 344222"/>
                <a:gd name="connsiteX4" fmla="*/ 225836 w 306086"/>
                <a:gd name="connsiteY4" fmla="*/ 344222 h 344222"/>
                <a:gd name="connsiteX5" fmla="*/ 133975 w 306086"/>
                <a:gd name="connsiteY5" fmla="*/ 258167 h 344222"/>
                <a:gd name="connsiteX6" fmla="*/ 177003 w 306086"/>
                <a:gd name="connsiteY6" fmla="*/ 258167 h 344222"/>
                <a:gd name="connsiteX7" fmla="*/ 0 w 306086"/>
                <a:gd name="connsiteY7" fmla="*/ 0 h 344222"/>
                <a:gd name="connsiteX0" fmla="*/ 225836 w 306086"/>
                <a:gd name="connsiteY0" fmla="*/ 344222 h 344222"/>
                <a:gd name="connsiteX1" fmla="*/ 133975 w 306086"/>
                <a:gd name="connsiteY1" fmla="*/ 258167 h 344222"/>
                <a:gd name="connsiteX2" fmla="*/ 177003 w 306086"/>
                <a:gd name="connsiteY2" fmla="*/ 258167 h 344222"/>
                <a:gd name="connsiteX3" fmla="*/ 0 w 306086"/>
                <a:gd name="connsiteY3" fmla="*/ 0 h 344222"/>
                <a:gd name="connsiteX4" fmla="*/ 86055 w 306086"/>
                <a:gd name="connsiteY4" fmla="*/ 0 h 344222"/>
                <a:gd name="connsiteX5" fmla="*/ 263058 w 306086"/>
                <a:gd name="connsiteY5" fmla="*/ 258167 h 344222"/>
                <a:gd name="connsiteX6" fmla="*/ 306086 w 306086"/>
                <a:gd name="connsiteY6" fmla="*/ 258167 h 344222"/>
                <a:gd name="connsiteX7" fmla="*/ 225836 w 306086"/>
                <a:gd name="connsiteY7" fmla="*/ 344222 h 344222"/>
                <a:gd name="connsiteX0" fmla="*/ 43027 w 306086"/>
                <a:gd name="connsiteY0" fmla="*/ 9671 h 344222"/>
                <a:gd name="connsiteX1" fmla="*/ 82479 w 306086"/>
                <a:gd name="connsiteY1" fmla="*/ 61117 h 344222"/>
                <a:gd name="connsiteX0" fmla="*/ 0 w 306086"/>
                <a:gd name="connsiteY0" fmla="*/ 1 h 344222"/>
                <a:gd name="connsiteX1" fmla="*/ 263058 w 306086"/>
                <a:gd name="connsiteY1" fmla="*/ 258167 h 344222"/>
                <a:gd name="connsiteX2" fmla="*/ 306086 w 306086"/>
                <a:gd name="connsiteY2" fmla="*/ 258167 h 344222"/>
                <a:gd name="connsiteX3" fmla="*/ 225836 w 306086"/>
                <a:gd name="connsiteY3" fmla="*/ 344222 h 344222"/>
                <a:gd name="connsiteX4" fmla="*/ 133975 w 306086"/>
                <a:gd name="connsiteY4" fmla="*/ 258167 h 344222"/>
                <a:gd name="connsiteX5" fmla="*/ 177003 w 306086"/>
                <a:gd name="connsiteY5" fmla="*/ 258167 h 344222"/>
                <a:gd name="connsiteX6" fmla="*/ 0 w 306086"/>
                <a:gd name="connsiteY6" fmla="*/ 0 h 344222"/>
                <a:gd name="connsiteX0" fmla="*/ 225836 w 306086"/>
                <a:gd name="connsiteY0" fmla="*/ 344222 h 344222"/>
                <a:gd name="connsiteX1" fmla="*/ 133975 w 306086"/>
                <a:gd name="connsiteY1" fmla="*/ 258167 h 344222"/>
                <a:gd name="connsiteX2" fmla="*/ 177003 w 306086"/>
                <a:gd name="connsiteY2" fmla="*/ 258167 h 344222"/>
                <a:gd name="connsiteX3" fmla="*/ 0 w 306086"/>
                <a:gd name="connsiteY3" fmla="*/ 0 h 344222"/>
                <a:gd name="connsiteX4" fmla="*/ 263058 w 306086"/>
                <a:gd name="connsiteY4" fmla="*/ 258167 h 344222"/>
                <a:gd name="connsiteX5" fmla="*/ 306086 w 306086"/>
                <a:gd name="connsiteY5" fmla="*/ 258167 h 344222"/>
                <a:gd name="connsiteX6" fmla="*/ 225836 w 306086"/>
                <a:gd name="connsiteY6" fmla="*/ 344222 h 344222"/>
                <a:gd name="connsiteX0" fmla="*/ 43027 w 306086"/>
                <a:gd name="connsiteY0" fmla="*/ 9671 h 344222"/>
                <a:gd name="connsiteX1" fmla="*/ 82479 w 306086"/>
                <a:gd name="connsiteY1" fmla="*/ 61117 h 344222"/>
                <a:gd name="connsiteX0" fmla="*/ 0 w 306086"/>
                <a:gd name="connsiteY0" fmla="*/ 1 h 344222"/>
                <a:gd name="connsiteX1" fmla="*/ 263058 w 306086"/>
                <a:gd name="connsiteY1" fmla="*/ 258167 h 344222"/>
                <a:gd name="connsiteX2" fmla="*/ 306086 w 306086"/>
                <a:gd name="connsiteY2" fmla="*/ 258167 h 344222"/>
                <a:gd name="connsiteX3" fmla="*/ 225836 w 306086"/>
                <a:gd name="connsiteY3" fmla="*/ 344222 h 344222"/>
                <a:gd name="connsiteX4" fmla="*/ 133975 w 306086"/>
                <a:gd name="connsiteY4" fmla="*/ 258167 h 344222"/>
                <a:gd name="connsiteX5" fmla="*/ 177003 w 306086"/>
                <a:gd name="connsiteY5" fmla="*/ 258167 h 344222"/>
                <a:gd name="connsiteX6" fmla="*/ 0 w 306086"/>
                <a:gd name="connsiteY6" fmla="*/ 0 h 344222"/>
                <a:gd name="connsiteX0" fmla="*/ 225836 w 306086"/>
                <a:gd name="connsiteY0" fmla="*/ 344222 h 344222"/>
                <a:gd name="connsiteX1" fmla="*/ 133975 w 306086"/>
                <a:gd name="connsiteY1" fmla="*/ 258167 h 344222"/>
                <a:gd name="connsiteX2" fmla="*/ 177003 w 306086"/>
                <a:gd name="connsiteY2" fmla="*/ 258167 h 344222"/>
                <a:gd name="connsiteX3" fmla="*/ 0 w 306086"/>
                <a:gd name="connsiteY3" fmla="*/ 0 h 344222"/>
                <a:gd name="connsiteX4" fmla="*/ 263058 w 306086"/>
                <a:gd name="connsiteY4" fmla="*/ 258167 h 344222"/>
                <a:gd name="connsiteX5" fmla="*/ 306086 w 306086"/>
                <a:gd name="connsiteY5" fmla="*/ 258167 h 344222"/>
                <a:gd name="connsiteX6" fmla="*/ 225836 w 306086"/>
                <a:gd name="connsiteY6" fmla="*/ 344222 h 344222"/>
                <a:gd name="connsiteX0" fmla="*/ 43027 w 306086"/>
                <a:gd name="connsiteY0" fmla="*/ 9671 h 344222"/>
                <a:gd name="connsiteX1" fmla="*/ 82479 w 306086"/>
                <a:gd name="connsiteY1" fmla="*/ 61117 h 344222"/>
                <a:gd name="connsiteX0" fmla="*/ 0 w 306086"/>
                <a:gd name="connsiteY0" fmla="*/ 1 h 344222"/>
                <a:gd name="connsiteX1" fmla="*/ 263058 w 306086"/>
                <a:gd name="connsiteY1" fmla="*/ 258167 h 344222"/>
                <a:gd name="connsiteX2" fmla="*/ 306086 w 306086"/>
                <a:gd name="connsiteY2" fmla="*/ 258167 h 344222"/>
                <a:gd name="connsiteX3" fmla="*/ 225836 w 306086"/>
                <a:gd name="connsiteY3" fmla="*/ 344222 h 344222"/>
                <a:gd name="connsiteX4" fmla="*/ 133975 w 306086"/>
                <a:gd name="connsiteY4" fmla="*/ 258167 h 344222"/>
                <a:gd name="connsiteX5" fmla="*/ 177003 w 306086"/>
                <a:gd name="connsiteY5" fmla="*/ 258167 h 344222"/>
                <a:gd name="connsiteX6" fmla="*/ 0 w 306086"/>
                <a:gd name="connsiteY6" fmla="*/ 0 h 344222"/>
                <a:gd name="connsiteX0" fmla="*/ 225836 w 306086"/>
                <a:gd name="connsiteY0" fmla="*/ 344222 h 344222"/>
                <a:gd name="connsiteX1" fmla="*/ 133975 w 306086"/>
                <a:gd name="connsiteY1" fmla="*/ 258167 h 344222"/>
                <a:gd name="connsiteX2" fmla="*/ 177003 w 306086"/>
                <a:gd name="connsiteY2" fmla="*/ 258167 h 344222"/>
                <a:gd name="connsiteX3" fmla="*/ 0 w 306086"/>
                <a:gd name="connsiteY3" fmla="*/ 0 h 344222"/>
                <a:gd name="connsiteX4" fmla="*/ 263058 w 306086"/>
                <a:gd name="connsiteY4" fmla="*/ 258167 h 344222"/>
                <a:gd name="connsiteX5" fmla="*/ 306086 w 306086"/>
                <a:gd name="connsiteY5" fmla="*/ 258167 h 344222"/>
                <a:gd name="connsiteX6" fmla="*/ 225836 w 306086"/>
                <a:gd name="connsiteY6" fmla="*/ 344222 h 344222"/>
                <a:gd name="connsiteX0" fmla="*/ 43027 w 306086"/>
                <a:gd name="connsiteY0" fmla="*/ 9671 h 344222"/>
                <a:gd name="connsiteX1" fmla="*/ 82479 w 306086"/>
                <a:gd name="connsiteY1" fmla="*/ 61117 h 344222"/>
                <a:gd name="connsiteX0" fmla="*/ 0 w 306086"/>
                <a:gd name="connsiteY0" fmla="*/ 1 h 344222"/>
                <a:gd name="connsiteX1" fmla="*/ 263058 w 306086"/>
                <a:gd name="connsiteY1" fmla="*/ 258167 h 344222"/>
                <a:gd name="connsiteX2" fmla="*/ 306086 w 306086"/>
                <a:gd name="connsiteY2" fmla="*/ 258167 h 344222"/>
                <a:gd name="connsiteX3" fmla="*/ 225836 w 306086"/>
                <a:gd name="connsiteY3" fmla="*/ 344222 h 344222"/>
                <a:gd name="connsiteX4" fmla="*/ 133975 w 306086"/>
                <a:gd name="connsiteY4" fmla="*/ 258167 h 344222"/>
                <a:gd name="connsiteX5" fmla="*/ 177003 w 306086"/>
                <a:gd name="connsiteY5" fmla="*/ 258167 h 344222"/>
                <a:gd name="connsiteX6" fmla="*/ 0 w 306086"/>
                <a:gd name="connsiteY6" fmla="*/ 0 h 344222"/>
                <a:gd name="connsiteX0" fmla="*/ 225836 w 306086"/>
                <a:gd name="connsiteY0" fmla="*/ 344222 h 344222"/>
                <a:gd name="connsiteX1" fmla="*/ 133975 w 306086"/>
                <a:gd name="connsiteY1" fmla="*/ 258167 h 344222"/>
                <a:gd name="connsiteX2" fmla="*/ 177003 w 306086"/>
                <a:gd name="connsiteY2" fmla="*/ 258167 h 344222"/>
                <a:gd name="connsiteX3" fmla="*/ 0 w 306086"/>
                <a:gd name="connsiteY3" fmla="*/ 0 h 344222"/>
                <a:gd name="connsiteX4" fmla="*/ 263058 w 306086"/>
                <a:gd name="connsiteY4" fmla="*/ 258167 h 344222"/>
                <a:gd name="connsiteX5" fmla="*/ 306086 w 306086"/>
                <a:gd name="connsiteY5" fmla="*/ 258167 h 344222"/>
                <a:gd name="connsiteX6" fmla="*/ 225836 w 306086"/>
                <a:gd name="connsiteY6" fmla="*/ 344222 h 344222"/>
                <a:gd name="connsiteX0" fmla="*/ 43027 w 306086"/>
                <a:gd name="connsiteY0" fmla="*/ 9671 h 344222"/>
                <a:gd name="connsiteX1" fmla="*/ 82479 w 306086"/>
                <a:gd name="connsiteY1" fmla="*/ 61117 h 344222"/>
                <a:gd name="connsiteX0" fmla="*/ 0 w 306086"/>
                <a:gd name="connsiteY0" fmla="*/ 1 h 344222"/>
                <a:gd name="connsiteX1" fmla="*/ 263058 w 306086"/>
                <a:gd name="connsiteY1" fmla="*/ 258167 h 344222"/>
                <a:gd name="connsiteX2" fmla="*/ 306086 w 306086"/>
                <a:gd name="connsiteY2" fmla="*/ 258167 h 344222"/>
                <a:gd name="connsiteX3" fmla="*/ 225836 w 306086"/>
                <a:gd name="connsiteY3" fmla="*/ 344222 h 344222"/>
                <a:gd name="connsiteX4" fmla="*/ 133975 w 306086"/>
                <a:gd name="connsiteY4" fmla="*/ 258167 h 344222"/>
                <a:gd name="connsiteX5" fmla="*/ 177003 w 306086"/>
                <a:gd name="connsiteY5" fmla="*/ 258167 h 344222"/>
                <a:gd name="connsiteX6" fmla="*/ 0 w 306086"/>
                <a:gd name="connsiteY6" fmla="*/ 0 h 344222"/>
                <a:gd name="connsiteX0" fmla="*/ 225836 w 306086"/>
                <a:gd name="connsiteY0" fmla="*/ 344222 h 344222"/>
                <a:gd name="connsiteX1" fmla="*/ 133975 w 306086"/>
                <a:gd name="connsiteY1" fmla="*/ 258167 h 344222"/>
                <a:gd name="connsiteX2" fmla="*/ 177003 w 306086"/>
                <a:gd name="connsiteY2" fmla="*/ 258167 h 344222"/>
                <a:gd name="connsiteX3" fmla="*/ 0 w 306086"/>
                <a:gd name="connsiteY3" fmla="*/ 0 h 344222"/>
                <a:gd name="connsiteX4" fmla="*/ 263058 w 306086"/>
                <a:gd name="connsiteY4" fmla="*/ 258167 h 344222"/>
                <a:gd name="connsiteX5" fmla="*/ 306086 w 306086"/>
                <a:gd name="connsiteY5" fmla="*/ 258167 h 344222"/>
                <a:gd name="connsiteX6" fmla="*/ 225836 w 306086"/>
                <a:gd name="connsiteY6" fmla="*/ 344222 h 344222"/>
                <a:gd name="connsiteX0" fmla="*/ 43027 w 306086"/>
                <a:gd name="connsiteY0" fmla="*/ 9671 h 344222"/>
                <a:gd name="connsiteX1" fmla="*/ 82479 w 306086"/>
                <a:gd name="connsiteY1" fmla="*/ 61117 h 344222"/>
                <a:gd name="connsiteX0" fmla="*/ 0 w 306086"/>
                <a:gd name="connsiteY0" fmla="*/ 1 h 344222"/>
                <a:gd name="connsiteX1" fmla="*/ 263058 w 306086"/>
                <a:gd name="connsiteY1" fmla="*/ 258167 h 344222"/>
                <a:gd name="connsiteX2" fmla="*/ 306086 w 306086"/>
                <a:gd name="connsiteY2" fmla="*/ 258167 h 344222"/>
                <a:gd name="connsiteX3" fmla="*/ 225836 w 306086"/>
                <a:gd name="connsiteY3" fmla="*/ 344222 h 344222"/>
                <a:gd name="connsiteX4" fmla="*/ 133975 w 306086"/>
                <a:gd name="connsiteY4" fmla="*/ 258167 h 344222"/>
                <a:gd name="connsiteX5" fmla="*/ 177003 w 306086"/>
                <a:gd name="connsiteY5" fmla="*/ 258167 h 344222"/>
                <a:gd name="connsiteX6" fmla="*/ 0 w 306086"/>
                <a:gd name="connsiteY6" fmla="*/ 0 h 344222"/>
                <a:gd name="connsiteX0" fmla="*/ 225836 w 306086"/>
                <a:gd name="connsiteY0" fmla="*/ 344222 h 344222"/>
                <a:gd name="connsiteX1" fmla="*/ 133975 w 306086"/>
                <a:gd name="connsiteY1" fmla="*/ 258167 h 344222"/>
                <a:gd name="connsiteX2" fmla="*/ 177003 w 306086"/>
                <a:gd name="connsiteY2" fmla="*/ 258167 h 344222"/>
                <a:gd name="connsiteX3" fmla="*/ 0 w 306086"/>
                <a:gd name="connsiteY3" fmla="*/ 0 h 344222"/>
                <a:gd name="connsiteX4" fmla="*/ 263058 w 306086"/>
                <a:gd name="connsiteY4" fmla="*/ 258167 h 344222"/>
                <a:gd name="connsiteX5" fmla="*/ 306086 w 306086"/>
                <a:gd name="connsiteY5" fmla="*/ 258167 h 344222"/>
                <a:gd name="connsiteX6" fmla="*/ 225836 w 306086"/>
                <a:gd name="connsiteY6" fmla="*/ 344222 h 344222"/>
                <a:gd name="connsiteX0" fmla="*/ 43027 w 306086"/>
                <a:gd name="connsiteY0" fmla="*/ 9671 h 344222"/>
                <a:gd name="connsiteX1" fmla="*/ 82479 w 306086"/>
                <a:gd name="connsiteY1" fmla="*/ 61117 h 344222"/>
                <a:gd name="connsiteX0" fmla="*/ 0 w 306086"/>
                <a:gd name="connsiteY0" fmla="*/ 1 h 344222"/>
                <a:gd name="connsiteX1" fmla="*/ 263058 w 306086"/>
                <a:gd name="connsiteY1" fmla="*/ 258167 h 344222"/>
                <a:gd name="connsiteX2" fmla="*/ 306086 w 306086"/>
                <a:gd name="connsiteY2" fmla="*/ 258167 h 344222"/>
                <a:gd name="connsiteX3" fmla="*/ 225836 w 306086"/>
                <a:gd name="connsiteY3" fmla="*/ 344222 h 344222"/>
                <a:gd name="connsiteX4" fmla="*/ 133975 w 306086"/>
                <a:gd name="connsiteY4" fmla="*/ 258167 h 344222"/>
                <a:gd name="connsiteX5" fmla="*/ 177003 w 306086"/>
                <a:gd name="connsiteY5" fmla="*/ 258167 h 344222"/>
                <a:gd name="connsiteX6" fmla="*/ 0 w 306086"/>
                <a:gd name="connsiteY6" fmla="*/ 0 h 344222"/>
                <a:gd name="connsiteX0" fmla="*/ 225836 w 306086"/>
                <a:gd name="connsiteY0" fmla="*/ 344222 h 344222"/>
                <a:gd name="connsiteX1" fmla="*/ 133975 w 306086"/>
                <a:gd name="connsiteY1" fmla="*/ 258167 h 344222"/>
                <a:gd name="connsiteX2" fmla="*/ 177003 w 306086"/>
                <a:gd name="connsiteY2" fmla="*/ 258167 h 344222"/>
                <a:gd name="connsiteX3" fmla="*/ 0 w 306086"/>
                <a:gd name="connsiteY3" fmla="*/ 0 h 344222"/>
                <a:gd name="connsiteX4" fmla="*/ 263058 w 306086"/>
                <a:gd name="connsiteY4" fmla="*/ 258167 h 344222"/>
                <a:gd name="connsiteX5" fmla="*/ 306086 w 306086"/>
                <a:gd name="connsiteY5" fmla="*/ 258167 h 344222"/>
                <a:gd name="connsiteX6" fmla="*/ 225836 w 306086"/>
                <a:gd name="connsiteY6" fmla="*/ 344222 h 344222"/>
                <a:gd name="connsiteX0" fmla="*/ 43027 w 306086"/>
                <a:gd name="connsiteY0" fmla="*/ 9671 h 344222"/>
                <a:gd name="connsiteX1" fmla="*/ 82479 w 306086"/>
                <a:gd name="connsiteY1" fmla="*/ 61117 h 344222"/>
                <a:gd name="connsiteX0" fmla="*/ 0 w 306086"/>
                <a:gd name="connsiteY0" fmla="*/ 1 h 344222"/>
                <a:gd name="connsiteX1" fmla="*/ 263058 w 306086"/>
                <a:gd name="connsiteY1" fmla="*/ 258167 h 344222"/>
                <a:gd name="connsiteX2" fmla="*/ 306086 w 306086"/>
                <a:gd name="connsiteY2" fmla="*/ 258167 h 344222"/>
                <a:gd name="connsiteX3" fmla="*/ 225836 w 306086"/>
                <a:gd name="connsiteY3" fmla="*/ 344222 h 344222"/>
                <a:gd name="connsiteX4" fmla="*/ 133975 w 306086"/>
                <a:gd name="connsiteY4" fmla="*/ 258167 h 344222"/>
                <a:gd name="connsiteX5" fmla="*/ 177003 w 306086"/>
                <a:gd name="connsiteY5" fmla="*/ 258167 h 344222"/>
                <a:gd name="connsiteX6" fmla="*/ 0 w 306086"/>
                <a:gd name="connsiteY6" fmla="*/ 0 h 344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6086" h="344222" stroke="0" extrusionOk="0">
                  <a:moveTo>
                    <a:pt x="225836" y="344222"/>
                  </a:moveTo>
                  <a:lnTo>
                    <a:pt x="133975" y="258167"/>
                  </a:lnTo>
                  <a:lnTo>
                    <a:pt x="177003" y="258167"/>
                  </a:lnTo>
                  <a:cubicBezTo>
                    <a:pt x="156163" y="106187"/>
                    <a:pt x="80786" y="22007"/>
                    <a:pt x="0" y="0"/>
                  </a:cubicBezTo>
                  <a:cubicBezTo>
                    <a:pt x="192302" y="25486"/>
                    <a:pt x="248361" y="193304"/>
                    <a:pt x="263058" y="258167"/>
                  </a:cubicBezTo>
                  <a:lnTo>
                    <a:pt x="306086" y="258167"/>
                  </a:lnTo>
                  <a:lnTo>
                    <a:pt x="225836" y="344222"/>
                  </a:lnTo>
                  <a:close/>
                </a:path>
                <a:path w="306086" h="344222" fill="darkenLess" stroke="0" extrusionOk="0">
                  <a:moveTo>
                    <a:pt x="43027" y="9671"/>
                  </a:moveTo>
                  <a:cubicBezTo>
                    <a:pt x="48729" y="19371"/>
                    <a:pt x="82479" y="61117"/>
                    <a:pt x="82479" y="61117"/>
                  </a:cubicBezTo>
                </a:path>
                <a:path w="306086" h="344222" fill="none" extrusionOk="0">
                  <a:moveTo>
                    <a:pt x="0" y="1"/>
                  </a:moveTo>
                  <a:lnTo>
                    <a:pt x="263058" y="258167"/>
                  </a:lnTo>
                  <a:lnTo>
                    <a:pt x="306086" y="258167"/>
                  </a:lnTo>
                  <a:lnTo>
                    <a:pt x="225836" y="344222"/>
                  </a:lnTo>
                  <a:lnTo>
                    <a:pt x="133975" y="258167"/>
                  </a:lnTo>
                  <a:lnTo>
                    <a:pt x="177003" y="258167"/>
                  </a:lnTo>
                  <a:cubicBezTo>
                    <a:pt x="156163" y="106187"/>
                    <a:pt x="83360" y="0"/>
                    <a:pt x="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323528" y="872716"/>
            <a:ext cx="5931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※</a:t>
            </a:r>
            <a:r>
              <a:rPr lang="ko-KR" altLang="en-US" sz="1200" dirty="0" smtClean="0">
                <a:solidFill>
                  <a:srgbClr val="FF0000"/>
                </a:solidFill>
              </a:rPr>
              <a:t>월별 매입 요약버튼 위에 마우스를 올려두면 색 반전과 내보내기 아이콘이 보인다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0" y="0"/>
            <a:ext cx="9144000" cy="4766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1-1 </a:t>
            </a:r>
            <a:r>
              <a:rPr lang="ko-KR" altLang="en-US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월간 매입내역</a:t>
            </a:r>
            <a:endParaRPr lang="ko-KR" altLang="en-US" dirty="0">
              <a:solidFill>
                <a:schemeClr val="bg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391886" y="1340769"/>
            <a:ext cx="8360229" cy="5033905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976717" y="1595756"/>
            <a:ext cx="1228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accent5"/>
                </a:solidFill>
                <a:latin typeface="나눔스퀘어 ExtraBold" pitchFamily="50" charset="-127"/>
                <a:ea typeface="나눔스퀘어 ExtraBold" pitchFamily="50" charset="-127"/>
              </a:rPr>
              <a:t>2019</a:t>
            </a:r>
            <a:r>
              <a:rPr lang="ko-KR" altLang="en-US" sz="2400" dirty="0" smtClean="0">
                <a:solidFill>
                  <a:schemeClr val="accent5"/>
                </a:solidFill>
                <a:latin typeface="나눔스퀘어 ExtraBold" pitchFamily="50" charset="-127"/>
                <a:ea typeface="나눔스퀘어 ExtraBold" pitchFamily="50" charset="-127"/>
              </a:rPr>
              <a:t>년</a:t>
            </a:r>
            <a:endParaRPr lang="ko-KR" altLang="en-US" sz="2400" dirty="0">
              <a:solidFill>
                <a:schemeClr val="accent5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752197" y="1743296"/>
            <a:ext cx="1655534" cy="157824"/>
            <a:chOff x="682053" y="1155243"/>
            <a:chExt cx="1752386" cy="167058"/>
          </a:xfrm>
        </p:grpSpPr>
        <p:sp>
          <p:nvSpPr>
            <p:cNvPr id="59" name="이등변 삼각형 58"/>
            <p:cNvSpPr/>
            <p:nvPr/>
          </p:nvSpPr>
          <p:spPr>
            <a:xfrm rot="16200000">
              <a:off x="670532" y="1166764"/>
              <a:ext cx="167058" cy="144016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이등변 삼각형 59"/>
            <p:cNvSpPr/>
            <p:nvPr/>
          </p:nvSpPr>
          <p:spPr>
            <a:xfrm rot="5400000" flipH="1">
              <a:off x="2278902" y="1166764"/>
              <a:ext cx="167058" cy="144016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6647225" y="4986240"/>
            <a:ext cx="1809178" cy="1122297"/>
            <a:chOff x="683568" y="1864742"/>
            <a:chExt cx="1821895" cy="1122297"/>
          </a:xfrm>
        </p:grpSpPr>
        <p:sp>
          <p:nvSpPr>
            <p:cNvPr id="62" name="직사각형 61"/>
            <p:cNvSpPr/>
            <p:nvPr/>
          </p:nvSpPr>
          <p:spPr>
            <a:xfrm>
              <a:off x="683568" y="1864742"/>
              <a:ext cx="1821895" cy="112229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87C7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endParaRPr lang="en-US" altLang="ko-KR" sz="5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r>
                <a:rPr lang="en-US" altLang="ko-KR" sz="14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12</a:t>
              </a:r>
              <a:r>
                <a:rPr lang="ko-KR" altLang="en-US" sz="14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월</a:t>
              </a:r>
              <a:endParaRPr lang="en-US" altLang="ko-KR" sz="14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endParaRPr lang="en-US" altLang="ko-KR" sz="1050" dirty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r>
                <a:rPr lang="ko-KR" altLang="en-US" sz="11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  매입총액 </a:t>
              </a:r>
              <a:r>
                <a:rPr lang="en-US" altLang="ko-KR" sz="11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79,852,000</a:t>
              </a:r>
            </a:p>
            <a:p>
              <a:endParaRPr lang="en-US" altLang="ko-KR" sz="4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r>
                <a:rPr lang="en-US" altLang="ko-KR" sz="95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   - </a:t>
              </a:r>
              <a:r>
                <a:rPr lang="ko-KR" altLang="en-US" sz="95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총 </a:t>
              </a:r>
              <a:r>
                <a:rPr lang="ko-KR" altLang="en-US" sz="95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공급가액 </a:t>
              </a:r>
              <a:r>
                <a:rPr lang="en-US" altLang="ko-KR" sz="95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71,866,800</a:t>
              </a:r>
            </a:p>
            <a:p>
              <a:r>
                <a:rPr lang="ko-KR" altLang="en-US" sz="95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   </a:t>
              </a:r>
              <a:r>
                <a:rPr lang="en-US" altLang="ko-KR" sz="95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- </a:t>
              </a:r>
              <a:r>
                <a:rPr lang="ko-KR" altLang="en-US" sz="95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총 세액 </a:t>
              </a:r>
              <a:r>
                <a:rPr lang="en-US" altLang="ko-KR" sz="95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7,985,200 </a:t>
              </a:r>
              <a:endParaRPr lang="en-US" altLang="ko-KR" sz="95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endParaRPr lang="en-US" altLang="ko-KR" sz="14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endParaRPr lang="en-US" altLang="ko-KR" sz="2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endParaRPr lang="en-US" altLang="ko-KR" sz="1400" dirty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endParaRPr lang="en-US" altLang="ko-KR" sz="14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endParaRPr lang="en-US" altLang="ko-KR" sz="1400" dirty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cxnSp>
          <p:nvCxnSpPr>
            <p:cNvPr id="63" name="직선 연결선 62"/>
            <p:cNvCxnSpPr/>
            <p:nvPr/>
          </p:nvCxnSpPr>
          <p:spPr>
            <a:xfrm>
              <a:off x="777823" y="2274117"/>
              <a:ext cx="1633385" cy="0"/>
            </a:xfrm>
            <a:prstGeom prst="line">
              <a:avLst/>
            </a:prstGeom>
            <a:ln w="28575">
              <a:solidFill>
                <a:srgbClr val="87C7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>
            <a:off x="5137242" y="1545745"/>
            <a:ext cx="33746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u="sng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연간 매입총액 </a:t>
            </a:r>
            <a:r>
              <a:rPr lang="en-US" altLang="ko-KR" u="sng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: \958,224,000</a:t>
            </a:r>
          </a:p>
          <a:p>
            <a:pPr algn="r"/>
            <a:r>
              <a:rPr lang="en-US" altLang="ko-KR" sz="1200" u="sng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1200" u="sng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연간 매입건수 </a:t>
            </a:r>
            <a:r>
              <a:rPr lang="en-US" altLang="ko-KR" sz="1200" u="sng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: 1,020</a:t>
            </a:r>
            <a:r>
              <a:rPr lang="ko-KR" altLang="en-US" sz="1200" u="sng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건</a:t>
            </a:r>
            <a:r>
              <a:rPr lang="en-US" altLang="ko-KR" sz="1200" u="sng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)</a:t>
            </a:r>
          </a:p>
        </p:txBody>
      </p:sp>
      <p:grpSp>
        <p:nvGrpSpPr>
          <p:cNvPr id="65" name="그룹 64"/>
          <p:cNvGrpSpPr/>
          <p:nvPr/>
        </p:nvGrpSpPr>
        <p:grpSpPr>
          <a:xfrm>
            <a:off x="2689934" y="2364121"/>
            <a:ext cx="1809178" cy="1122297"/>
            <a:chOff x="683568" y="1864742"/>
            <a:chExt cx="1821895" cy="1122297"/>
          </a:xfrm>
        </p:grpSpPr>
        <p:sp>
          <p:nvSpPr>
            <p:cNvPr id="66" name="직사각형 65"/>
            <p:cNvSpPr/>
            <p:nvPr/>
          </p:nvSpPr>
          <p:spPr>
            <a:xfrm>
              <a:off x="683568" y="1864742"/>
              <a:ext cx="1821895" cy="112229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87C7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endParaRPr lang="en-US" altLang="ko-KR" sz="3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r>
                <a:rPr lang="en-US" altLang="ko-KR" sz="1400" dirty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2</a:t>
              </a:r>
              <a:r>
                <a:rPr lang="ko-KR" altLang="en-US" sz="14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월</a:t>
              </a:r>
            </a:p>
            <a:p>
              <a:pPr algn="ctr"/>
              <a:r>
                <a:rPr lang="en-US" altLang="ko-KR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(85</a:t>
              </a:r>
              <a:r>
                <a:rPr lang="ko-KR" altLang="en-US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건</a:t>
              </a:r>
              <a:r>
                <a:rPr lang="en-US" altLang="ko-KR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)</a:t>
              </a:r>
            </a:p>
            <a:p>
              <a:pPr algn="ctr"/>
              <a:endParaRPr lang="en-US" altLang="ko-KR" sz="7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r>
                <a:rPr lang="ko-KR" altLang="en-US" sz="11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매입총액 </a:t>
              </a:r>
              <a:r>
                <a:rPr lang="en-US" altLang="ko-KR" sz="11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79,852,000</a:t>
              </a:r>
            </a:p>
            <a:p>
              <a:pPr algn="ctr"/>
              <a:endParaRPr lang="en-US" altLang="ko-KR" sz="2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r>
                <a:rPr lang="en-US" altLang="ko-KR" sz="10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</a:t>
              </a:r>
              <a:r>
                <a:rPr lang="en-US" altLang="ko-KR" sz="95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- </a:t>
              </a:r>
              <a:r>
                <a:rPr lang="ko-KR" altLang="en-US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총 공급가액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71,866,800</a:t>
              </a:r>
            </a:p>
            <a:p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   - </a:t>
              </a:r>
              <a:r>
                <a:rPr lang="ko-KR" altLang="en-US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총 세액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7,985,200 </a:t>
              </a:r>
            </a:p>
          </p:txBody>
        </p:sp>
        <p:cxnSp>
          <p:nvCxnSpPr>
            <p:cNvPr id="67" name="직선 연결선 66"/>
            <p:cNvCxnSpPr/>
            <p:nvPr/>
          </p:nvCxnSpPr>
          <p:spPr>
            <a:xfrm>
              <a:off x="777823" y="2338318"/>
              <a:ext cx="1633385" cy="0"/>
            </a:xfrm>
            <a:prstGeom prst="line">
              <a:avLst/>
            </a:prstGeom>
            <a:ln w="12700">
              <a:solidFill>
                <a:srgbClr val="87C7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그룹 67"/>
          <p:cNvGrpSpPr/>
          <p:nvPr/>
        </p:nvGrpSpPr>
        <p:grpSpPr>
          <a:xfrm>
            <a:off x="6641052" y="2364121"/>
            <a:ext cx="1809178" cy="1122297"/>
            <a:chOff x="683568" y="1864742"/>
            <a:chExt cx="1821895" cy="1122297"/>
          </a:xfrm>
        </p:grpSpPr>
        <p:sp>
          <p:nvSpPr>
            <p:cNvPr id="69" name="직사각형 68"/>
            <p:cNvSpPr/>
            <p:nvPr/>
          </p:nvSpPr>
          <p:spPr>
            <a:xfrm>
              <a:off x="683568" y="1864742"/>
              <a:ext cx="1821895" cy="112229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87C7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endParaRPr lang="en-US" altLang="ko-KR" sz="3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r>
                <a:rPr lang="en-US" altLang="ko-KR" sz="14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4</a:t>
              </a:r>
              <a:r>
                <a:rPr lang="ko-KR" altLang="en-US" sz="14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월</a:t>
              </a:r>
            </a:p>
            <a:p>
              <a:pPr algn="ctr"/>
              <a:r>
                <a:rPr lang="en-US" altLang="ko-KR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(85</a:t>
              </a:r>
              <a:r>
                <a:rPr lang="ko-KR" altLang="en-US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건</a:t>
              </a:r>
              <a:r>
                <a:rPr lang="en-US" altLang="ko-KR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)</a:t>
              </a:r>
            </a:p>
            <a:p>
              <a:pPr algn="ctr"/>
              <a:endParaRPr lang="en-US" altLang="ko-KR" sz="7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r>
                <a:rPr lang="ko-KR" altLang="en-US" sz="11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매입총액 </a:t>
              </a:r>
              <a:r>
                <a:rPr lang="en-US" altLang="ko-KR" sz="11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79,852,000</a:t>
              </a:r>
            </a:p>
            <a:p>
              <a:pPr algn="ctr"/>
              <a:endParaRPr lang="en-US" altLang="ko-KR" sz="2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r>
                <a:rPr lang="en-US" altLang="ko-KR" sz="10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</a:t>
              </a:r>
              <a:r>
                <a:rPr lang="en-US" altLang="ko-KR" sz="95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- </a:t>
              </a:r>
              <a:r>
                <a:rPr lang="ko-KR" altLang="en-US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총 공급가액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71,866,800</a:t>
              </a:r>
            </a:p>
            <a:p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   - </a:t>
              </a:r>
              <a:r>
                <a:rPr lang="ko-KR" altLang="en-US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총 세액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7,985,200 </a:t>
              </a:r>
            </a:p>
          </p:txBody>
        </p:sp>
        <p:cxnSp>
          <p:nvCxnSpPr>
            <p:cNvPr id="70" name="직선 연결선 69"/>
            <p:cNvCxnSpPr/>
            <p:nvPr/>
          </p:nvCxnSpPr>
          <p:spPr>
            <a:xfrm>
              <a:off x="777823" y="2338318"/>
              <a:ext cx="1633385" cy="0"/>
            </a:xfrm>
            <a:prstGeom prst="line">
              <a:avLst/>
            </a:prstGeom>
            <a:ln w="12700">
              <a:solidFill>
                <a:srgbClr val="87C7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그룹 70"/>
          <p:cNvGrpSpPr/>
          <p:nvPr/>
        </p:nvGrpSpPr>
        <p:grpSpPr>
          <a:xfrm>
            <a:off x="4665493" y="2364121"/>
            <a:ext cx="1809178" cy="1122297"/>
            <a:chOff x="683568" y="1864742"/>
            <a:chExt cx="1821895" cy="1122297"/>
          </a:xfrm>
        </p:grpSpPr>
        <p:sp>
          <p:nvSpPr>
            <p:cNvPr id="72" name="직사각형 71"/>
            <p:cNvSpPr/>
            <p:nvPr/>
          </p:nvSpPr>
          <p:spPr>
            <a:xfrm>
              <a:off x="683568" y="1864742"/>
              <a:ext cx="1821895" cy="112229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87C7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endParaRPr lang="en-US" altLang="ko-KR" sz="3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r>
                <a:rPr lang="en-US" altLang="ko-KR" sz="14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3</a:t>
              </a:r>
              <a:r>
                <a:rPr lang="ko-KR" altLang="en-US" sz="14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월</a:t>
              </a:r>
            </a:p>
            <a:p>
              <a:pPr algn="ctr"/>
              <a:r>
                <a:rPr lang="en-US" altLang="ko-KR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(85</a:t>
              </a:r>
              <a:r>
                <a:rPr lang="ko-KR" altLang="en-US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건</a:t>
              </a:r>
              <a:r>
                <a:rPr lang="en-US" altLang="ko-KR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)</a:t>
              </a:r>
            </a:p>
            <a:p>
              <a:pPr algn="ctr"/>
              <a:endParaRPr lang="en-US" altLang="ko-KR" sz="7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r>
                <a:rPr lang="ko-KR" altLang="en-US" sz="11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매입총액 </a:t>
              </a:r>
              <a:r>
                <a:rPr lang="en-US" altLang="ko-KR" sz="11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79,852,000</a:t>
              </a:r>
            </a:p>
            <a:p>
              <a:pPr algn="ctr"/>
              <a:endParaRPr lang="en-US" altLang="ko-KR" sz="2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r>
                <a:rPr lang="en-US" altLang="ko-KR" sz="10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</a:t>
              </a:r>
              <a:r>
                <a:rPr lang="en-US" altLang="ko-KR" sz="95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- </a:t>
              </a:r>
              <a:r>
                <a:rPr lang="ko-KR" altLang="en-US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총 공급가액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71,866,800</a:t>
              </a:r>
            </a:p>
            <a:p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   - </a:t>
              </a:r>
              <a:r>
                <a:rPr lang="ko-KR" altLang="en-US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총 세액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7,985,200 </a:t>
              </a:r>
            </a:p>
          </p:txBody>
        </p:sp>
        <p:cxnSp>
          <p:nvCxnSpPr>
            <p:cNvPr id="73" name="직선 연결선 72"/>
            <p:cNvCxnSpPr/>
            <p:nvPr/>
          </p:nvCxnSpPr>
          <p:spPr>
            <a:xfrm>
              <a:off x="777823" y="2338318"/>
              <a:ext cx="1633385" cy="0"/>
            </a:xfrm>
            <a:prstGeom prst="line">
              <a:avLst/>
            </a:prstGeom>
            <a:ln w="12700">
              <a:solidFill>
                <a:srgbClr val="87C7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그룹 73"/>
          <p:cNvGrpSpPr/>
          <p:nvPr/>
        </p:nvGrpSpPr>
        <p:grpSpPr>
          <a:xfrm>
            <a:off x="2689934" y="3660265"/>
            <a:ext cx="1809178" cy="1122297"/>
            <a:chOff x="683568" y="1864742"/>
            <a:chExt cx="1821895" cy="1122297"/>
          </a:xfrm>
        </p:grpSpPr>
        <p:sp>
          <p:nvSpPr>
            <p:cNvPr id="75" name="직사각형 74"/>
            <p:cNvSpPr/>
            <p:nvPr/>
          </p:nvSpPr>
          <p:spPr>
            <a:xfrm>
              <a:off x="683568" y="1864742"/>
              <a:ext cx="1821895" cy="112229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87C7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endParaRPr lang="en-US" altLang="ko-KR" sz="3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r>
                <a:rPr lang="en-US" altLang="ko-KR" sz="14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6</a:t>
              </a:r>
              <a:r>
                <a:rPr lang="ko-KR" altLang="en-US" sz="14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월</a:t>
              </a:r>
            </a:p>
            <a:p>
              <a:pPr algn="ctr"/>
              <a:r>
                <a:rPr lang="en-US" altLang="ko-KR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(85</a:t>
              </a:r>
              <a:r>
                <a:rPr lang="ko-KR" altLang="en-US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건</a:t>
              </a:r>
              <a:r>
                <a:rPr lang="en-US" altLang="ko-KR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)</a:t>
              </a:r>
            </a:p>
            <a:p>
              <a:pPr algn="ctr"/>
              <a:endParaRPr lang="en-US" altLang="ko-KR" sz="7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r>
                <a:rPr lang="ko-KR" altLang="en-US" sz="11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매입총액 </a:t>
              </a:r>
              <a:r>
                <a:rPr lang="en-US" altLang="ko-KR" sz="11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79,852,000</a:t>
              </a:r>
            </a:p>
            <a:p>
              <a:pPr algn="ctr"/>
              <a:endParaRPr lang="en-US" altLang="ko-KR" sz="2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r>
                <a:rPr lang="en-US" altLang="ko-KR" sz="10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</a:t>
              </a:r>
              <a:r>
                <a:rPr lang="en-US" altLang="ko-KR" sz="95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- </a:t>
              </a:r>
              <a:r>
                <a:rPr lang="ko-KR" altLang="en-US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총 공급가액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71,866,800</a:t>
              </a:r>
            </a:p>
            <a:p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   - </a:t>
              </a:r>
              <a:r>
                <a:rPr lang="ko-KR" altLang="en-US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총 세액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7,985,200 </a:t>
              </a:r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777823" y="2338318"/>
              <a:ext cx="1633385" cy="0"/>
            </a:xfrm>
            <a:prstGeom prst="line">
              <a:avLst/>
            </a:prstGeom>
            <a:ln w="12700">
              <a:solidFill>
                <a:srgbClr val="87C7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그룹 76"/>
          <p:cNvGrpSpPr/>
          <p:nvPr/>
        </p:nvGrpSpPr>
        <p:grpSpPr>
          <a:xfrm>
            <a:off x="6641052" y="3660265"/>
            <a:ext cx="1809178" cy="1122297"/>
            <a:chOff x="683568" y="1864742"/>
            <a:chExt cx="1821895" cy="1122297"/>
          </a:xfrm>
        </p:grpSpPr>
        <p:sp>
          <p:nvSpPr>
            <p:cNvPr id="78" name="직사각형 77"/>
            <p:cNvSpPr/>
            <p:nvPr/>
          </p:nvSpPr>
          <p:spPr>
            <a:xfrm>
              <a:off x="683568" y="1864742"/>
              <a:ext cx="1821895" cy="112229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87C7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endParaRPr lang="en-US" altLang="ko-KR" sz="3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r>
                <a:rPr lang="en-US" altLang="ko-KR" sz="14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8</a:t>
              </a:r>
              <a:r>
                <a:rPr lang="ko-KR" altLang="en-US" sz="14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월</a:t>
              </a:r>
            </a:p>
            <a:p>
              <a:pPr algn="ctr"/>
              <a:r>
                <a:rPr lang="en-US" altLang="ko-KR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(85</a:t>
              </a:r>
              <a:r>
                <a:rPr lang="ko-KR" altLang="en-US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건</a:t>
              </a:r>
              <a:r>
                <a:rPr lang="en-US" altLang="ko-KR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)</a:t>
              </a:r>
            </a:p>
            <a:p>
              <a:pPr algn="ctr"/>
              <a:endParaRPr lang="en-US" altLang="ko-KR" sz="7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r>
                <a:rPr lang="ko-KR" altLang="en-US" sz="11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매입총액 </a:t>
              </a:r>
              <a:r>
                <a:rPr lang="en-US" altLang="ko-KR" sz="11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79,852,000</a:t>
              </a:r>
            </a:p>
            <a:p>
              <a:pPr algn="ctr"/>
              <a:endParaRPr lang="en-US" altLang="ko-KR" sz="2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r>
                <a:rPr lang="en-US" altLang="ko-KR" sz="10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</a:t>
              </a:r>
              <a:r>
                <a:rPr lang="en-US" altLang="ko-KR" sz="95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- </a:t>
              </a:r>
              <a:r>
                <a:rPr lang="ko-KR" altLang="en-US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총 공급가액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71,866,800</a:t>
              </a:r>
            </a:p>
            <a:p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   - </a:t>
              </a:r>
              <a:r>
                <a:rPr lang="ko-KR" altLang="en-US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총 세액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7,985,200 </a:t>
              </a:r>
            </a:p>
          </p:txBody>
        </p:sp>
        <p:cxnSp>
          <p:nvCxnSpPr>
            <p:cNvPr id="79" name="직선 연결선 78"/>
            <p:cNvCxnSpPr/>
            <p:nvPr/>
          </p:nvCxnSpPr>
          <p:spPr>
            <a:xfrm>
              <a:off x="777823" y="2338318"/>
              <a:ext cx="1633385" cy="0"/>
            </a:xfrm>
            <a:prstGeom prst="line">
              <a:avLst/>
            </a:prstGeom>
            <a:ln w="12700">
              <a:solidFill>
                <a:srgbClr val="87C7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그룹 79"/>
          <p:cNvGrpSpPr/>
          <p:nvPr/>
        </p:nvGrpSpPr>
        <p:grpSpPr>
          <a:xfrm>
            <a:off x="4665493" y="3660265"/>
            <a:ext cx="1809178" cy="1122297"/>
            <a:chOff x="683568" y="1864742"/>
            <a:chExt cx="1821895" cy="1122297"/>
          </a:xfrm>
        </p:grpSpPr>
        <p:sp>
          <p:nvSpPr>
            <p:cNvPr id="81" name="직사각형 80"/>
            <p:cNvSpPr/>
            <p:nvPr/>
          </p:nvSpPr>
          <p:spPr>
            <a:xfrm>
              <a:off x="683568" y="1864742"/>
              <a:ext cx="1821895" cy="112229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87C7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endParaRPr lang="en-US" altLang="ko-KR" sz="3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r>
                <a:rPr lang="en-US" altLang="ko-KR" sz="14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7</a:t>
              </a:r>
              <a:r>
                <a:rPr lang="ko-KR" altLang="en-US" sz="14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월</a:t>
              </a:r>
            </a:p>
            <a:p>
              <a:pPr algn="ctr"/>
              <a:r>
                <a:rPr lang="en-US" altLang="ko-KR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(85</a:t>
              </a:r>
              <a:r>
                <a:rPr lang="ko-KR" altLang="en-US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건</a:t>
              </a:r>
              <a:r>
                <a:rPr lang="en-US" altLang="ko-KR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)</a:t>
              </a:r>
            </a:p>
            <a:p>
              <a:pPr algn="ctr"/>
              <a:endParaRPr lang="en-US" altLang="ko-KR" sz="7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r>
                <a:rPr lang="ko-KR" altLang="en-US" sz="11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매입총액 </a:t>
              </a:r>
              <a:r>
                <a:rPr lang="en-US" altLang="ko-KR" sz="11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79,852,000</a:t>
              </a:r>
            </a:p>
            <a:p>
              <a:pPr algn="ctr"/>
              <a:endParaRPr lang="en-US" altLang="ko-KR" sz="2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r>
                <a:rPr lang="en-US" altLang="ko-KR" sz="10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</a:t>
              </a:r>
              <a:r>
                <a:rPr lang="en-US" altLang="ko-KR" sz="95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- </a:t>
              </a:r>
              <a:r>
                <a:rPr lang="ko-KR" altLang="en-US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총 공급가액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71,866,800</a:t>
              </a:r>
            </a:p>
            <a:p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   - </a:t>
              </a:r>
              <a:r>
                <a:rPr lang="ko-KR" altLang="en-US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총 세액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7,985,200 </a:t>
              </a:r>
            </a:p>
          </p:txBody>
        </p:sp>
        <p:cxnSp>
          <p:nvCxnSpPr>
            <p:cNvPr id="82" name="직선 연결선 81"/>
            <p:cNvCxnSpPr/>
            <p:nvPr/>
          </p:nvCxnSpPr>
          <p:spPr>
            <a:xfrm>
              <a:off x="777823" y="2338318"/>
              <a:ext cx="1633385" cy="0"/>
            </a:xfrm>
            <a:prstGeom prst="line">
              <a:avLst/>
            </a:prstGeom>
            <a:ln w="12700">
              <a:solidFill>
                <a:srgbClr val="87C7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그룹 82"/>
          <p:cNvGrpSpPr/>
          <p:nvPr/>
        </p:nvGrpSpPr>
        <p:grpSpPr>
          <a:xfrm>
            <a:off x="2689934" y="4986889"/>
            <a:ext cx="1809178" cy="1122297"/>
            <a:chOff x="683568" y="1864742"/>
            <a:chExt cx="1821895" cy="1122297"/>
          </a:xfrm>
        </p:grpSpPr>
        <p:sp>
          <p:nvSpPr>
            <p:cNvPr id="84" name="직사각형 83"/>
            <p:cNvSpPr/>
            <p:nvPr/>
          </p:nvSpPr>
          <p:spPr>
            <a:xfrm>
              <a:off x="683568" y="1864742"/>
              <a:ext cx="1821895" cy="112229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87C7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endParaRPr lang="en-US" altLang="ko-KR" sz="3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r>
                <a:rPr lang="en-US" altLang="ko-KR" sz="14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10</a:t>
              </a:r>
              <a:r>
                <a:rPr lang="ko-KR" altLang="en-US" sz="14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월</a:t>
              </a:r>
            </a:p>
            <a:p>
              <a:pPr algn="ctr"/>
              <a:r>
                <a:rPr lang="en-US" altLang="ko-KR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(85</a:t>
              </a:r>
              <a:r>
                <a:rPr lang="ko-KR" altLang="en-US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건</a:t>
              </a:r>
              <a:r>
                <a:rPr lang="en-US" altLang="ko-KR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)</a:t>
              </a:r>
            </a:p>
            <a:p>
              <a:pPr algn="ctr"/>
              <a:endParaRPr lang="en-US" altLang="ko-KR" sz="7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r>
                <a:rPr lang="ko-KR" altLang="en-US" sz="11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매입총액 </a:t>
              </a:r>
              <a:r>
                <a:rPr lang="en-US" altLang="ko-KR" sz="11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79,852,000</a:t>
              </a:r>
            </a:p>
            <a:p>
              <a:pPr algn="ctr"/>
              <a:endParaRPr lang="en-US" altLang="ko-KR" sz="2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r>
                <a:rPr lang="en-US" altLang="ko-KR" sz="10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</a:t>
              </a:r>
              <a:r>
                <a:rPr lang="en-US" altLang="ko-KR" sz="95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- </a:t>
              </a:r>
              <a:r>
                <a:rPr lang="ko-KR" altLang="en-US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총 공급가액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71,866,800</a:t>
              </a:r>
            </a:p>
            <a:p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   - </a:t>
              </a:r>
              <a:r>
                <a:rPr lang="ko-KR" altLang="en-US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총 세액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7,985,200 </a:t>
              </a:r>
            </a:p>
          </p:txBody>
        </p:sp>
        <p:cxnSp>
          <p:nvCxnSpPr>
            <p:cNvPr id="85" name="직선 연결선 84"/>
            <p:cNvCxnSpPr/>
            <p:nvPr/>
          </p:nvCxnSpPr>
          <p:spPr>
            <a:xfrm>
              <a:off x="777823" y="2338318"/>
              <a:ext cx="1633385" cy="0"/>
            </a:xfrm>
            <a:prstGeom prst="line">
              <a:avLst/>
            </a:prstGeom>
            <a:ln w="12700">
              <a:solidFill>
                <a:srgbClr val="87C7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그룹 85"/>
          <p:cNvGrpSpPr/>
          <p:nvPr/>
        </p:nvGrpSpPr>
        <p:grpSpPr>
          <a:xfrm>
            <a:off x="6641052" y="4986889"/>
            <a:ext cx="1809178" cy="1122297"/>
            <a:chOff x="683568" y="1864742"/>
            <a:chExt cx="1821895" cy="1122297"/>
          </a:xfrm>
        </p:grpSpPr>
        <p:sp>
          <p:nvSpPr>
            <p:cNvPr id="87" name="직사각형 86"/>
            <p:cNvSpPr/>
            <p:nvPr/>
          </p:nvSpPr>
          <p:spPr>
            <a:xfrm>
              <a:off x="683568" y="1864742"/>
              <a:ext cx="1821895" cy="112229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87C7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endParaRPr lang="en-US" altLang="ko-KR" sz="3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r>
                <a:rPr lang="en-US" altLang="ko-KR" sz="14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12</a:t>
              </a:r>
              <a:r>
                <a:rPr lang="ko-KR" altLang="en-US" sz="14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월</a:t>
              </a:r>
            </a:p>
            <a:p>
              <a:pPr algn="ctr"/>
              <a:r>
                <a:rPr lang="en-US" altLang="ko-KR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(85</a:t>
              </a:r>
              <a:r>
                <a:rPr lang="ko-KR" altLang="en-US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건</a:t>
              </a:r>
              <a:r>
                <a:rPr lang="en-US" altLang="ko-KR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)</a:t>
              </a:r>
            </a:p>
            <a:p>
              <a:pPr algn="ctr"/>
              <a:endParaRPr lang="en-US" altLang="ko-KR" sz="7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r>
                <a:rPr lang="ko-KR" altLang="en-US" sz="11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매입총액 </a:t>
              </a:r>
              <a:r>
                <a:rPr lang="en-US" altLang="ko-KR" sz="11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79,852,000</a:t>
              </a:r>
            </a:p>
            <a:p>
              <a:pPr algn="ctr"/>
              <a:endParaRPr lang="en-US" altLang="ko-KR" sz="2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r>
                <a:rPr lang="en-US" altLang="ko-KR" sz="10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</a:t>
              </a:r>
              <a:r>
                <a:rPr lang="en-US" altLang="ko-KR" sz="95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- </a:t>
              </a:r>
              <a:r>
                <a:rPr lang="ko-KR" altLang="en-US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총 공급가액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71,866,800</a:t>
              </a:r>
            </a:p>
            <a:p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   - </a:t>
              </a:r>
              <a:r>
                <a:rPr lang="ko-KR" altLang="en-US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총 세액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7,985,200 </a:t>
              </a:r>
            </a:p>
          </p:txBody>
        </p:sp>
        <p:cxnSp>
          <p:nvCxnSpPr>
            <p:cNvPr id="88" name="직선 연결선 87"/>
            <p:cNvCxnSpPr/>
            <p:nvPr/>
          </p:nvCxnSpPr>
          <p:spPr>
            <a:xfrm>
              <a:off x="777823" y="2338318"/>
              <a:ext cx="1633385" cy="0"/>
            </a:xfrm>
            <a:prstGeom prst="line">
              <a:avLst/>
            </a:prstGeom>
            <a:ln w="12700">
              <a:solidFill>
                <a:srgbClr val="87C7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그룹 88"/>
          <p:cNvGrpSpPr/>
          <p:nvPr/>
        </p:nvGrpSpPr>
        <p:grpSpPr>
          <a:xfrm>
            <a:off x="4665493" y="4986889"/>
            <a:ext cx="1809178" cy="1122297"/>
            <a:chOff x="683568" y="1864742"/>
            <a:chExt cx="1821895" cy="1122297"/>
          </a:xfrm>
        </p:grpSpPr>
        <p:sp>
          <p:nvSpPr>
            <p:cNvPr id="90" name="직사각형 89"/>
            <p:cNvSpPr/>
            <p:nvPr/>
          </p:nvSpPr>
          <p:spPr>
            <a:xfrm>
              <a:off x="683568" y="1864742"/>
              <a:ext cx="1821895" cy="112229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87C7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endParaRPr lang="en-US" altLang="ko-KR" sz="3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r>
                <a:rPr lang="en-US" altLang="ko-KR" sz="14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11</a:t>
              </a:r>
              <a:r>
                <a:rPr lang="ko-KR" altLang="en-US" sz="14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월</a:t>
              </a:r>
            </a:p>
            <a:p>
              <a:pPr algn="ctr"/>
              <a:r>
                <a:rPr lang="en-US" altLang="ko-KR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(85</a:t>
              </a:r>
              <a:r>
                <a:rPr lang="ko-KR" altLang="en-US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건</a:t>
              </a:r>
              <a:r>
                <a:rPr lang="en-US" altLang="ko-KR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)</a:t>
              </a:r>
            </a:p>
            <a:p>
              <a:pPr algn="ctr"/>
              <a:endParaRPr lang="en-US" altLang="ko-KR" sz="7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r>
                <a:rPr lang="ko-KR" altLang="en-US" sz="11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매입총액 </a:t>
              </a:r>
              <a:r>
                <a:rPr lang="en-US" altLang="ko-KR" sz="11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79,852,000</a:t>
              </a:r>
            </a:p>
            <a:p>
              <a:pPr algn="ctr"/>
              <a:endParaRPr lang="en-US" altLang="ko-KR" sz="2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r>
                <a:rPr lang="en-US" altLang="ko-KR" sz="10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</a:t>
              </a:r>
              <a:r>
                <a:rPr lang="en-US" altLang="ko-KR" sz="95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- </a:t>
              </a:r>
              <a:r>
                <a:rPr lang="ko-KR" altLang="en-US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총 공급가액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71,866,800</a:t>
              </a:r>
            </a:p>
            <a:p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   - </a:t>
              </a:r>
              <a:r>
                <a:rPr lang="ko-KR" altLang="en-US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총 세액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7,985,200 </a:t>
              </a:r>
            </a:p>
          </p:txBody>
        </p:sp>
        <p:cxnSp>
          <p:nvCxnSpPr>
            <p:cNvPr id="91" name="직선 연결선 90"/>
            <p:cNvCxnSpPr/>
            <p:nvPr/>
          </p:nvCxnSpPr>
          <p:spPr>
            <a:xfrm>
              <a:off x="777823" y="2338318"/>
              <a:ext cx="1633385" cy="0"/>
            </a:xfrm>
            <a:prstGeom prst="line">
              <a:avLst/>
            </a:prstGeom>
            <a:ln w="12700">
              <a:solidFill>
                <a:srgbClr val="87C7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그룹 91"/>
          <p:cNvGrpSpPr/>
          <p:nvPr/>
        </p:nvGrpSpPr>
        <p:grpSpPr>
          <a:xfrm>
            <a:off x="710019" y="3660265"/>
            <a:ext cx="1809178" cy="1122297"/>
            <a:chOff x="683568" y="1864742"/>
            <a:chExt cx="1821895" cy="1122297"/>
          </a:xfrm>
        </p:grpSpPr>
        <p:sp>
          <p:nvSpPr>
            <p:cNvPr id="93" name="직사각형 92"/>
            <p:cNvSpPr/>
            <p:nvPr/>
          </p:nvSpPr>
          <p:spPr>
            <a:xfrm>
              <a:off x="683568" y="1864742"/>
              <a:ext cx="1821895" cy="112229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87C7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endParaRPr lang="en-US" altLang="ko-KR" sz="3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r>
                <a:rPr lang="en-US" altLang="ko-KR" sz="14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5</a:t>
              </a:r>
              <a:r>
                <a:rPr lang="ko-KR" altLang="en-US" sz="14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월</a:t>
              </a:r>
            </a:p>
            <a:p>
              <a:pPr algn="ctr"/>
              <a:r>
                <a:rPr lang="en-US" altLang="ko-KR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(85</a:t>
              </a:r>
              <a:r>
                <a:rPr lang="ko-KR" altLang="en-US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건</a:t>
              </a:r>
              <a:r>
                <a:rPr lang="en-US" altLang="ko-KR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)</a:t>
              </a:r>
            </a:p>
            <a:p>
              <a:pPr algn="ctr"/>
              <a:endParaRPr lang="en-US" altLang="ko-KR" sz="7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r>
                <a:rPr lang="ko-KR" altLang="en-US" sz="11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매입총액 </a:t>
              </a:r>
              <a:r>
                <a:rPr lang="en-US" altLang="ko-KR" sz="11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79,852,000</a:t>
              </a:r>
            </a:p>
            <a:p>
              <a:pPr algn="ctr"/>
              <a:endParaRPr lang="en-US" altLang="ko-KR" sz="2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r>
                <a:rPr lang="en-US" altLang="ko-KR" sz="10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</a:t>
              </a:r>
              <a:r>
                <a:rPr lang="en-US" altLang="ko-KR" sz="95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- </a:t>
              </a:r>
              <a:r>
                <a:rPr lang="ko-KR" altLang="en-US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총 공급가액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71,866,800</a:t>
              </a:r>
            </a:p>
            <a:p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   - </a:t>
              </a:r>
              <a:r>
                <a:rPr lang="ko-KR" altLang="en-US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총 세액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7,985,200 </a:t>
              </a:r>
            </a:p>
          </p:txBody>
        </p:sp>
        <p:cxnSp>
          <p:nvCxnSpPr>
            <p:cNvPr id="94" name="직선 연결선 93"/>
            <p:cNvCxnSpPr/>
            <p:nvPr/>
          </p:nvCxnSpPr>
          <p:spPr>
            <a:xfrm>
              <a:off x="777823" y="2338318"/>
              <a:ext cx="1633385" cy="0"/>
            </a:xfrm>
            <a:prstGeom prst="line">
              <a:avLst/>
            </a:prstGeom>
            <a:ln w="12700">
              <a:solidFill>
                <a:srgbClr val="87C7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그룹 94"/>
          <p:cNvGrpSpPr/>
          <p:nvPr/>
        </p:nvGrpSpPr>
        <p:grpSpPr>
          <a:xfrm>
            <a:off x="710019" y="4986889"/>
            <a:ext cx="1809178" cy="1122297"/>
            <a:chOff x="683568" y="1864742"/>
            <a:chExt cx="1821895" cy="1122297"/>
          </a:xfrm>
        </p:grpSpPr>
        <p:sp>
          <p:nvSpPr>
            <p:cNvPr id="96" name="직사각형 95"/>
            <p:cNvSpPr/>
            <p:nvPr/>
          </p:nvSpPr>
          <p:spPr>
            <a:xfrm>
              <a:off x="683568" y="1864742"/>
              <a:ext cx="1821895" cy="112229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87C7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endParaRPr lang="en-US" altLang="ko-KR" sz="3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r>
                <a:rPr lang="en-US" altLang="ko-KR" sz="14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9</a:t>
              </a:r>
              <a:r>
                <a:rPr lang="ko-KR" altLang="en-US" sz="14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월</a:t>
              </a:r>
            </a:p>
            <a:p>
              <a:pPr algn="ctr"/>
              <a:r>
                <a:rPr lang="en-US" altLang="ko-KR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(85</a:t>
              </a:r>
              <a:r>
                <a:rPr lang="ko-KR" altLang="en-US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건</a:t>
              </a:r>
              <a:r>
                <a:rPr lang="en-US" altLang="ko-KR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)</a:t>
              </a:r>
            </a:p>
            <a:p>
              <a:pPr algn="ctr"/>
              <a:endParaRPr lang="en-US" altLang="ko-KR" sz="7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r>
                <a:rPr lang="ko-KR" altLang="en-US" sz="11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매입총액 </a:t>
              </a:r>
              <a:r>
                <a:rPr lang="en-US" altLang="ko-KR" sz="11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79,852,000</a:t>
              </a:r>
            </a:p>
            <a:p>
              <a:pPr algn="ctr"/>
              <a:endParaRPr lang="en-US" altLang="ko-KR" sz="2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r>
                <a:rPr lang="en-US" altLang="ko-KR" sz="10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</a:t>
              </a:r>
              <a:r>
                <a:rPr lang="en-US" altLang="ko-KR" sz="95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- </a:t>
              </a:r>
              <a:r>
                <a:rPr lang="ko-KR" altLang="en-US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총 공급가액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71,866,800</a:t>
              </a:r>
            </a:p>
            <a:p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   - </a:t>
              </a:r>
              <a:r>
                <a:rPr lang="ko-KR" altLang="en-US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총 세액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7,985,200 </a:t>
              </a:r>
            </a:p>
          </p:txBody>
        </p:sp>
        <p:cxnSp>
          <p:nvCxnSpPr>
            <p:cNvPr id="97" name="직선 연결선 96"/>
            <p:cNvCxnSpPr/>
            <p:nvPr/>
          </p:nvCxnSpPr>
          <p:spPr>
            <a:xfrm>
              <a:off x="777823" y="2338318"/>
              <a:ext cx="1633385" cy="0"/>
            </a:xfrm>
            <a:prstGeom prst="line">
              <a:avLst/>
            </a:prstGeom>
            <a:ln w="12700">
              <a:solidFill>
                <a:srgbClr val="87C7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그룹 97"/>
          <p:cNvGrpSpPr/>
          <p:nvPr/>
        </p:nvGrpSpPr>
        <p:grpSpPr>
          <a:xfrm>
            <a:off x="703778" y="2364121"/>
            <a:ext cx="1809178" cy="1122297"/>
            <a:chOff x="683568" y="1864742"/>
            <a:chExt cx="1821895" cy="1122297"/>
          </a:xfrm>
        </p:grpSpPr>
        <p:sp>
          <p:nvSpPr>
            <p:cNvPr id="99" name="직사각형 98"/>
            <p:cNvSpPr/>
            <p:nvPr/>
          </p:nvSpPr>
          <p:spPr>
            <a:xfrm>
              <a:off x="683568" y="1864742"/>
              <a:ext cx="1821895" cy="1122297"/>
            </a:xfrm>
            <a:prstGeom prst="rect">
              <a:avLst/>
            </a:prstGeom>
            <a:solidFill>
              <a:srgbClr val="87C7D9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endParaRPr lang="en-US" altLang="ko-KR" sz="3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  <a:latin typeface="나눔스퀘어 ExtraBold" pitchFamily="50" charset="-127"/>
                  <a:ea typeface="나눔스퀘어 ExtraBold" pitchFamily="50" charset="-127"/>
                </a:rPr>
                <a:t>1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나눔스퀘어 ExtraBold" pitchFamily="50" charset="-127"/>
                  <a:ea typeface="나눔스퀘어 ExtraBold" pitchFamily="50" charset="-127"/>
                </a:rPr>
                <a:t>월</a:t>
              </a:r>
            </a:p>
            <a:p>
              <a:pPr algn="ctr"/>
              <a:r>
                <a:rPr lang="en-US" altLang="ko-KR" sz="800" dirty="0" smtClean="0">
                  <a:solidFill>
                    <a:schemeClr val="bg1"/>
                  </a:solidFill>
                  <a:latin typeface="나눔스퀘어 ExtraBold" pitchFamily="50" charset="-127"/>
                  <a:ea typeface="나눔스퀘어 ExtraBold" pitchFamily="50" charset="-127"/>
                </a:rPr>
                <a:t>(85</a:t>
              </a:r>
              <a:r>
                <a:rPr lang="ko-KR" altLang="en-US" sz="800" dirty="0" smtClean="0">
                  <a:solidFill>
                    <a:schemeClr val="bg1"/>
                  </a:solidFill>
                  <a:latin typeface="나눔스퀘어 ExtraBold" pitchFamily="50" charset="-127"/>
                  <a:ea typeface="나눔스퀘어 ExtraBold" pitchFamily="50" charset="-127"/>
                </a:rPr>
                <a:t>건</a:t>
              </a:r>
              <a:r>
                <a:rPr lang="en-US" altLang="ko-KR" sz="800" dirty="0" smtClean="0">
                  <a:solidFill>
                    <a:schemeClr val="bg1"/>
                  </a:solidFill>
                  <a:latin typeface="나눔스퀘어 ExtraBold" pitchFamily="50" charset="-127"/>
                  <a:ea typeface="나눔스퀘어 ExtraBold" pitchFamily="50" charset="-127"/>
                </a:rPr>
                <a:t>)</a:t>
              </a:r>
            </a:p>
            <a:p>
              <a:pPr algn="ctr"/>
              <a:endParaRPr lang="en-US" altLang="ko-KR" sz="700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  <a:latin typeface="나눔스퀘어 ExtraBold" pitchFamily="50" charset="-127"/>
                  <a:ea typeface="나눔스퀘어 ExtraBold" pitchFamily="50" charset="-127"/>
                </a:rPr>
                <a:t>매입총액 </a:t>
              </a:r>
              <a:r>
                <a:rPr lang="en-US" altLang="ko-KR" sz="1100" dirty="0" smtClean="0">
                  <a:solidFill>
                    <a:schemeClr val="bg1"/>
                  </a:solidFill>
                  <a:latin typeface="나눔스퀘어 ExtraBold" pitchFamily="50" charset="-127"/>
                  <a:ea typeface="나눔스퀘어 ExtraBold" pitchFamily="50" charset="-127"/>
                </a:rPr>
                <a:t>: 79,852,000</a:t>
              </a:r>
            </a:p>
            <a:p>
              <a:pPr algn="ctr"/>
              <a:endParaRPr lang="en-US" altLang="ko-KR" sz="200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r>
                <a:rPr lang="en-US" altLang="ko-KR" sz="1000" dirty="0" smtClean="0">
                  <a:solidFill>
                    <a:schemeClr val="bg1"/>
                  </a:solidFill>
                  <a:latin typeface="나눔스퀘어 ExtraBold" pitchFamily="50" charset="-127"/>
                  <a:ea typeface="나눔스퀘어 ExtraBold" pitchFamily="50" charset="-127"/>
                </a:rPr>
                <a:t> </a:t>
              </a:r>
              <a:r>
                <a:rPr lang="en-US" altLang="ko-KR" sz="950" dirty="0" smtClean="0">
                  <a:solidFill>
                    <a:schemeClr val="bg1"/>
                  </a:solidFill>
                  <a:latin typeface="나눔스퀘어 ExtraBold" pitchFamily="50" charset="-127"/>
                  <a:ea typeface="나눔스퀘어 ExtraBold" pitchFamily="50" charset="-127"/>
                </a:rPr>
                <a:t>  </a:t>
              </a:r>
              <a:r>
                <a:rPr lang="en-US" altLang="ko-KR" sz="900" dirty="0" smtClean="0">
                  <a:solidFill>
                    <a:schemeClr val="bg1"/>
                  </a:solidFill>
                  <a:latin typeface="나눔스퀘어 ExtraBold" pitchFamily="50" charset="-127"/>
                  <a:ea typeface="나눔스퀘어 ExtraBold" pitchFamily="50" charset="-127"/>
                </a:rPr>
                <a:t> - </a:t>
              </a:r>
              <a:r>
                <a:rPr lang="ko-KR" altLang="en-US" sz="900" dirty="0" smtClean="0">
                  <a:solidFill>
                    <a:schemeClr val="bg1"/>
                  </a:solidFill>
                  <a:latin typeface="나눔스퀘어 ExtraBold" pitchFamily="50" charset="-127"/>
                  <a:ea typeface="나눔스퀘어 ExtraBold" pitchFamily="50" charset="-127"/>
                </a:rPr>
                <a:t>총 공급가액 </a:t>
              </a:r>
              <a:r>
                <a:rPr lang="en-US" altLang="ko-KR" sz="900" dirty="0" smtClean="0">
                  <a:solidFill>
                    <a:schemeClr val="bg1"/>
                  </a:solidFill>
                  <a:latin typeface="나눔스퀘어 ExtraBold" pitchFamily="50" charset="-127"/>
                  <a:ea typeface="나눔스퀘어 ExtraBold" pitchFamily="50" charset="-127"/>
                </a:rPr>
                <a:t>: 71,866,800</a:t>
              </a:r>
            </a:p>
            <a:p>
              <a:r>
                <a:rPr lang="en-US" altLang="ko-KR" sz="900" dirty="0" smtClean="0">
                  <a:solidFill>
                    <a:schemeClr val="bg1"/>
                  </a:solidFill>
                  <a:latin typeface="나눔스퀘어 ExtraBold" pitchFamily="50" charset="-127"/>
                  <a:ea typeface="나눔스퀘어 ExtraBold" pitchFamily="50" charset="-127"/>
                </a:rPr>
                <a:t>    - </a:t>
              </a:r>
              <a:r>
                <a:rPr lang="ko-KR" altLang="en-US" sz="900" dirty="0" smtClean="0">
                  <a:solidFill>
                    <a:schemeClr val="bg1"/>
                  </a:solidFill>
                  <a:latin typeface="나눔스퀘어 ExtraBold" pitchFamily="50" charset="-127"/>
                  <a:ea typeface="나눔스퀘어 ExtraBold" pitchFamily="50" charset="-127"/>
                </a:rPr>
                <a:t>총 세액 </a:t>
              </a:r>
              <a:r>
                <a:rPr lang="en-US" altLang="ko-KR" sz="900" dirty="0" smtClean="0">
                  <a:solidFill>
                    <a:schemeClr val="bg1"/>
                  </a:solidFill>
                  <a:latin typeface="나눔스퀘어 ExtraBold" pitchFamily="50" charset="-127"/>
                  <a:ea typeface="나눔스퀘어 ExtraBold" pitchFamily="50" charset="-127"/>
                </a:rPr>
                <a:t>: 7,985,200 </a:t>
              </a:r>
            </a:p>
          </p:txBody>
        </p:sp>
        <p:cxnSp>
          <p:nvCxnSpPr>
            <p:cNvPr id="100" name="직선 연결선 99"/>
            <p:cNvCxnSpPr/>
            <p:nvPr/>
          </p:nvCxnSpPr>
          <p:spPr>
            <a:xfrm>
              <a:off x="777823" y="2338318"/>
              <a:ext cx="1633385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/>
          <p:cNvSpPr txBox="1"/>
          <p:nvPr/>
        </p:nvSpPr>
        <p:spPr>
          <a:xfrm>
            <a:off x="7822273" y="2118049"/>
            <a:ext cx="6896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9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단위 </a:t>
            </a:r>
            <a:r>
              <a:rPr lang="en-US" altLang="ko-KR" sz="9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: </a:t>
            </a:r>
            <a:r>
              <a:rPr lang="ko-KR" altLang="en-US" sz="9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원</a:t>
            </a:r>
            <a:r>
              <a:rPr lang="en-US" altLang="ko-KR" sz="9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en-US" altLang="ko-KR" sz="600" dirty="0" smtClean="0">
              <a:solidFill>
                <a:srgbClr val="87C7D9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07" name="자유형 106"/>
          <p:cNvSpPr/>
          <p:nvPr/>
        </p:nvSpPr>
        <p:spPr>
          <a:xfrm rot="16439288">
            <a:off x="2304086" y="2431180"/>
            <a:ext cx="139884" cy="126069"/>
          </a:xfrm>
          <a:custGeom>
            <a:avLst/>
            <a:gdLst>
              <a:gd name="connsiteX0" fmla="*/ 408645 w 494700"/>
              <a:gd name="connsiteY0" fmla="*/ 344222 h 344222"/>
              <a:gd name="connsiteX1" fmla="*/ 316784 w 494700"/>
              <a:gd name="connsiteY1" fmla="*/ 258167 h 344222"/>
              <a:gd name="connsiteX2" fmla="*/ 359812 w 494700"/>
              <a:gd name="connsiteY2" fmla="*/ 258167 h 344222"/>
              <a:gd name="connsiteX3" fmla="*/ 182809 w 494700"/>
              <a:gd name="connsiteY3" fmla="*/ 0 h 344222"/>
              <a:gd name="connsiteX4" fmla="*/ 268864 w 494700"/>
              <a:gd name="connsiteY4" fmla="*/ 0 h 344222"/>
              <a:gd name="connsiteX5" fmla="*/ 445867 w 494700"/>
              <a:gd name="connsiteY5" fmla="*/ 258167 h 344222"/>
              <a:gd name="connsiteX6" fmla="*/ 488895 w 494700"/>
              <a:gd name="connsiteY6" fmla="*/ 258167 h 344222"/>
              <a:gd name="connsiteX7" fmla="*/ 408645 w 494700"/>
              <a:gd name="connsiteY7" fmla="*/ 344222 h 344222"/>
              <a:gd name="connsiteX0" fmla="*/ 225836 w 494700"/>
              <a:gd name="connsiteY0" fmla="*/ 9671 h 344222"/>
              <a:gd name="connsiteX1" fmla="*/ 86055 w 494700"/>
              <a:gd name="connsiteY1" fmla="*/ 344222 h 344222"/>
              <a:gd name="connsiteX2" fmla="*/ 0 w 494700"/>
              <a:gd name="connsiteY2" fmla="*/ 344222 h 344222"/>
              <a:gd name="connsiteX3" fmla="*/ 26311 w 494700"/>
              <a:gd name="connsiteY3" fmla="*/ 166308 h 344222"/>
              <a:gd name="connsiteX4" fmla="*/ 225836 w 494700"/>
              <a:gd name="connsiteY4" fmla="*/ 9671 h 344222"/>
              <a:gd name="connsiteX0" fmla="*/ 225836 w 494700"/>
              <a:gd name="connsiteY0" fmla="*/ 9671 h 344222"/>
              <a:gd name="connsiteX1" fmla="*/ 86055 w 494700"/>
              <a:gd name="connsiteY1" fmla="*/ 344222 h 344222"/>
              <a:gd name="connsiteX2" fmla="*/ 0 w 494700"/>
              <a:gd name="connsiteY2" fmla="*/ 344222 h 344222"/>
              <a:gd name="connsiteX3" fmla="*/ 21356 w 494700"/>
              <a:gd name="connsiteY3" fmla="*/ 182770 h 344222"/>
              <a:gd name="connsiteX4" fmla="*/ 182809 w 494700"/>
              <a:gd name="connsiteY4" fmla="*/ 1 h 344222"/>
              <a:gd name="connsiteX5" fmla="*/ 268864 w 494700"/>
              <a:gd name="connsiteY5" fmla="*/ 0 h 344222"/>
              <a:gd name="connsiteX6" fmla="*/ 445867 w 494700"/>
              <a:gd name="connsiteY6" fmla="*/ 258167 h 344222"/>
              <a:gd name="connsiteX7" fmla="*/ 488895 w 494700"/>
              <a:gd name="connsiteY7" fmla="*/ 258167 h 344222"/>
              <a:gd name="connsiteX8" fmla="*/ 408645 w 494700"/>
              <a:gd name="connsiteY8" fmla="*/ 344222 h 344222"/>
              <a:gd name="connsiteX9" fmla="*/ 316784 w 494700"/>
              <a:gd name="connsiteY9" fmla="*/ 258167 h 344222"/>
              <a:gd name="connsiteX10" fmla="*/ 359812 w 494700"/>
              <a:gd name="connsiteY10" fmla="*/ 258167 h 344222"/>
              <a:gd name="connsiteX11" fmla="*/ 182809 w 494700"/>
              <a:gd name="connsiteY11" fmla="*/ 0 h 344222"/>
              <a:gd name="connsiteX0" fmla="*/ 408645 w 488895"/>
              <a:gd name="connsiteY0" fmla="*/ 344222 h 344222"/>
              <a:gd name="connsiteX1" fmla="*/ 316784 w 488895"/>
              <a:gd name="connsiteY1" fmla="*/ 258167 h 344222"/>
              <a:gd name="connsiteX2" fmla="*/ 359812 w 488895"/>
              <a:gd name="connsiteY2" fmla="*/ 258167 h 344222"/>
              <a:gd name="connsiteX3" fmla="*/ 182809 w 488895"/>
              <a:gd name="connsiteY3" fmla="*/ 0 h 344222"/>
              <a:gd name="connsiteX4" fmla="*/ 268864 w 488895"/>
              <a:gd name="connsiteY4" fmla="*/ 0 h 344222"/>
              <a:gd name="connsiteX5" fmla="*/ 445867 w 488895"/>
              <a:gd name="connsiteY5" fmla="*/ 258167 h 344222"/>
              <a:gd name="connsiteX6" fmla="*/ 488895 w 488895"/>
              <a:gd name="connsiteY6" fmla="*/ 258167 h 344222"/>
              <a:gd name="connsiteX7" fmla="*/ 408645 w 488895"/>
              <a:gd name="connsiteY7" fmla="*/ 344222 h 344222"/>
              <a:gd name="connsiteX0" fmla="*/ 225836 w 488895"/>
              <a:gd name="connsiteY0" fmla="*/ 9671 h 344222"/>
              <a:gd name="connsiteX1" fmla="*/ 86055 w 488895"/>
              <a:gd name="connsiteY1" fmla="*/ 344222 h 344222"/>
              <a:gd name="connsiteX2" fmla="*/ 0 w 488895"/>
              <a:gd name="connsiteY2" fmla="*/ 344222 h 344222"/>
              <a:gd name="connsiteX3" fmla="*/ 225836 w 488895"/>
              <a:gd name="connsiteY3" fmla="*/ 9671 h 344222"/>
              <a:gd name="connsiteX0" fmla="*/ 225836 w 488895"/>
              <a:gd name="connsiteY0" fmla="*/ 9671 h 344222"/>
              <a:gd name="connsiteX1" fmla="*/ 86055 w 488895"/>
              <a:gd name="connsiteY1" fmla="*/ 344222 h 344222"/>
              <a:gd name="connsiteX2" fmla="*/ 0 w 488895"/>
              <a:gd name="connsiteY2" fmla="*/ 344222 h 344222"/>
              <a:gd name="connsiteX3" fmla="*/ 21356 w 488895"/>
              <a:gd name="connsiteY3" fmla="*/ 182770 h 344222"/>
              <a:gd name="connsiteX4" fmla="*/ 182809 w 488895"/>
              <a:gd name="connsiteY4" fmla="*/ 1 h 344222"/>
              <a:gd name="connsiteX5" fmla="*/ 268864 w 488895"/>
              <a:gd name="connsiteY5" fmla="*/ 0 h 344222"/>
              <a:gd name="connsiteX6" fmla="*/ 445867 w 488895"/>
              <a:gd name="connsiteY6" fmla="*/ 258167 h 344222"/>
              <a:gd name="connsiteX7" fmla="*/ 488895 w 488895"/>
              <a:gd name="connsiteY7" fmla="*/ 258167 h 344222"/>
              <a:gd name="connsiteX8" fmla="*/ 408645 w 488895"/>
              <a:gd name="connsiteY8" fmla="*/ 344222 h 344222"/>
              <a:gd name="connsiteX9" fmla="*/ 316784 w 488895"/>
              <a:gd name="connsiteY9" fmla="*/ 258167 h 344222"/>
              <a:gd name="connsiteX10" fmla="*/ 359812 w 488895"/>
              <a:gd name="connsiteY10" fmla="*/ 258167 h 344222"/>
              <a:gd name="connsiteX11" fmla="*/ 182809 w 488895"/>
              <a:gd name="connsiteY11" fmla="*/ 0 h 344222"/>
              <a:gd name="connsiteX0" fmla="*/ 408645 w 488895"/>
              <a:gd name="connsiteY0" fmla="*/ 344222 h 344222"/>
              <a:gd name="connsiteX1" fmla="*/ 316784 w 488895"/>
              <a:gd name="connsiteY1" fmla="*/ 258167 h 344222"/>
              <a:gd name="connsiteX2" fmla="*/ 359812 w 488895"/>
              <a:gd name="connsiteY2" fmla="*/ 258167 h 344222"/>
              <a:gd name="connsiteX3" fmla="*/ 182809 w 488895"/>
              <a:gd name="connsiteY3" fmla="*/ 0 h 344222"/>
              <a:gd name="connsiteX4" fmla="*/ 268864 w 488895"/>
              <a:gd name="connsiteY4" fmla="*/ 0 h 344222"/>
              <a:gd name="connsiteX5" fmla="*/ 445867 w 488895"/>
              <a:gd name="connsiteY5" fmla="*/ 258167 h 344222"/>
              <a:gd name="connsiteX6" fmla="*/ 488895 w 488895"/>
              <a:gd name="connsiteY6" fmla="*/ 258167 h 344222"/>
              <a:gd name="connsiteX7" fmla="*/ 408645 w 488895"/>
              <a:gd name="connsiteY7" fmla="*/ 344222 h 344222"/>
              <a:gd name="connsiteX0" fmla="*/ 225836 w 488895"/>
              <a:gd name="connsiteY0" fmla="*/ 9671 h 344222"/>
              <a:gd name="connsiteX1" fmla="*/ 86055 w 488895"/>
              <a:gd name="connsiteY1" fmla="*/ 344222 h 344222"/>
              <a:gd name="connsiteX2" fmla="*/ 0 w 488895"/>
              <a:gd name="connsiteY2" fmla="*/ 344222 h 344222"/>
              <a:gd name="connsiteX3" fmla="*/ 225836 w 488895"/>
              <a:gd name="connsiteY3" fmla="*/ 9671 h 344222"/>
              <a:gd name="connsiteX0" fmla="*/ 225836 w 488895"/>
              <a:gd name="connsiteY0" fmla="*/ 9671 h 344222"/>
              <a:gd name="connsiteX1" fmla="*/ 86055 w 488895"/>
              <a:gd name="connsiteY1" fmla="*/ 344222 h 344222"/>
              <a:gd name="connsiteX2" fmla="*/ 0 w 488895"/>
              <a:gd name="connsiteY2" fmla="*/ 344222 h 344222"/>
              <a:gd name="connsiteX3" fmla="*/ 182809 w 488895"/>
              <a:gd name="connsiteY3" fmla="*/ 1 h 344222"/>
              <a:gd name="connsiteX4" fmla="*/ 268864 w 488895"/>
              <a:gd name="connsiteY4" fmla="*/ 0 h 344222"/>
              <a:gd name="connsiteX5" fmla="*/ 445867 w 488895"/>
              <a:gd name="connsiteY5" fmla="*/ 258167 h 344222"/>
              <a:gd name="connsiteX6" fmla="*/ 488895 w 488895"/>
              <a:gd name="connsiteY6" fmla="*/ 258167 h 344222"/>
              <a:gd name="connsiteX7" fmla="*/ 408645 w 488895"/>
              <a:gd name="connsiteY7" fmla="*/ 344222 h 344222"/>
              <a:gd name="connsiteX8" fmla="*/ 316784 w 488895"/>
              <a:gd name="connsiteY8" fmla="*/ 258167 h 344222"/>
              <a:gd name="connsiteX9" fmla="*/ 359812 w 488895"/>
              <a:gd name="connsiteY9" fmla="*/ 258167 h 344222"/>
              <a:gd name="connsiteX10" fmla="*/ 182809 w 488895"/>
              <a:gd name="connsiteY10" fmla="*/ 0 h 344222"/>
              <a:gd name="connsiteX0" fmla="*/ 408645 w 488895"/>
              <a:gd name="connsiteY0" fmla="*/ 344222 h 345834"/>
              <a:gd name="connsiteX1" fmla="*/ 316784 w 488895"/>
              <a:gd name="connsiteY1" fmla="*/ 258167 h 345834"/>
              <a:gd name="connsiteX2" fmla="*/ 359812 w 488895"/>
              <a:gd name="connsiteY2" fmla="*/ 258167 h 345834"/>
              <a:gd name="connsiteX3" fmla="*/ 182809 w 488895"/>
              <a:gd name="connsiteY3" fmla="*/ 0 h 345834"/>
              <a:gd name="connsiteX4" fmla="*/ 268864 w 488895"/>
              <a:gd name="connsiteY4" fmla="*/ 0 h 345834"/>
              <a:gd name="connsiteX5" fmla="*/ 445867 w 488895"/>
              <a:gd name="connsiteY5" fmla="*/ 258167 h 345834"/>
              <a:gd name="connsiteX6" fmla="*/ 488895 w 488895"/>
              <a:gd name="connsiteY6" fmla="*/ 258167 h 345834"/>
              <a:gd name="connsiteX7" fmla="*/ 408645 w 488895"/>
              <a:gd name="connsiteY7" fmla="*/ 344222 h 345834"/>
              <a:gd name="connsiteX0" fmla="*/ 225836 w 488895"/>
              <a:gd name="connsiteY0" fmla="*/ 9671 h 345834"/>
              <a:gd name="connsiteX1" fmla="*/ 86055 w 488895"/>
              <a:gd name="connsiteY1" fmla="*/ 344222 h 345834"/>
              <a:gd name="connsiteX2" fmla="*/ 0 w 488895"/>
              <a:gd name="connsiteY2" fmla="*/ 344222 h 345834"/>
              <a:gd name="connsiteX3" fmla="*/ 225836 w 488895"/>
              <a:gd name="connsiteY3" fmla="*/ 9671 h 345834"/>
              <a:gd name="connsiteX0" fmla="*/ 225836 w 488895"/>
              <a:gd name="connsiteY0" fmla="*/ 9671 h 345834"/>
              <a:gd name="connsiteX1" fmla="*/ 0 w 488895"/>
              <a:gd name="connsiteY1" fmla="*/ 344222 h 345834"/>
              <a:gd name="connsiteX2" fmla="*/ 182809 w 488895"/>
              <a:gd name="connsiteY2" fmla="*/ 1 h 345834"/>
              <a:gd name="connsiteX3" fmla="*/ 268864 w 488895"/>
              <a:gd name="connsiteY3" fmla="*/ 0 h 345834"/>
              <a:gd name="connsiteX4" fmla="*/ 445867 w 488895"/>
              <a:gd name="connsiteY4" fmla="*/ 258167 h 345834"/>
              <a:gd name="connsiteX5" fmla="*/ 488895 w 488895"/>
              <a:gd name="connsiteY5" fmla="*/ 258167 h 345834"/>
              <a:gd name="connsiteX6" fmla="*/ 408645 w 488895"/>
              <a:gd name="connsiteY6" fmla="*/ 344222 h 345834"/>
              <a:gd name="connsiteX7" fmla="*/ 316784 w 488895"/>
              <a:gd name="connsiteY7" fmla="*/ 258167 h 345834"/>
              <a:gd name="connsiteX8" fmla="*/ 359812 w 488895"/>
              <a:gd name="connsiteY8" fmla="*/ 258167 h 345834"/>
              <a:gd name="connsiteX9" fmla="*/ 182809 w 488895"/>
              <a:gd name="connsiteY9" fmla="*/ 0 h 345834"/>
              <a:gd name="connsiteX0" fmla="*/ 408645 w 488895"/>
              <a:gd name="connsiteY0" fmla="*/ 344222 h 344222"/>
              <a:gd name="connsiteX1" fmla="*/ 316784 w 488895"/>
              <a:gd name="connsiteY1" fmla="*/ 258167 h 344222"/>
              <a:gd name="connsiteX2" fmla="*/ 359812 w 488895"/>
              <a:gd name="connsiteY2" fmla="*/ 258167 h 344222"/>
              <a:gd name="connsiteX3" fmla="*/ 182809 w 488895"/>
              <a:gd name="connsiteY3" fmla="*/ 0 h 344222"/>
              <a:gd name="connsiteX4" fmla="*/ 268864 w 488895"/>
              <a:gd name="connsiteY4" fmla="*/ 0 h 344222"/>
              <a:gd name="connsiteX5" fmla="*/ 445867 w 488895"/>
              <a:gd name="connsiteY5" fmla="*/ 258167 h 344222"/>
              <a:gd name="connsiteX6" fmla="*/ 488895 w 488895"/>
              <a:gd name="connsiteY6" fmla="*/ 258167 h 344222"/>
              <a:gd name="connsiteX7" fmla="*/ 408645 w 488895"/>
              <a:gd name="connsiteY7" fmla="*/ 344222 h 344222"/>
              <a:gd name="connsiteX0" fmla="*/ 225836 w 488895"/>
              <a:gd name="connsiteY0" fmla="*/ 9671 h 344222"/>
              <a:gd name="connsiteX1" fmla="*/ 86055 w 488895"/>
              <a:gd name="connsiteY1" fmla="*/ 344222 h 344222"/>
              <a:gd name="connsiteX2" fmla="*/ 0 w 488895"/>
              <a:gd name="connsiteY2" fmla="*/ 344222 h 344222"/>
              <a:gd name="connsiteX3" fmla="*/ 225836 w 488895"/>
              <a:gd name="connsiteY3" fmla="*/ 9671 h 344222"/>
              <a:gd name="connsiteX0" fmla="*/ 225836 w 488895"/>
              <a:gd name="connsiteY0" fmla="*/ 9671 h 344222"/>
              <a:gd name="connsiteX1" fmla="*/ 182809 w 488895"/>
              <a:gd name="connsiteY1" fmla="*/ 1 h 344222"/>
              <a:gd name="connsiteX2" fmla="*/ 268864 w 488895"/>
              <a:gd name="connsiteY2" fmla="*/ 0 h 344222"/>
              <a:gd name="connsiteX3" fmla="*/ 445867 w 488895"/>
              <a:gd name="connsiteY3" fmla="*/ 258167 h 344222"/>
              <a:gd name="connsiteX4" fmla="*/ 488895 w 488895"/>
              <a:gd name="connsiteY4" fmla="*/ 258167 h 344222"/>
              <a:gd name="connsiteX5" fmla="*/ 408645 w 488895"/>
              <a:gd name="connsiteY5" fmla="*/ 344222 h 344222"/>
              <a:gd name="connsiteX6" fmla="*/ 316784 w 488895"/>
              <a:gd name="connsiteY6" fmla="*/ 258167 h 344222"/>
              <a:gd name="connsiteX7" fmla="*/ 359812 w 488895"/>
              <a:gd name="connsiteY7" fmla="*/ 258167 h 344222"/>
              <a:gd name="connsiteX8" fmla="*/ 182809 w 488895"/>
              <a:gd name="connsiteY8" fmla="*/ 0 h 344222"/>
              <a:gd name="connsiteX0" fmla="*/ 408645 w 488895"/>
              <a:gd name="connsiteY0" fmla="*/ 344222 h 344222"/>
              <a:gd name="connsiteX1" fmla="*/ 316784 w 488895"/>
              <a:gd name="connsiteY1" fmla="*/ 258167 h 344222"/>
              <a:gd name="connsiteX2" fmla="*/ 359812 w 488895"/>
              <a:gd name="connsiteY2" fmla="*/ 258167 h 344222"/>
              <a:gd name="connsiteX3" fmla="*/ 182809 w 488895"/>
              <a:gd name="connsiteY3" fmla="*/ 0 h 344222"/>
              <a:gd name="connsiteX4" fmla="*/ 268864 w 488895"/>
              <a:gd name="connsiteY4" fmla="*/ 0 h 344222"/>
              <a:gd name="connsiteX5" fmla="*/ 445867 w 488895"/>
              <a:gd name="connsiteY5" fmla="*/ 258167 h 344222"/>
              <a:gd name="connsiteX6" fmla="*/ 488895 w 488895"/>
              <a:gd name="connsiteY6" fmla="*/ 258167 h 344222"/>
              <a:gd name="connsiteX7" fmla="*/ 408645 w 488895"/>
              <a:gd name="connsiteY7" fmla="*/ 344222 h 344222"/>
              <a:gd name="connsiteX0" fmla="*/ 225836 w 488895"/>
              <a:gd name="connsiteY0" fmla="*/ 9671 h 344222"/>
              <a:gd name="connsiteX1" fmla="*/ 0 w 488895"/>
              <a:gd name="connsiteY1" fmla="*/ 344222 h 344222"/>
              <a:gd name="connsiteX2" fmla="*/ 225836 w 488895"/>
              <a:gd name="connsiteY2" fmla="*/ 9671 h 344222"/>
              <a:gd name="connsiteX0" fmla="*/ 225836 w 488895"/>
              <a:gd name="connsiteY0" fmla="*/ 9671 h 344222"/>
              <a:gd name="connsiteX1" fmla="*/ 182809 w 488895"/>
              <a:gd name="connsiteY1" fmla="*/ 1 h 344222"/>
              <a:gd name="connsiteX2" fmla="*/ 268864 w 488895"/>
              <a:gd name="connsiteY2" fmla="*/ 0 h 344222"/>
              <a:gd name="connsiteX3" fmla="*/ 445867 w 488895"/>
              <a:gd name="connsiteY3" fmla="*/ 258167 h 344222"/>
              <a:gd name="connsiteX4" fmla="*/ 488895 w 488895"/>
              <a:gd name="connsiteY4" fmla="*/ 258167 h 344222"/>
              <a:gd name="connsiteX5" fmla="*/ 408645 w 488895"/>
              <a:gd name="connsiteY5" fmla="*/ 344222 h 344222"/>
              <a:gd name="connsiteX6" fmla="*/ 316784 w 488895"/>
              <a:gd name="connsiteY6" fmla="*/ 258167 h 344222"/>
              <a:gd name="connsiteX7" fmla="*/ 359812 w 488895"/>
              <a:gd name="connsiteY7" fmla="*/ 258167 h 344222"/>
              <a:gd name="connsiteX8" fmla="*/ 182809 w 488895"/>
              <a:gd name="connsiteY8" fmla="*/ 0 h 344222"/>
              <a:gd name="connsiteX0" fmla="*/ 582001 w 662251"/>
              <a:gd name="connsiteY0" fmla="*/ 344222 h 344222"/>
              <a:gd name="connsiteX1" fmla="*/ 490140 w 662251"/>
              <a:gd name="connsiteY1" fmla="*/ 258167 h 344222"/>
              <a:gd name="connsiteX2" fmla="*/ 533168 w 662251"/>
              <a:gd name="connsiteY2" fmla="*/ 258167 h 344222"/>
              <a:gd name="connsiteX3" fmla="*/ 356165 w 662251"/>
              <a:gd name="connsiteY3" fmla="*/ 0 h 344222"/>
              <a:gd name="connsiteX4" fmla="*/ 442220 w 662251"/>
              <a:gd name="connsiteY4" fmla="*/ 0 h 344222"/>
              <a:gd name="connsiteX5" fmla="*/ 619223 w 662251"/>
              <a:gd name="connsiteY5" fmla="*/ 258167 h 344222"/>
              <a:gd name="connsiteX6" fmla="*/ 662251 w 662251"/>
              <a:gd name="connsiteY6" fmla="*/ 258167 h 344222"/>
              <a:gd name="connsiteX7" fmla="*/ 582001 w 662251"/>
              <a:gd name="connsiteY7" fmla="*/ 344222 h 344222"/>
              <a:gd name="connsiteX0" fmla="*/ 399192 w 662251"/>
              <a:gd name="connsiteY0" fmla="*/ 9671 h 344222"/>
              <a:gd name="connsiteX1" fmla="*/ 0 w 662251"/>
              <a:gd name="connsiteY1" fmla="*/ 82798 h 344222"/>
              <a:gd name="connsiteX2" fmla="*/ 399192 w 662251"/>
              <a:gd name="connsiteY2" fmla="*/ 9671 h 344222"/>
              <a:gd name="connsiteX0" fmla="*/ 399192 w 662251"/>
              <a:gd name="connsiteY0" fmla="*/ 9671 h 344222"/>
              <a:gd name="connsiteX1" fmla="*/ 356165 w 662251"/>
              <a:gd name="connsiteY1" fmla="*/ 1 h 344222"/>
              <a:gd name="connsiteX2" fmla="*/ 442220 w 662251"/>
              <a:gd name="connsiteY2" fmla="*/ 0 h 344222"/>
              <a:gd name="connsiteX3" fmla="*/ 619223 w 662251"/>
              <a:gd name="connsiteY3" fmla="*/ 258167 h 344222"/>
              <a:gd name="connsiteX4" fmla="*/ 662251 w 662251"/>
              <a:gd name="connsiteY4" fmla="*/ 258167 h 344222"/>
              <a:gd name="connsiteX5" fmla="*/ 582001 w 662251"/>
              <a:gd name="connsiteY5" fmla="*/ 344222 h 344222"/>
              <a:gd name="connsiteX6" fmla="*/ 490140 w 662251"/>
              <a:gd name="connsiteY6" fmla="*/ 258167 h 344222"/>
              <a:gd name="connsiteX7" fmla="*/ 533168 w 662251"/>
              <a:gd name="connsiteY7" fmla="*/ 258167 h 344222"/>
              <a:gd name="connsiteX8" fmla="*/ 356165 w 662251"/>
              <a:gd name="connsiteY8" fmla="*/ 0 h 344222"/>
              <a:gd name="connsiteX0" fmla="*/ 582001 w 662251"/>
              <a:gd name="connsiteY0" fmla="*/ 344222 h 344222"/>
              <a:gd name="connsiteX1" fmla="*/ 490140 w 662251"/>
              <a:gd name="connsiteY1" fmla="*/ 258167 h 344222"/>
              <a:gd name="connsiteX2" fmla="*/ 533168 w 662251"/>
              <a:gd name="connsiteY2" fmla="*/ 258167 h 344222"/>
              <a:gd name="connsiteX3" fmla="*/ 356165 w 662251"/>
              <a:gd name="connsiteY3" fmla="*/ 0 h 344222"/>
              <a:gd name="connsiteX4" fmla="*/ 442220 w 662251"/>
              <a:gd name="connsiteY4" fmla="*/ 0 h 344222"/>
              <a:gd name="connsiteX5" fmla="*/ 619223 w 662251"/>
              <a:gd name="connsiteY5" fmla="*/ 258167 h 344222"/>
              <a:gd name="connsiteX6" fmla="*/ 662251 w 662251"/>
              <a:gd name="connsiteY6" fmla="*/ 258167 h 344222"/>
              <a:gd name="connsiteX7" fmla="*/ 582001 w 662251"/>
              <a:gd name="connsiteY7" fmla="*/ 344222 h 344222"/>
              <a:gd name="connsiteX0" fmla="*/ 399192 w 662251"/>
              <a:gd name="connsiteY0" fmla="*/ 9671 h 344222"/>
              <a:gd name="connsiteX1" fmla="*/ 0 w 662251"/>
              <a:gd name="connsiteY1" fmla="*/ 82798 h 344222"/>
              <a:gd name="connsiteX2" fmla="*/ 399192 w 662251"/>
              <a:gd name="connsiteY2" fmla="*/ 9671 h 344222"/>
              <a:gd name="connsiteX0" fmla="*/ 356165 w 662251"/>
              <a:gd name="connsiteY0" fmla="*/ 1 h 344222"/>
              <a:gd name="connsiteX1" fmla="*/ 442220 w 662251"/>
              <a:gd name="connsiteY1" fmla="*/ 0 h 344222"/>
              <a:gd name="connsiteX2" fmla="*/ 619223 w 662251"/>
              <a:gd name="connsiteY2" fmla="*/ 258167 h 344222"/>
              <a:gd name="connsiteX3" fmla="*/ 662251 w 662251"/>
              <a:gd name="connsiteY3" fmla="*/ 258167 h 344222"/>
              <a:gd name="connsiteX4" fmla="*/ 582001 w 662251"/>
              <a:gd name="connsiteY4" fmla="*/ 344222 h 344222"/>
              <a:gd name="connsiteX5" fmla="*/ 490140 w 662251"/>
              <a:gd name="connsiteY5" fmla="*/ 258167 h 344222"/>
              <a:gd name="connsiteX6" fmla="*/ 533168 w 662251"/>
              <a:gd name="connsiteY6" fmla="*/ 258167 h 344222"/>
              <a:gd name="connsiteX7" fmla="*/ 356165 w 662251"/>
              <a:gd name="connsiteY7" fmla="*/ 0 h 344222"/>
              <a:gd name="connsiteX0" fmla="*/ 225836 w 306086"/>
              <a:gd name="connsiteY0" fmla="*/ 361210 h 361210"/>
              <a:gd name="connsiteX1" fmla="*/ 133975 w 306086"/>
              <a:gd name="connsiteY1" fmla="*/ 275155 h 361210"/>
              <a:gd name="connsiteX2" fmla="*/ 177003 w 306086"/>
              <a:gd name="connsiteY2" fmla="*/ 275155 h 361210"/>
              <a:gd name="connsiteX3" fmla="*/ 0 w 306086"/>
              <a:gd name="connsiteY3" fmla="*/ 16988 h 361210"/>
              <a:gd name="connsiteX4" fmla="*/ 86055 w 306086"/>
              <a:gd name="connsiteY4" fmla="*/ 16988 h 361210"/>
              <a:gd name="connsiteX5" fmla="*/ 263058 w 306086"/>
              <a:gd name="connsiteY5" fmla="*/ 275155 h 361210"/>
              <a:gd name="connsiteX6" fmla="*/ 306086 w 306086"/>
              <a:gd name="connsiteY6" fmla="*/ 275155 h 361210"/>
              <a:gd name="connsiteX7" fmla="*/ 225836 w 306086"/>
              <a:gd name="connsiteY7" fmla="*/ 361210 h 361210"/>
              <a:gd name="connsiteX0" fmla="*/ 43027 w 306086"/>
              <a:gd name="connsiteY0" fmla="*/ 26659 h 361210"/>
              <a:gd name="connsiteX1" fmla="*/ 60132 w 306086"/>
              <a:gd name="connsiteY1" fmla="*/ 55758 h 361210"/>
              <a:gd name="connsiteX2" fmla="*/ 43027 w 306086"/>
              <a:gd name="connsiteY2" fmla="*/ 26659 h 361210"/>
              <a:gd name="connsiteX0" fmla="*/ 0 w 306086"/>
              <a:gd name="connsiteY0" fmla="*/ 16989 h 361210"/>
              <a:gd name="connsiteX1" fmla="*/ 86055 w 306086"/>
              <a:gd name="connsiteY1" fmla="*/ 16988 h 361210"/>
              <a:gd name="connsiteX2" fmla="*/ 263058 w 306086"/>
              <a:gd name="connsiteY2" fmla="*/ 275155 h 361210"/>
              <a:gd name="connsiteX3" fmla="*/ 306086 w 306086"/>
              <a:gd name="connsiteY3" fmla="*/ 275155 h 361210"/>
              <a:gd name="connsiteX4" fmla="*/ 225836 w 306086"/>
              <a:gd name="connsiteY4" fmla="*/ 361210 h 361210"/>
              <a:gd name="connsiteX5" fmla="*/ 133975 w 306086"/>
              <a:gd name="connsiteY5" fmla="*/ 275155 h 361210"/>
              <a:gd name="connsiteX6" fmla="*/ 177003 w 306086"/>
              <a:gd name="connsiteY6" fmla="*/ 275155 h 361210"/>
              <a:gd name="connsiteX7" fmla="*/ 0 w 306086"/>
              <a:gd name="connsiteY7" fmla="*/ 16988 h 361210"/>
              <a:gd name="connsiteX0" fmla="*/ 225836 w 306086"/>
              <a:gd name="connsiteY0" fmla="*/ 361210 h 361210"/>
              <a:gd name="connsiteX1" fmla="*/ 133975 w 306086"/>
              <a:gd name="connsiteY1" fmla="*/ 275155 h 361210"/>
              <a:gd name="connsiteX2" fmla="*/ 177003 w 306086"/>
              <a:gd name="connsiteY2" fmla="*/ 275155 h 361210"/>
              <a:gd name="connsiteX3" fmla="*/ 0 w 306086"/>
              <a:gd name="connsiteY3" fmla="*/ 16988 h 361210"/>
              <a:gd name="connsiteX4" fmla="*/ 86055 w 306086"/>
              <a:gd name="connsiteY4" fmla="*/ 16988 h 361210"/>
              <a:gd name="connsiteX5" fmla="*/ 263058 w 306086"/>
              <a:gd name="connsiteY5" fmla="*/ 275155 h 361210"/>
              <a:gd name="connsiteX6" fmla="*/ 306086 w 306086"/>
              <a:gd name="connsiteY6" fmla="*/ 275155 h 361210"/>
              <a:gd name="connsiteX7" fmla="*/ 225836 w 306086"/>
              <a:gd name="connsiteY7" fmla="*/ 361210 h 361210"/>
              <a:gd name="connsiteX0" fmla="*/ 60132 w 306086"/>
              <a:gd name="connsiteY0" fmla="*/ 55758 h 361210"/>
              <a:gd name="connsiteX1" fmla="*/ 43027 w 306086"/>
              <a:gd name="connsiteY1" fmla="*/ 26659 h 361210"/>
              <a:gd name="connsiteX2" fmla="*/ 82479 w 306086"/>
              <a:gd name="connsiteY2" fmla="*/ 78105 h 361210"/>
              <a:gd name="connsiteX0" fmla="*/ 0 w 306086"/>
              <a:gd name="connsiteY0" fmla="*/ 16989 h 361210"/>
              <a:gd name="connsiteX1" fmla="*/ 86055 w 306086"/>
              <a:gd name="connsiteY1" fmla="*/ 16988 h 361210"/>
              <a:gd name="connsiteX2" fmla="*/ 263058 w 306086"/>
              <a:gd name="connsiteY2" fmla="*/ 275155 h 361210"/>
              <a:gd name="connsiteX3" fmla="*/ 306086 w 306086"/>
              <a:gd name="connsiteY3" fmla="*/ 275155 h 361210"/>
              <a:gd name="connsiteX4" fmla="*/ 225836 w 306086"/>
              <a:gd name="connsiteY4" fmla="*/ 361210 h 361210"/>
              <a:gd name="connsiteX5" fmla="*/ 133975 w 306086"/>
              <a:gd name="connsiteY5" fmla="*/ 275155 h 361210"/>
              <a:gd name="connsiteX6" fmla="*/ 177003 w 306086"/>
              <a:gd name="connsiteY6" fmla="*/ 275155 h 361210"/>
              <a:gd name="connsiteX7" fmla="*/ 0 w 306086"/>
              <a:gd name="connsiteY7" fmla="*/ 16988 h 361210"/>
              <a:gd name="connsiteX0" fmla="*/ 225836 w 306086"/>
              <a:gd name="connsiteY0" fmla="*/ 344222 h 344222"/>
              <a:gd name="connsiteX1" fmla="*/ 133975 w 306086"/>
              <a:gd name="connsiteY1" fmla="*/ 258167 h 344222"/>
              <a:gd name="connsiteX2" fmla="*/ 177003 w 306086"/>
              <a:gd name="connsiteY2" fmla="*/ 258167 h 344222"/>
              <a:gd name="connsiteX3" fmla="*/ 0 w 306086"/>
              <a:gd name="connsiteY3" fmla="*/ 0 h 344222"/>
              <a:gd name="connsiteX4" fmla="*/ 86055 w 306086"/>
              <a:gd name="connsiteY4" fmla="*/ 0 h 344222"/>
              <a:gd name="connsiteX5" fmla="*/ 263058 w 306086"/>
              <a:gd name="connsiteY5" fmla="*/ 258167 h 344222"/>
              <a:gd name="connsiteX6" fmla="*/ 306086 w 306086"/>
              <a:gd name="connsiteY6" fmla="*/ 258167 h 344222"/>
              <a:gd name="connsiteX7" fmla="*/ 225836 w 306086"/>
              <a:gd name="connsiteY7" fmla="*/ 344222 h 344222"/>
              <a:gd name="connsiteX0" fmla="*/ 43027 w 306086"/>
              <a:gd name="connsiteY0" fmla="*/ 9671 h 344222"/>
              <a:gd name="connsiteX1" fmla="*/ 82479 w 306086"/>
              <a:gd name="connsiteY1" fmla="*/ 61117 h 344222"/>
              <a:gd name="connsiteX0" fmla="*/ 0 w 306086"/>
              <a:gd name="connsiteY0" fmla="*/ 1 h 344222"/>
              <a:gd name="connsiteX1" fmla="*/ 86055 w 306086"/>
              <a:gd name="connsiteY1" fmla="*/ 0 h 344222"/>
              <a:gd name="connsiteX2" fmla="*/ 263058 w 306086"/>
              <a:gd name="connsiteY2" fmla="*/ 258167 h 344222"/>
              <a:gd name="connsiteX3" fmla="*/ 306086 w 306086"/>
              <a:gd name="connsiteY3" fmla="*/ 258167 h 344222"/>
              <a:gd name="connsiteX4" fmla="*/ 225836 w 306086"/>
              <a:gd name="connsiteY4" fmla="*/ 344222 h 344222"/>
              <a:gd name="connsiteX5" fmla="*/ 133975 w 306086"/>
              <a:gd name="connsiteY5" fmla="*/ 258167 h 344222"/>
              <a:gd name="connsiteX6" fmla="*/ 177003 w 306086"/>
              <a:gd name="connsiteY6" fmla="*/ 258167 h 344222"/>
              <a:gd name="connsiteX7" fmla="*/ 0 w 306086"/>
              <a:gd name="connsiteY7" fmla="*/ 0 h 344222"/>
              <a:gd name="connsiteX0" fmla="*/ 225836 w 306086"/>
              <a:gd name="connsiteY0" fmla="*/ 344222 h 344222"/>
              <a:gd name="connsiteX1" fmla="*/ 133975 w 306086"/>
              <a:gd name="connsiteY1" fmla="*/ 258167 h 344222"/>
              <a:gd name="connsiteX2" fmla="*/ 177003 w 306086"/>
              <a:gd name="connsiteY2" fmla="*/ 258167 h 344222"/>
              <a:gd name="connsiteX3" fmla="*/ 0 w 306086"/>
              <a:gd name="connsiteY3" fmla="*/ 0 h 344222"/>
              <a:gd name="connsiteX4" fmla="*/ 86055 w 306086"/>
              <a:gd name="connsiteY4" fmla="*/ 0 h 344222"/>
              <a:gd name="connsiteX5" fmla="*/ 263058 w 306086"/>
              <a:gd name="connsiteY5" fmla="*/ 258167 h 344222"/>
              <a:gd name="connsiteX6" fmla="*/ 306086 w 306086"/>
              <a:gd name="connsiteY6" fmla="*/ 258167 h 344222"/>
              <a:gd name="connsiteX7" fmla="*/ 225836 w 306086"/>
              <a:gd name="connsiteY7" fmla="*/ 344222 h 344222"/>
              <a:gd name="connsiteX0" fmla="*/ 43027 w 306086"/>
              <a:gd name="connsiteY0" fmla="*/ 9671 h 344222"/>
              <a:gd name="connsiteX1" fmla="*/ 82479 w 306086"/>
              <a:gd name="connsiteY1" fmla="*/ 61117 h 344222"/>
              <a:gd name="connsiteX0" fmla="*/ 0 w 306086"/>
              <a:gd name="connsiteY0" fmla="*/ 1 h 344222"/>
              <a:gd name="connsiteX1" fmla="*/ 263058 w 306086"/>
              <a:gd name="connsiteY1" fmla="*/ 258167 h 344222"/>
              <a:gd name="connsiteX2" fmla="*/ 306086 w 306086"/>
              <a:gd name="connsiteY2" fmla="*/ 258167 h 344222"/>
              <a:gd name="connsiteX3" fmla="*/ 225836 w 306086"/>
              <a:gd name="connsiteY3" fmla="*/ 344222 h 344222"/>
              <a:gd name="connsiteX4" fmla="*/ 133975 w 306086"/>
              <a:gd name="connsiteY4" fmla="*/ 258167 h 344222"/>
              <a:gd name="connsiteX5" fmla="*/ 177003 w 306086"/>
              <a:gd name="connsiteY5" fmla="*/ 258167 h 344222"/>
              <a:gd name="connsiteX6" fmla="*/ 0 w 306086"/>
              <a:gd name="connsiteY6" fmla="*/ 0 h 344222"/>
              <a:gd name="connsiteX0" fmla="*/ 225836 w 306086"/>
              <a:gd name="connsiteY0" fmla="*/ 344222 h 344222"/>
              <a:gd name="connsiteX1" fmla="*/ 133975 w 306086"/>
              <a:gd name="connsiteY1" fmla="*/ 258167 h 344222"/>
              <a:gd name="connsiteX2" fmla="*/ 177003 w 306086"/>
              <a:gd name="connsiteY2" fmla="*/ 258167 h 344222"/>
              <a:gd name="connsiteX3" fmla="*/ 0 w 306086"/>
              <a:gd name="connsiteY3" fmla="*/ 0 h 344222"/>
              <a:gd name="connsiteX4" fmla="*/ 263058 w 306086"/>
              <a:gd name="connsiteY4" fmla="*/ 258167 h 344222"/>
              <a:gd name="connsiteX5" fmla="*/ 306086 w 306086"/>
              <a:gd name="connsiteY5" fmla="*/ 258167 h 344222"/>
              <a:gd name="connsiteX6" fmla="*/ 225836 w 306086"/>
              <a:gd name="connsiteY6" fmla="*/ 344222 h 344222"/>
              <a:gd name="connsiteX0" fmla="*/ 43027 w 306086"/>
              <a:gd name="connsiteY0" fmla="*/ 9671 h 344222"/>
              <a:gd name="connsiteX1" fmla="*/ 82479 w 306086"/>
              <a:gd name="connsiteY1" fmla="*/ 61117 h 344222"/>
              <a:gd name="connsiteX0" fmla="*/ 0 w 306086"/>
              <a:gd name="connsiteY0" fmla="*/ 1 h 344222"/>
              <a:gd name="connsiteX1" fmla="*/ 263058 w 306086"/>
              <a:gd name="connsiteY1" fmla="*/ 258167 h 344222"/>
              <a:gd name="connsiteX2" fmla="*/ 306086 w 306086"/>
              <a:gd name="connsiteY2" fmla="*/ 258167 h 344222"/>
              <a:gd name="connsiteX3" fmla="*/ 225836 w 306086"/>
              <a:gd name="connsiteY3" fmla="*/ 344222 h 344222"/>
              <a:gd name="connsiteX4" fmla="*/ 133975 w 306086"/>
              <a:gd name="connsiteY4" fmla="*/ 258167 h 344222"/>
              <a:gd name="connsiteX5" fmla="*/ 177003 w 306086"/>
              <a:gd name="connsiteY5" fmla="*/ 258167 h 344222"/>
              <a:gd name="connsiteX6" fmla="*/ 0 w 306086"/>
              <a:gd name="connsiteY6" fmla="*/ 0 h 344222"/>
              <a:gd name="connsiteX0" fmla="*/ 225836 w 306086"/>
              <a:gd name="connsiteY0" fmla="*/ 344222 h 344222"/>
              <a:gd name="connsiteX1" fmla="*/ 133975 w 306086"/>
              <a:gd name="connsiteY1" fmla="*/ 258167 h 344222"/>
              <a:gd name="connsiteX2" fmla="*/ 177003 w 306086"/>
              <a:gd name="connsiteY2" fmla="*/ 258167 h 344222"/>
              <a:gd name="connsiteX3" fmla="*/ 0 w 306086"/>
              <a:gd name="connsiteY3" fmla="*/ 0 h 344222"/>
              <a:gd name="connsiteX4" fmla="*/ 263058 w 306086"/>
              <a:gd name="connsiteY4" fmla="*/ 258167 h 344222"/>
              <a:gd name="connsiteX5" fmla="*/ 306086 w 306086"/>
              <a:gd name="connsiteY5" fmla="*/ 258167 h 344222"/>
              <a:gd name="connsiteX6" fmla="*/ 225836 w 306086"/>
              <a:gd name="connsiteY6" fmla="*/ 344222 h 344222"/>
              <a:gd name="connsiteX0" fmla="*/ 43027 w 306086"/>
              <a:gd name="connsiteY0" fmla="*/ 9671 h 344222"/>
              <a:gd name="connsiteX1" fmla="*/ 82479 w 306086"/>
              <a:gd name="connsiteY1" fmla="*/ 61117 h 344222"/>
              <a:gd name="connsiteX0" fmla="*/ 0 w 306086"/>
              <a:gd name="connsiteY0" fmla="*/ 1 h 344222"/>
              <a:gd name="connsiteX1" fmla="*/ 263058 w 306086"/>
              <a:gd name="connsiteY1" fmla="*/ 258167 h 344222"/>
              <a:gd name="connsiteX2" fmla="*/ 306086 w 306086"/>
              <a:gd name="connsiteY2" fmla="*/ 258167 h 344222"/>
              <a:gd name="connsiteX3" fmla="*/ 225836 w 306086"/>
              <a:gd name="connsiteY3" fmla="*/ 344222 h 344222"/>
              <a:gd name="connsiteX4" fmla="*/ 133975 w 306086"/>
              <a:gd name="connsiteY4" fmla="*/ 258167 h 344222"/>
              <a:gd name="connsiteX5" fmla="*/ 177003 w 306086"/>
              <a:gd name="connsiteY5" fmla="*/ 258167 h 344222"/>
              <a:gd name="connsiteX6" fmla="*/ 0 w 306086"/>
              <a:gd name="connsiteY6" fmla="*/ 0 h 344222"/>
              <a:gd name="connsiteX0" fmla="*/ 225836 w 306086"/>
              <a:gd name="connsiteY0" fmla="*/ 344222 h 344222"/>
              <a:gd name="connsiteX1" fmla="*/ 133975 w 306086"/>
              <a:gd name="connsiteY1" fmla="*/ 258167 h 344222"/>
              <a:gd name="connsiteX2" fmla="*/ 177003 w 306086"/>
              <a:gd name="connsiteY2" fmla="*/ 258167 h 344222"/>
              <a:gd name="connsiteX3" fmla="*/ 0 w 306086"/>
              <a:gd name="connsiteY3" fmla="*/ 0 h 344222"/>
              <a:gd name="connsiteX4" fmla="*/ 263058 w 306086"/>
              <a:gd name="connsiteY4" fmla="*/ 258167 h 344222"/>
              <a:gd name="connsiteX5" fmla="*/ 306086 w 306086"/>
              <a:gd name="connsiteY5" fmla="*/ 258167 h 344222"/>
              <a:gd name="connsiteX6" fmla="*/ 225836 w 306086"/>
              <a:gd name="connsiteY6" fmla="*/ 344222 h 344222"/>
              <a:gd name="connsiteX0" fmla="*/ 43027 w 306086"/>
              <a:gd name="connsiteY0" fmla="*/ 9671 h 344222"/>
              <a:gd name="connsiteX1" fmla="*/ 82479 w 306086"/>
              <a:gd name="connsiteY1" fmla="*/ 61117 h 344222"/>
              <a:gd name="connsiteX0" fmla="*/ 0 w 306086"/>
              <a:gd name="connsiteY0" fmla="*/ 1 h 344222"/>
              <a:gd name="connsiteX1" fmla="*/ 263058 w 306086"/>
              <a:gd name="connsiteY1" fmla="*/ 258167 h 344222"/>
              <a:gd name="connsiteX2" fmla="*/ 306086 w 306086"/>
              <a:gd name="connsiteY2" fmla="*/ 258167 h 344222"/>
              <a:gd name="connsiteX3" fmla="*/ 225836 w 306086"/>
              <a:gd name="connsiteY3" fmla="*/ 344222 h 344222"/>
              <a:gd name="connsiteX4" fmla="*/ 133975 w 306086"/>
              <a:gd name="connsiteY4" fmla="*/ 258167 h 344222"/>
              <a:gd name="connsiteX5" fmla="*/ 177003 w 306086"/>
              <a:gd name="connsiteY5" fmla="*/ 258167 h 344222"/>
              <a:gd name="connsiteX6" fmla="*/ 0 w 306086"/>
              <a:gd name="connsiteY6" fmla="*/ 0 h 344222"/>
              <a:gd name="connsiteX0" fmla="*/ 225836 w 306086"/>
              <a:gd name="connsiteY0" fmla="*/ 344222 h 344222"/>
              <a:gd name="connsiteX1" fmla="*/ 133975 w 306086"/>
              <a:gd name="connsiteY1" fmla="*/ 258167 h 344222"/>
              <a:gd name="connsiteX2" fmla="*/ 177003 w 306086"/>
              <a:gd name="connsiteY2" fmla="*/ 258167 h 344222"/>
              <a:gd name="connsiteX3" fmla="*/ 0 w 306086"/>
              <a:gd name="connsiteY3" fmla="*/ 0 h 344222"/>
              <a:gd name="connsiteX4" fmla="*/ 263058 w 306086"/>
              <a:gd name="connsiteY4" fmla="*/ 258167 h 344222"/>
              <a:gd name="connsiteX5" fmla="*/ 306086 w 306086"/>
              <a:gd name="connsiteY5" fmla="*/ 258167 h 344222"/>
              <a:gd name="connsiteX6" fmla="*/ 225836 w 306086"/>
              <a:gd name="connsiteY6" fmla="*/ 344222 h 344222"/>
              <a:gd name="connsiteX0" fmla="*/ 43027 w 306086"/>
              <a:gd name="connsiteY0" fmla="*/ 9671 h 344222"/>
              <a:gd name="connsiteX1" fmla="*/ 82479 w 306086"/>
              <a:gd name="connsiteY1" fmla="*/ 61117 h 344222"/>
              <a:gd name="connsiteX0" fmla="*/ 0 w 306086"/>
              <a:gd name="connsiteY0" fmla="*/ 1 h 344222"/>
              <a:gd name="connsiteX1" fmla="*/ 263058 w 306086"/>
              <a:gd name="connsiteY1" fmla="*/ 258167 h 344222"/>
              <a:gd name="connsiteX2" fmla="*/ 306086 w 306086"/>
              <a:gd name="connsiteY2" fmla="*/ 258167 h 344222"/>
              <a:gd name="connsiteX3" fmla="*/ 225836 w 306086"/>
              <a:gd name="connsiteY3" fmla="*/ 344222 h 344222"/>
              <a:gd name="connsiteX4" fmla="*/ 133975 w 306086"/>
              <a:gd name="connsiteY4" fmla="*/ 258167 h 344222"/>
              <a:gd name="connsiteX5" fmla="*/ 177003 w 306086"/>
              <a:gd name="connsiteY5" fmla="*/ 258167 h 344222"/>
              <a:gd name="connsiteX6" fmla="*/ 0 w 306086"/>
              <a:gd name="connsiteY6" fmla="*/ 0 h 344222"/>
              <a:gd name="connsiteX0" fmla="*/ 225836 w 306086"/>
              <a:gd name="connsiteY0" fmla="*/ 344222 h 344222"/>
              <a:gd name="connsiteX1" fmla="*/ 133975 w 306086"/>
              <a:gd name="connsiteY1" fmla="*/ 258167 h 344222"/>
              <a:gd name="connsiteX2" fmla="*/ 177003 w 306086"/>
              <a:gd name="connsiteY2" fmla="*/ 258167 h 344222"/>
              <a:gd name="connsiteX3" fmla="*/ 0 w 306086"/>
              <a:gd name="connsiteY3" fmla="*/ 0 h 344222"/>
              <a:gd name="connsiteX4" fmla="*/ 263058 w 306086"/>
              <a:gd name="connsiteY4" fmla="*/ 258167 h 344222"/>
              <a:gd name="connsiteX5" fmla="*/ 306086 w 306086"/>
              <a:gd name="connsiteY5" fmla="*/ 258167 h 344222"/>
              <a:gd name="connsiteX6" fmla="*/ 225836 w 306086"/>
              <a:gd name="connsiteY6" fmla="*/ 344222 h 344222"/>
              <a:gd name="connsiteX0" fmla="*/ 43027 w 306086"/>
              <a:gd name="connsiteY0" fmla="*/ 9671 h 344222"/>
              <a:gd name="connsiteX1" fmla="*/ 82479 w 306086"/>
              <a:gd name="connsiteY1" fmla="*/ 61117 h 344222"/>
              <a:gd name="connsiteX0" fmla="*/ 0 w 306086"/>
              <a:gd name="connsiteY0" fmla="*/ 1 h 344222"/>
              <a:gd name="connsiteX1" fmla="*/ 263058 w 306086"/>
              <a:gd name="connsiteY1" fmla="*/ 258167 h 344222"/>
              <a:gd name="connsiteX2" fmla="*/ 306086 w 306086"/>
              <a:gd name="connsiteY2" fmla="*/ 258167 h 344222"/>
              <a:gd name="connsiteX3" fmla="*/ 225836 w 306086"/>
              <a:gd name="connsiteY3" fmla="*/ 344222 h 344222"/>
              <a:gd name="connsiteX4" fmla="*/ 133975 w 306086"/>
              <a:gd name="connsiteY4" fmla="*/ 258167 h 344222"/>
              <a:gd name="connsiteX5" fmla="*/ 177003 w 306086"/>
              <a:gd name="connsiteY5" fmla="*/ 258167 h 344222"/>
              <a:gd name="connsiteX6" fmla="*/ 0 w 306086"/>
              <a:gd name="connsiteY6" fmla="*/ 0 h 344222"/>
              <a:gd name="connsiteX0" fmla="*/ 225836 w 306086"/>
              <a:gd name="connsiteY0" fmla="*/ 344222 h 344222"/>
              <a:gd name="connsiteX1" fmla="*/ 133975 w 306086"/>
              <a:gd name="connsiteY1" fmla="*/ 258167 h 344222"/>
              <a:gd name="connsiteX2" fmla="*/ 177003 w 306086"/>
              <a:gd name="connsiteY2" fmla="*/ 258167 h 344222"/>
              <a:gd name="connsiteX3" fmla="*/ 0 w 306086"/>
              <a:gd name="connsiteY3" fmla="*/ 0 h 344222"/>
              <a:gd name="connsiteX4" fmla="*/ 263058 w 306086"/>
              <a:gd name="connsiteY4" fmla="*/ 258167 h 344222"/>
              <a:gd name="connsiteX5" fmla="*/ 306086 w 306086"/>
              <a:gd name="connsiteY5" fmla="*/ 258167 h 344222"/>
              <a:gd name="connsiteX6" fmla="*/ 225836 w 306086"/>
              <a:gd name="connsiteY6" fmla="*/ 344222 h 344222"/>
              <a:gd name="connsiteX0" fmla="*/ 43027 w 306086"/>
              <a:gd name="connsiteY0" fmla="*/ 9671 h 344222"/>
              <a:gd name="connsiteX1" fmla="*/ 82479 w 306086"/>
              <a:gd name="connsiteY1" fmla="*/ 61117 h 344222"/>
              <a:gd name="connsiteX0" fmla="*/ 0 w 306086"/>
              <a:gd name="connsiteY0" fmla="*/ 1 h 344222"/>
              <a:gd name="connsiteX1" fmla="*/ 263058 w 306086"/>
              <a:gd name="connsiteY1" fmla="*/ 258167 h 344222"/>
              <a:gd name="connsiteX2" fmla="*/ 306086 w 306086"/>
              <a:gd name="connsiteY2" fmla="*/ 258167 h 344222"/>
              <a:gd name="connsiteX3" fmla="*/ 225836 w 306086"/>
              <a:gd name="connsiteY3" fmla="*/ 344222 h 344222"/>
              <a:gd name="connsiteX4" fmla="*/ 133975 w 306086"/>
              <a:gd name="connsiteY4" fmla="*/ 258167 h 344222"/>
              <a:gd name="connsiteX5" fmla="*/ 177003 w 306086"/>
              <a:gd name="connsiteY5" fmla="*/ 258167 h 344222"/>
              <a:gd name="connsiteX6" fmla="*/ 0 w 306086"/>
              <a:gd name="connsiteY6" fmla="*/ 0 h 344222"/>
              <a:gd name="connsiteX0" fmla="*/ 225836 w 306086"/>
              <a:gd name="connsiteY0" fmla="*/ 344222 h 344222"/>
              <a:gd name="connsiteX1" fmla="*/ 133975 w 306086"/>
              <a:gd name="connsiteY1" fmla="*/ 258167 h 344222"/>
              <a:gd name="connsiteX2" fmla="*/ 177003 w 306086"/>
              <a:gd name="connsiteY2" fmla="*/ 258167 h 344222"/>
              <a:gd name="connsiteX3" fmla="*/ 0 w 306086"/>
              <a:gd name="connsiteY3" fmla="*/ 0 h 344222"/>
              <a:gd name="connsiteX4" fmla="*/ 263058 w 306086"/>
              <a:gd name="connsiteY4" fmla="*/ 258167 h 344222"/>
              <a:gd name="connsiteX5" fmla="*/ 306086 w 306086"/>
              <a:gd name="connsiteY5" fmla="*/ 258167 h 344222"/>
              <a:gd name="connsiteX6" fmla="*/ 225836 w 306086"/>
              <a:gd name="connsiteY6" fmla="*/ 344222 h 344222"/>
              <a:gd name="connsiteX0" fmla="*/ 43027 w 306086"/>
              <a:gd name="connsiteY0" fmla="*/ 9671 h 344222"/>
              <a:gd name="connsiteX1" fmla="*/ 82479 w 306086"/>
              <a:gd name="connsiteY1" fmla="*/ 61117 h 344222"/>
              <a:gd name="connsiteX0" fmla="*/ 0 w 306086"/>
              <a:gd name="connsiteY0" fmla="*/ 1 h 344222"/>
              <a:gd name="connsiteX1" fmla="*/ 263058 w 306086"/>
              <a:gd name="connsiteY1" fmla="*/ 258167 h 344222"/>
              <a:gd name="connsiteX2" fmla="*/ 306086 w 306086"/>
              <a:gd name="connsiteY2" fmla="*/ 258167 h 344222"/>
              <a:gd name="connsiteX3" fmla="*/ 225836 w 306086"/>
              <a:gd name="connsiteY3" fmla="*/ 344222 h 344222"/>
              <a:gd name="connsiteX4" fmla="*/ 133975 w 306086"/>
              <a:gd name="connsiteY4" fmla="*/ 258167 h 344222"/>
              <a:gd name="connsiteX5" fmla="*/ 177003 w 306086"/>
              <a:gd name="connsiteY5" fmla="*/ 258167 h 344222"/>
              <a:gd name="connsiteX6" fmla="*/ 0 w 306086"/>
              <a:gd name="connsiteY6" fmla="*/ 0 h 344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6086" h="344222" stroke="0" extrusionOk="0">
                <a:moveTo>
                  <a:pt x="225836" y="344222"/>
                </a:moveTo>
                <a:lnTo>
                  <a:pt x="133975" y="258167"/>
                </a:lnTo>
                <a:lnTo>
                  <a:pt x="177003" y="258167"/>
                </a:lnTo>
                <a:cubicBezTo>
                  <a:pt x="156163" y="106187"/>
                  <a:pt x="80786" y="22007"/>
                  <a:pt x="0" y="0"/>
                </a:cubicBezTo>
                <a:cubicBezTo>
                  <a:pt x="192302" y="25486"/>
                  <a:pt x="248361" y="193304"/>
                  <a:pt x="263058" y="258167"/>
                </a:cubicBezTo>
                <a:lnTo>
                  <a:pt x="306086" y="258167"/>
                </a:lnTo>
                <a:lnTo>
                  <a:pt x="225836" y="344222"/>
                </a:lnTo>
                <a:close/>
              </a:path>
              <a:path w="306086" h="344222" fill="darkenLess" stroke="0" extrusionOk="0">
                <a:moveTo>
                  <a:pt x="43027" y="9671"/>
                </a:moveTo>
                <a:cubicBezTo>
                  <a:pt x="48729" y="19371"/>
                  <a:pt x="82479" y="61117"/>
                  <a:pt x="82479" y="61117"/>
                </a:cubicBezTo>
              </a:path>
              <a:path w="306086" h="344222" fill="none" extrusionOk="0">
                <a:moveTo>
                  <a:pt x="0" y="1"/>
                </a:moveTo>
                <a:lnTo>
                  <a:pt x="263058" y="258167"/>
                </a:lnTo>
                <a:lnTo>
                  <a:pt x="306086" y="258167"/>
                </a:lnTo>
                <a:lnTo>
                  <a:pt x="225836" y="344222"/>
                </a:lnTo>
                <a:lnTo>
                  <a:pt x="133975" y="258167"/>
                </a:lnTo>
                <a:lnTo>
                  <a:pt x="177003" y="258167"/>
                </a:lnTo>
                <a:cubicBezTo>
                  <a:pt x="156163" y="106187"/>
                  <a:pt x="83360" y="0"/>
                  <a:pt x="0" y="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01" name="그룹 100"/>
          <p:cNvGrpSpPr/>
          <p:nvPr/>
        </p:nvGrpSpPr>
        <p:grpSpPr>
          <a:xfrm>
            <a:off x="2277639" y="2512309"/>
            <a:ext cx="196200" cy="236594"/>
            <a:chOff x="179512" y="2060847"/>
            <a:chExt cx="323850" cy="390525"/>
          </a:xfrm>
        </p:grpSpPr>
        <p:sp>
          <p:nvSpPr>
            <p:cNvPr id="102" name="자유형 101"/>
            <p:cNvSpPr/>
            <p:nvPr/>
          </p:nvSpPr>
          <p:spPr>
            <a:xfrm>
              <a:off x="226219" y="2114550"/>
              <a:ext cx="223837" cy="304800"/>
            </a:xfrm>
            <a:custGeom>
              <a:avLst/>
              <a:gdLst>
                <a:gd name="connsiteX0" fmla="*/ 57150 w 223837"/>
                <a:gd name="connsiteY0" fmla="*/ 147638 h 304800"/>
                <a:gd name="connsiteX1" fmla="*/ 57150 w 223837"/>
                <a:gd name="connsiteY1" fmla="*/ 21431 h 304800"/>
                <a:gd name="connsiteX2" fmla="*/ 73819 w 223837"/>
                <a:gd name="connsiteY2" fmla="*/ 0 h 304800"/>
                <a:gd name="connsiteX3" fmla="*/ 92869 w 223837"/>
                <a:gd name="connsiteY3" fmla="*/ 14288 h 304800"/>
                <a:gd name="connsiteX4" fmla="*/ 97631 w 223837"/>
                <a:gd name="connsiteY4" fmla="*/ 78581 h 304800"/>
                <a:gd name="connsiteX5" fmla="*/ 121444 w 223837"/>
                <a:gd name="connsiteY5" fmla="*/ 73819 h 304800"/>
                <a:gd name="connsiteX6" fmla="*/ 133350 w 223837"/>
                <a:gd name="connsiteY6" fmla="*/ 95250 h 304800"/>
                <a:gd name="connsiteX7" fmla="*/ 161925 w 223837"/>
                <a:gd name="connsiteY7" fmla="*/ 85725 h 304800"/>
                <a:gd name="connsiteX8" fmla="*/ 176212 w 223837"/>
                <a:gd name="connsiteY8" fmla="*/ 100013 h 304800"/>
                <a:gd name="connsiteX9" fmla="*/ 195262 w 223837"/>
                <a:gd name="connsiteY9" fmla="*/ 102394 h 304800"/>
                <a:gd name="connsiteX10" fmla="*/ 219075 w 223837"/>
                <a:gd name="connsiteY10" fmla="*/ 128588 h 304800"/>
                <a:gd name="connsiteX11" fmla="*/ 223837 w 223837"/>
                <a:gd name="connsiteY11" fmla="*/ 207169 h 304800"/>
                <a:gd name="connsiteX12" fmla="*/ 207169 w 223837"/>
                <a:gd name="connsiteY12" fmla="*/ 238125 h 304800"/>
                <a:gd name="connsiteX13" fmla="*/ 207169 w 223837"/>
                <a:gd name="connsiteY13" fmla="*/ 252413 h 304800"/>
                <a:gd name="connsiteX14" fmla="*/ 192881 w 223837"/>
                <a:gd name="connsiteY14" fmla="*/ 276225 h 304800"/>
                <a:gd name="connsiteX15" fmla="*/ 192881 w 223837"/>
                <a:gd name="connsiteY15" fmla="*/ 295275 h 304800"/>
                <a:gd name="connsiteX16" fmla="*/ 69056 w 223837"/>
                <a:gd name="connsiteY16" fmla="*/ 304800 h 304800"/>
                <a:gd name="connsiteX17" fmla="*/ 66675 w 223837"/>
                <a:gd name="connsiteY17" fmla="*/ 278606 h 304800"/>
                <a:gd name="connsiteX18" fmla="*/ 52387 w 223837"/>
                <a:gd name="connsiteY18" fmla="*/ 254794 h 304800"/>
                <a:gd name="connsiteX19" fmla="*/ 23812 w 223837"/>
                <a:gd name="connsiteY19" fmla="*/ 188119 h 304800"/>
                <a:gd name="connsiteX20" fmla="*/ 0 w 223837"/>
                <a:gd name="connsiteY20" fmla="*/ 159544 h 304800"/>
                <a:gd name="connsiteX21" fmla="*/ 2381 w 223837"/>
                <a:gd name="connsiteY21" fmla="*/ 133350 h 304800"/>
                <a:gd name="connsiteX22" fmla="*/ 57150 w 223837"/>
                <a:gd name="connsiteY22" fmla="*/ 147638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3837" h="304800">
                  <a:moveTo>
                    <a:pt x="57150" y="147638"/>
                  </a:moveTo>
                  <a:lnTo>
                    <a:pt x="57150" y="21431"/>
                  </a:lnTo>
                  <a:lnTo>
                    <a:pt x="73819" y="0"/>
                  </a:lnTo>
                  <a:lnTo>
                    <a:pt x="92869" y="14288"/>
                  </a:lnTo>
                  <a:lnTo>
                    <a:pt x="97631" y="78581"/>
                  </a:lnTo>
                  <a:lnTo>
                    <a:pt x="121444" y="73819"/>
                  </a:lnTo>
                  <a:lnTo>
                    <a:pt x="133350" y="95250"/>
                  </a:lnTo>
                  <a:lnTo>
                    <a:pt x="161925" y="85725"/>
                  </a:lnTo>
                  <a:lnTo>
                    <a:pt x="176212" y="100013"/>
                  </a:lnTo>
                  <a:lnTo>
                    <a:pt x="195262" y="102394"/>
                  </a:lnTo>
                  <a:lnTo>
                    <a:pt x="219075" y="128588"/>
                  </a:lnTo>
                  <a:lnTo>
                    <a:pt x="223837" y="207169"/>
                  </a:lnTo>
                  <a:lnTo>
                    <a:pt x="207169" y="238125"/>
                  </a:lnTo>
                  <a:lnTo>
                    <a:pt x="207169" y="252413"/>
                  </a:lnTo>
                  <a:lnTo>
                    <a:pt x="192881" y="276225"/>
                  </a:lnTo>
                  <a:lnTo>
                    <a:pt x="192881" y="295275"/>
                  </a:lnTo>
                  <a:lnTo>
                    <a:pt x="69056" y="304800"/>
                  </a:lnTo>
                  <a:lnTo>
                    <a:pt x="66675" y="278606"/>
                  </a:lnTo>
                  <a:lnTo>
                    <a:pt x="52387" y="254794"/>
                  </a:lnTo>
                  <a:lnTo>
                    <a:pt x="23812" y="188119"/>
                  </a:lnTo>
                  <a:lnTo>
                    <a:pt x="0" y="159544"/>
                  </a:lnTo>
                  <a:lnTo>
                    <a:pt x="2381" y="133350"/>
                  </a:lnTo>
                  <a:lnTo>
                    <a:pt x="57150" y="1476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3" name="Picture 3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79512" y="2060847"/>
              <a:ext cx="323850" cy="390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8" name="직사각형 107"/>
          <p:cNvSpPr/>
          <p:nvPr/>
        </p:nvSpPr>
        <p:spPr>
          <a:xfrm>
            <a:off x="2342315" y="2737604"/>
            <a:ext cx="451097" cy="1365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b="1" dirty="0" smtClean="0">
                <a:solidFill>
                  <a:schemeClr val="tx1"/>
                </a:solidFill>
              </a:rPr>
              <a:t>내보내기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23528" y="800708"/>
            <a:ext cx="6797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※</a:t>
            </a:r>
            <a:r>
              <a:rPr lang="ko-KR" altLang="en-US" sz="1200" dirty="0" smtClean="0">
                <a:solidFill>
                  <a:srgbClr val="FF0000"/>
                </a:solidFill>
              </a:rPr>
              <a:t>굳이 월별 세부 매입사항을 열어보지 않아도 내보낼 수 있음</a:t>
            </a:r>
            <a:r>
              <a:rPr lang="en-US" altLang="ko-KR" sz="1200" dirty="0" smtClean="0">
                <a:solidFill>
                  <a:srgbClr val="FF0000"/>
                </a:solidFill>
              </a:rPr>
              <a:t>. (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프린팅</a:t>
            </a:r>
            <a:r>
              <a:rPr lang="ko-KR" altLang="en-US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</a:rPr>
              <a:t>or PDF or EXCEL Export)</a:t>
            </a:r>
          </a:p>
          <a:p>
            <a:r>
              <a:rPr lang="ko-KR" altLang="en-US" sz="1200" b="1" u="sng" dirty="0" smtClean="0">
                <a:solidFill>
                  <a:srgbClr val="FF0000"/>
                </a:solidFill>
              </a:rPr>
              <a:t>연간 모두 내보내기 버튼이 있어도 좋을 듯</a:t>
            </a:r>
            <a:r>
              <a:rPr lang="en-US" altLang="ko-KR" sz="1200" b="1" u="sng" dirty="0" smtClean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0" y="0"/>
            <a:ext cx="9144000" cy="4766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1-2 </a:t>
            </a:r>
            <a:r>
              <a:rPr lang="ko-KR" altLang="en-US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월간 매입내역 </a:t>
            </a:r>
            <a:r>
              <a:rPr lang="en-US" altLang="ko-KR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내보내기 버튼 위에 마우스 올려둔 경우</a:t>
            </a:r>
            <a:r>
              <a:rPr lang="en-US" altLang="ko-KR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직사각형 173"/>
          <p:cNvSpPr/>
          <p:nvPr/>
        </p:nvSpPr>
        <p:spPr>
          <a:xfrm>
            <a:off x="391886" y="1737360"/>
            <a:ext cx="8360229" cy="4355936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0" y="0"/>
            <a:ext cx="9144000" cy="4766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월간 세부내역 </a:t>
            </a:r>
            <a:r>
              <a:rPr lang="en-US" altLang="ko-KR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(1-1 </a:t>
            </a:r>
            <a:r>
              <a:rPr lang="ko-KR" altLang="en-US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에서 특정 월 요약버튼 클릭 시</a:t>
            </a:r>
            <a:r>
              <a:rPr lang="en-US" altLang="ko-KR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323528" y="548680"/>
            <a:ext cx="86822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※</a:t>
            </a:r>
            <a:r>
              <a:rPr lang="ko-KR" altLang="en-US" sz="1200" dirty="0" smtClean="0">
                <a:solidFill>
                  <a:srgbClr val="FF0000"/>
                </a:solidFill>
              </a:rPr>
              <a:t>달력을 만들어서 보여주는 등의 스크린도 괜찮을 듯 싶으나 오히려 엑셀 시트를 직접 편집하듯이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Table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형태로 </a:t>
            </a:r>
            <a:r>
              <a:rPr lang="en-US" altLang="ko-KR" sz="1200" dirty="0" smtClean="0">
                <a:solidFill>
                  <a:srgbClr val="FF0000"/>
                </a:solidFill>
              </a:rPr>
              <a:t>Data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를</a:t>
            </a:r>
            <a:r>
              <a:rPr lang="ko-KR" altLang="en-US" sz="1200" dirty="0" smtClean="0">
                <a:solidFill>
                  <a:srgbClr val="FF0000"/>
                </a:solidFill>
              </a:rPr>
              <a:t> 출력하고 직접 </a:t>
            </a:r>
            <a:r>
              <a:rPr lang="en-US" altLang="ko-KR" sz="1200" dirty="0" smtClean="0">
                <a:solidFill>
                  <a:srgbClr val="FF0000"/>
                </a:solidFill>
              </a:rPr>
              <a:t>Table</a:t>
            </a:r>
            <a:r>
              <a:rPr lang="ko-KR" altLang="en-US" sz="1200" dirty="0" smtClean="0">
                <a:solidFill>
                  <a:srgbClr val="FF0000"/>
                </a:solidFill>
              </a:rPr>
              <a:t>의 내용을 수정하도록 함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</a:p>
          <a:p>
            <a:pPr>
              <a:buFont typeface="Wingdings"/>
              <a:buChar char="à"/>
            </a:pPr>
            <a:r>
              <a:rPr lang="ko-KR" altLang="en-US" sz="1200" dirty="0" smtClean="0">
                <a:solidFill>
                  <a:srgbClr val="FF0000"/>
                </a:solidFill>
                <a:sym typeface="Wingdings" pitchFamily="2" charset="2"/>
              </a:rPr>
              <a:t>달력을 보여주고 </a:t>
            </a:r>
            <a:r>
              <a:rPr lang="en-US" altLang="ko-KR" sz="1200" dirty="0" smtClean="0">
                <a:solidFill>
                  <a:srgbClr val="FF0000"/>
                </a:solidFill>
                <a:sym typeface="Wingdings" pitchFamily="2" charset="2"/>
              </a:rPr>
              <a:t>Data</a:t>
            </a:r>
            <a:r>
              <a:rPr lang="ko-KR" altLang="en-US" sz="1200" dirty="0" smtClean="0">
                <a:solidFill>
                  <a:srgbClr val="FF0000"/>
                </a:solidFill>
                <a:sym typeface="Wingdings" pitchFamily="2" charset="2"/>
              </a:rPr>
              <a:t>를 추가할 수 있는 폼을 만드는 것 보다는 엑셀과 유사한 </a:t>
            </a:r>
            <a:r>
              <a:rPr lang="en-US" altLang="ko-KR" sz="1200" dirty="0" smtClean="0">
                <a:solidFill>
                  <a:srgbClr val="FF0000"/>
                </a:solidFill>
                <a:sym typeface="Wingdings" pitchFamily="2" charset="2"/>
              </a:rPr>
              <a:t>Table </a:t>
            </a:r>
            <a:r>
              <a:rPr lang="ko-KR" altLang="en-US" sz="1200" dirty="0" smtClean="0">
                <a:solidFill>
                  <a:srgbClr val="FF0000"/>
                </a:solidFill>
                <a:sym typeface="Wingdings" pitchFamily="2" charset="2"/>
              </a:rPr>
              <a:t>형태로 출력</a:t>
            </a:r>
            <a:r>
              <a:rPr lang="en-US" altLang="ko-KR" sz="1200" dirty="0" smtClean="0">
                <a:solidFill>
                  <a:srgbClr val="FF0000"/>
                </a:solidFill>
                <a:sym typeface="Wingdings" pitchFamily="2" charset="2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sym typeface="Wingdings" pitchFamily="2" charset="2"/>
              </a:rPr>
              <a:t>추가</a:t>
            </a:r>
            <a:r>
              <a:rPr lang="en-US" altLang="ko-KR" sz="1200" dirty="0" smtClean="0">
                <a:solidFill>
                  <a:srgbClr val="FF0000"/>
                </a:solidFill>
                <a:sym typeface="Wingdings" pitchFamily="2" charset="2"/>
              </a:rPr>
              <a:t>,</a:t>
            </a:r>
            <a:r>
              <a:rPr lang="ko-KR" altLang="en-US" sz="1200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  <a:sym typeface="Wingdings" pitchFamily="2" charset="2"/>
              </a:rPr>
              <a:t>삭제 등의 작업 시</a:t>
            </a:r>
            <a:r>
              <a:rPr lang="en-US" altLang="ko-KR" sz="1200" dirty="0" smtClean="0">
                <a:solidFill>
                  <a:srgbClr val="FF0000"/>
                </a:solidFill>
                <a:sym typeface="Wingdings" pitchFamily="2" charset="2"/>
              </a:rPr>
              <a:t/>
            </a:r>
            <a:br>
              <a:rPr lang="en-US" altLang="ko-KR" sz="1200" dirty="0" smtClean="0">
                <a:solidFill>
                  <a:srgbClr val="FF0000"/>
                </a:solidFill>
                <a:sym typeface="Wingdings" pitchFamily="2" charset="2"/>
              </a:rPr>
            </a:br>
            <a:r>
              <a:rPr lang="en-US" altLang="ko-KR" sz="1200" dirty="0" smtClean="0">
                <a:solidFill>
                  <a:srgbClr val="FF0000"/>
                </a:solidFill>
                <a:sym typeface="Wingdings" pitchFamily="2" charset="2"/>
              </a:rPr>
              <a:t>   </a:t>
            </a:r>
            <a:r>
              <a:rPr lang="ko-KR" altLang="en-US" sz="1200" dirty="0" smtClean="0">
                <a:solidFill>
                  <a:srgbClr val="FF0000"/>
                </a:solidFill>
                <a:sym typeface="Wingdings" pitchFamily="2" charset="2"/>
              </a:rPr>
              <a:t>낯설지 않으며 </a:t>
            </a:r>
            <a:r>
              <a:rPr lang="ko-KR" altLang="en-US" sz="1200" dirty="0" err="1" smtClean="0">
                <a:solidFill>
                  <a:srgbClr val="FF0000"/>
                </a:solidFill>
                <a:sym typeface="Wingdings" pitchFamily="2" charset="2"/>
              </a:rPr>
              <a:t>직관적인듯</a:t>
            </a:r>
            <a:r>
              <a:rPr lang="ko-KR" altLang="en-US" sz="1200" dirty="0" smtClean="0">
                <a:solidFill>
                  <a:srgbClr val="FF0000"/>
                </a:solidFill>
                <a:sym typeface="Wingdings" pitchFamily="2" charset="2"/>
              </a:rPr>
              <a:t> 싶다</a:t>
            </a:r>
            <a:r>
              <a:rPr lang="en-US" altLang="ko-KR" sz="1200" dirty="0" smtClean="0">
                <a:solidFill>
                  <a:srgbClr val="FF0000"/>
                </a:solidFill>
                <a:sym typeface="Wingdings" pitchFamily="2" charset="2"/>
              </a:rPr>
              <a:t>.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b="1" u="sng" dirty="0" smtClean="0">
                <a:solidFill>
                  <a:srgbClr val="FF0000"/>
                </a:solidFill>
              </a:rPr>
              <a:t>수정된 사항이 있으나 저장을 하지 않고 창을 닫는 경우 저장할 것인지 묻는다</a:t>
            </a:r>
            <a:r>
              <a:rPr lang="en-US" altLang="ko-KR" sz="1200" b="1" u="sng" dirty="0" smtClean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b="36569"/>
          <a:stretch>
            <a:fillRect/>
          </a:stretch>
        </p:blipFill>
        <p:spPr bwMode="auto">
          <a:xfrm>
            <a:off x="623888" y="3401893"/>
            <a:ext cx="7896225" cy="2477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7" name="그룹 156"/>
          <p:cNvGrpSpPr/>
          <p:nvPr/>
        </p:nvGrpSpPr>
        <p:grpSpPr>
          <a:xfrm>
            <a:off x="3347864" y="1959992"/>
            <a:ext cx="2379643" cy="461665"/>
            <a:chOff x="752197" y="1595756"/>
            <a:chExt cx="2379643" cy="461665"/>
          </a:xfrm>
        </p:grpSpPr>
        <p:sp>
          <p:nvSpPr>
            <p:cNvPr id="149" name="TextBox 148"/>
            <p:cNvSpPr txBox="1"/>
            <p:nvPr/>
          </p:nvSpPr>
          <p:spPr>
            <a:xfrm>
              <a:off x="976717" y="1595756"/>
              <a:ext cx="19672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chemeClr val="accent5"/>
                  </a:solidFill>
                  <a:latin typeface="나눔스퀘어 ExtraBold" pitchFamily="50" charset="-127"/>
                  <a:ea typeface="나눔스퀘어 ExtraBold" pitchFamily="50" charset="-127"/>
                </a:rPr>
                <a:t>2019</a:t>
              </a:r>
              <a:r>
                <a:rPr lang="ko-KR" altLang="en-US" sz="2400" dirty="0" smtClean="0">
                  <a:solidFill>
                    <a:schemeClr val="accent5"/>
                  </a:solidFill>
                  <a:latin typeface="나눔스퀘어 ExtraBold" pitchFamily="50" charset="-127"/>
                  <a:ea typeface="나눔스퀘어 ExtraBold" pitchFamily="50" charset="-127"/>
                </a:rPr>
                <a:t>년 </a:t>
              </a:r>
              <a:r>
                <a:rPr lang="en-US" altLang="ko-KR" sz="2400" dirty="0" smtClean="0">
                  <a:solidFill>
                    <a:schemeClr val="accent5"/>
                  </a:solidFill>
                  <a:latin typeface="나눔스퀘어 ExtraBold" pitchFamily="50" charset="-127"/>
                  <a:ea typeface="나눔스퀘어 ExtraBold" pitchFamily="50" charset="-127"/>
                </a:rPr>
                <a:t>04</a:t>
              </a:r>
              <a:r>
                <a:rPr lang="ko-KR" altLang="en-US" sz="2400" dirty="0" smtClean="0">
                  <a:solidFill>
                    <a:schemeClr val="accent5"/>
                  </a:solidFill>
                  <a:latin typeface="나눔스퀘어 ExtraBold" pitchFamily="50" charset="-127"/>
                  <a:ea typeface="나눔스퀘어 ExtraBold" pitchFamily="50" charset="-127"/>
                </a:rPr>
                <a:t>월</a:t>
              </a:r>
              <a:endParaRPr lang="ko-KR" altLang="en-US" sz="2400" dirty="0">
                <a:solidFill>
                  <a:schemeClr val="accent5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sp>
          <p:nvSpPr>
            <p:cNvPr id="151" name="이등변 삼각형 150"/>
            <p:cNvSpPr/>
            <p:nvPr/>
          </p:nvSpPr>
          <p:spPr>
            <a:xfrm rot="16200000">
              <a:off x="741313" y="1754180"/>
              <a:ext cx="157824" cy="136056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이등변 삼각형 151"/>
            <p:cNvSpPr/>
            <p:nvPr/>
          </p:nvSpPr>
          <p:spPr>
            <a:xfrm rot="5400000" flipH="1">
              <a:off x="2984900" y="1754180"/>
              <a:ext cx="157824" cy="136056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8" name="직사각형 157"/>
          <p:cNvSpPr/>
          <p:nvPr/>
        </p:nvSpPr>
        <p:spPr>
          <a:xfrm>
            <a:off x="7020272" y="3430741"/>
            <a:ext cx="648072" cy="24482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0" name="직선 연결선 159"/>
          <p:cNvCxnSpPr>
            <a:stCxn id="158" idx="2"/>
            <a:endCxn id="163" idx="0"/>
          </p:cNvCxnSpPr>
          <p:nvPr/>
        </p:nvCxnSpPr>
        <p:spPr>
          <a:xfrm>
            <a:off x="7344308" y="5879013"/>
            <a:ext cx="356981" cy="28803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6804248" y="6167045"/>
            <a:ext cx="1794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과세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영세 선택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en-US" altLang="ko-KR" b="1" dirty="0" err="1" smtClean="0">
                <a:solidFill>
                  <a:srgbClr val="FF0000"/>
                </a:solidFill>
              </a:rPr>
              <a:t>ComboBox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64" name="직사각형 163"/>
          <p:cNvSpPr/>
          <p:nvPr/>
        </p:nvSpPr>
        <p:spPr>
          <a:xfrm>
            <a:off x="3851920" y="3456265"/>
            <a:ext cx="887720" cy="24227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5" name="직선 연결선 164"/>
          <p:cNvCxnSpPr>
            <a:endCxn id="166" idx="0"/>
          </p:cNvCxnSpPr>
          <p:nvPr/>
        </p:nvCxnSpPr>
        <p:spPr>
          <a:xfrm flipH="1">
            <a:off x="3635896" y="5879013"/>
            <a:ext cx="684076" cy="28803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2627784" y="6167045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세액 대신 세율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(%)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받기</a:t>
            </a:r>
            <a:endParaRPr lang="en-US" altLang="ko-KR" sz="1400" b="1" dirty="0" smtClean="0">
              <a:solidFill>
                <a:srgbClr val="FF0000"/>
              </a:solidFill>
            </a:endParaRPr>
          </a:p>
        </p:txBody>
      </p:sp>
      <p:sp>
        <p:nvSpPr>
          <p:cNvPr id="167" name="직사각형 166"/>
          <p:cNvSpPr/>
          <p:nvPr/>
        </p:nvSpPr>
        <p:spPr>
          <a:xfrm>
            <a:off x="4735840" y="3456265"/>
            <a:ext cx="986780" cy="24227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8" name="직선 연결선 167"/>
          <p:cNvCxnSpPr>
            <a:endCxn id="169" idx="0"/>
          </p:cNvCxnSpPr>
          <p:nvPr/>
        </p:nvCxnSpPr>
        <p:spPr>
          <a:xfrm>
            <a:off x="5292080" y="5879013"/>
            <a:ext cx="396044" cy="28803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4788024" y="6167045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자동계산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수정불가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2915816" y="2466608"/>
            <a:ext cx="30893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u="sng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월</a:t>
            </a:r>
            <a:r>
              <a:rPr lang="ko-KR" altLang="en-US" u="sng" dirty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간</a:t>
            </a:r>
            <a:r>
              <a:rPr lang="ko-KR" altLang="en-US" u="sng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 매입총액 </a:t>
            </a:r>
            <a:r>
              <a:rPr lang="en-US" altLang="ko-KR" u="sng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: \5,555,555</a:t>
            </a:r>
          </a:p>
          <a:p>
            <a:pPr algn="ctr"/>
            <a:r>
              <a:rPr lang="en-US" altLang="ko-KR" sz="1200" u="sng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1200" u="sng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연간 매입건수 </a:t>
            </a:r>
            <a:r>
              <a:rPr lang="en-US" altLang="ko-KR" sz="1200" u="sng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: 10</a:t>
            </a:r>
            <a:r>
              <a:rPr lang="ko-KR" altLang="en-US" sz="1200" u="sng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건</a:t>
            </a:r>
            <a:r>
              <a:rPr lang="en-US" altLang="ko-KR" sz="1200" u="sng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)</a:t>
            </a:r>
          </a:p>
        </p:txBody>
      </p:sp>
      <p:sp>
        <p:nvSpPr>
          <p:cNvPr id="176" name="직사각형 175"/>
          <p:cNvSpPr/>
          <p:nvPr/>
        </p:nvSpPr>
        <p:spPr>
          <a:xfrm>
            <a:off x="5436096" y="3068960"/>
            <a:ext cx="3096344" cy="2880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FF0000"/>
                </a:solidFill>
              </a:rPr>
              <a:t>추가 </a:t>
            </a:r>
            <a:r>
              <a:rPr lang="en-US" altLang="ko-KR" sz="1400" dirty="0" smtClean="0">
                <a:solidFill>
                  <a:srgbClr val="FF0000"/>
                </a:solidFill>
              </a:rPr>
              <a:t>/ </a:t>
            </a:r>
            <a:r>
              <a:rPr lang="ko-KR" altLang="en-US" sz="1400" dirty="0" smtClean="0">
                <a:solidFill>
                  <a:srgbClr val="FF0000"/>
                </a:solidFill>
              </a:rPr>
              <a:t>삭제 </a:t>
            </a:r>
            <a:r>
              <a:rPr lang="en-US" altLang="ko-KR" sz="1400" dirty="0" smtClean="0">
                <a:solidFill>
                  <a:srgbClr val="FF0000"/>
                </a:solidFill>
              </a:rPr>
              <a:t>/ </a:t>
            </a:r>
            <a:r>
              <a:rPr lang="ko-KR" altLang="en-US" sz="1400" dirty="0" smtClean="0">
                <a:solidFill>
                  <a:srgbClr val="FF0000"/>
                </a:solidFill>
              </a:rPr>
              <a:t>저장 </a:t>
            </a:r>
            <a:r>
              <a:rPr lang="en-US" altLang="ko-KR" sz="1400" dirty="0" smtClean="0">
                <a:solidFill>
                  <a:srgbClr val="FF0000"/>
                </a:solidFill>
              </a:rPr>
              <a:t>/ </a:t>
            </a:r>
            <a:r>
              <a:rPr lang="ko-KR" altLang="en-US" sz="1400" dirty="0" smtClean="0">
                <a:solidFill>
                  <a:srgbClr val="FF0000"/>
                </a:solidFill>
              </a:rPr>
              <a:t>내보내기 </a:t>
            </a:r>
            <a:r>
              <a:rPr lang="en-US" altLang="ko-KR" sz="1400" dirty="0" smtClean="0">
                <a:solidFill>
                  <a:srgbClr val="FF0000"/>
                </a:solidFill>
              </a:rPr>
              <a:t>/ </a:t>
            </a:r>
            <a:r>
              <a:rPr lang="ko-KR" altLang="en-US" sz="1400" dirty="0" smtClean="0">
                <a:solidFill>
                  <a:srgbClr val="FF0000"/>
                </a:solidFill>
              </a:rPr>
              <a:t>닫기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77" name="직사각형 176"/>
          <p:cNvSpPr/>
          <p:nvPr/>
        </p:nvSpPr>
        <p:spPr>
          <a:xfrm>
            <a:off x="632460" y="4411980"/>
            <a:ext cx="7863840" cy="175260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8" name="직선 연결선 177"/>
          <p:cNvCxnSpPr>
            <a:endCxn id="181" idx="0"/>
          </p:cNvCxnSpPr>
          <p:nvPr/>
        </p:nvCxnSpPr>
        <p:spPr>
          <a:xfrm>
            <a:off x="1115616" y="4581128"/>
            <a:ext cx="360040" cy="86409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467544" y="5445224"/>
            <a:ext cx="2016224" cy="230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rgbClr val="FF0000"/>
                </a:solidFill>
              </a:rPr>
              <a:t>수정한 항목 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Row 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하이라이트 처리</a:t>
            </a:r>
            <a:endParaRPr lang="en-US" altLang="ko-KR" sz="900" b="1" dirty="0" smtClean="0">
              <a:solidFill>
                <a:srgbClr val="FF0000"/>
              </a:solidFill>
            </a:endParaRPr>
          </a:p>
        </p:txBody>
      </p:sp>
      <p:sp>
        <p:nvSpPr>
          <p:cNvPr id="185" name="직사각형 184"/>
          <p:cNvSpPr/>
          <p:nvPr/>
        </p:nvSpPr>
        <p:spPr>
          <a:xfrm>
            <a:off x="632460" y="3467004"/>
            <a:ext cx="7863840" cy="22542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8" name="직선 연결선 187"/>
          <p:cNvCxnSpPr/>
          <p:nvPr/>
        </p:nvCxnSpPr>
        <p:spPr>
          <a:xfrm flipH="1">
            <a:off x="1475656" y="2996952"/>
            <a:ext cx="216024" cy="46801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467544" y="2780928"/>
            <a:ext cx="2160240" cy="230832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rgbClr val="7030A0"/>
                </a:solidFill>
              </a:rPr>
              <a:t>Column</a:t>
            </a:r>
            <a:r>
              <a:rPr lang="ko-KR" altLang="en-US" sz="900" b="1" dirty="0" smtClean="0">
                <a:solidFill>
                  <a:srgbClr val="7030A0"/>
                </a:solidFill>
              </a:rPr>
              <a:t>은 더블클릭으로 </a:t>
            </a:r>
            <a:r>
              <a:rPr lang="en-US" altLang="ko-KR" sz="900" b="1" dirty="0" smtClean="0">
                <a:solidFill>
                  <a:srgbClr val="7030A0"/>
                </a:solidFill>
              </a:rPr>
              <a:t>Sorting </a:t>
            </a:r>
            <a:r>
              <a:rPr lang="ko-KR" altLang="en-US" sz="900" b="1" dirty="0" smtClean="0">
                <a:solidFill>
                  <a:srgbClr val="7030A0"/>
                </a:solidFill>
              </a:rPr>
              <a:t>가능</a:t>
            </a:r>
            <a:endParaRPr lang="en-US" altLang="ko-KR" sz="900" b="1" dirty="0" smtClean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746</Words>
  <Application>Microsoft Office PowerPoint</Application>
  <PresentationFormat>화면 슬라이드 쇼(4:3)</PresentationFormat>
  <Paragraphs>242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슬라이드 1</vt:lpstr>
      <vt:lpstr>슬라이드 2</vt:lpstr>
      <vt:lpstr>슬라이드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</dc:creator>
  <cp:lastModifiedBy>N</cp:lastModifiedBy>
  <cp:revision>33</cp:revision>
  <dcterms:created xsi:type="dcterms:W3CDTF">2019-01-09T16:12:02Z</dcterms:created>
  <dcterms:modified xsi:type="dcterms:W3CDTF">2019-01-09T17:20:49Z</dcterms:modified>
</cp:coreProperties>
</file>