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82" r:id="rId6"/>
    <p:sldId id="284" r:id="rId7"/>
    <p:sldId id="274" r:id="rId8"/>
    <p:sldId id="281" r:id="rId9"/>
    <p:sldId id="280" r:id="rId10"/>
    <p:sldId id="276" r:id="rId11"/>
    <p:sldId id="278" r:id="rId12"/>
  </p:sldIdLst>
  <p:sldSz cx="12192000" cy="6858000"/>
  <p:notesSz cx="6858000" cy="9144000"/>
  <p:embeddedFontLst>
    <p:embeddedFont>
      <p:font typeface="210 맨발의청춘 R" panose="02020603020101020101" pitchFamily="18" charset="-127"/>
      <p:regular r:id="rId13"/>
    </p:embeddedFont>
    <p:embeddedFont>
      <p:font typeface="나눔고딕" panose="020D0604000000000000" pitchFamily="50" charset="-127"/>
      <p:regular r:id="rId14"/>
      <p:bold r:id="rId15"/>
    </p:embeddedFont>
    <p:embeddedFont>
      <p:font typeface="나눔고딕코딩" panose="020D0009000000000000" pitchFamily="49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한나는 열한살" panose="020B0600000101010101" pitchFamily="50" charset="-127"/>
      <p:regular r:id="rId20"/>
    </p:embeddedFont>
    <p:embeddedFont>
      <p:font typeface="함초롬돋움" panose="020B0604000101010101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190612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F620B6-27DC-453F-B5C3-010AEB9B0E66}"/>
              </a:ext>
            </a:extLst>
          </p:cNvPr>
          <p:cNvSpPr txBox="1"/>
          <p:nvPr/>
        </p:nvSpPr>
        <p:spPr>
          <a:xfrm>
            <a:off x="8804072" y="2307295"/>
            <a:ext cx="307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20160318 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임규형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20160272 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김영현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542A4-2A05-44E3-8F56-5125833FAB93}"/>
              </a:ext>
            </a:extLst>
          </p:cNvPr>
          <p:cNvSpPr txBox="1"/>
          <p:nvPr/>
        </p:nvSpPr>
        <p:spPr>
          <a:xfrm>
            <a:off x="7523512" y="392791"/>
            <a:ext cx="4232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RMI, </a:t>
            </a:r>
            <a:r>
              <a:rPr lang="en-US" altLang="ko-KR" sz="3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SSLSocketFactory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EEBBA-F7AD-4C21-ACDF-49A6732FADD0}"/>
              </a:ext>
            </a:extLst>
          </p:cNvPr>
          <p:cNvSpPr txBox="1"/>
          <p:nvPr/>
        </p:nvSpPr>
        <p:spPr>
          <a:xfrm>
            <a:off x="6991629" y="946789"/>
            <a:ext cx="4923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단체 </a:t>
            </a:r>
            <a:r>
              <a:rPr lang="ko-KR" altLang="en-US" sz="6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채팅방</a:t>
            </a:r>
            <a:endParaRPr lang="ko-KR" altLang="en-US" sz="6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5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3BA3E-AAC8-4DCE-8FFA-D3D4EE9DFB7C}"/>
              </a:ext>
            </a:extLst>
          </p:cNvPr>
          <p:cNvSpPr/>
          <p:nvPr/>
        </p:nvSpPr>
        <p:spPr>
          <a:xfrm>
            <a:off x="3995964" y="3063015"/>
            <a:ext cx="4200071" cy="731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24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03FC28-3B2E-44CC-9B58-CFA440145E27}"/>
              </a:ext>
            </a:extLst>
          </p:cNvPr>
          <p:cNvSpPr/>
          <p:nvPr/>
        </p:nvSpPr>
        <p:spPr>
          <a:xfrm>
            <a:off x="3995964" y="3063015"/>
            <a:ext cx="4200071" cy="731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6348C-E1A0-4F05-A3FA-B8EDCC852EDA}"/>
              </a:ext>
            </a:extLst>
          </p:cNvPr>
          <p:cNvSpPr txBox="1"/>
          <p:nvPr/>
        </p:nvSpPr>
        <p:spPr>
          <a:xfrm>
            <a:off x="686626" y="157292"/>
            <a:ext cx="3102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44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432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5D46CC-2716-4B9E-9E39-3387F981A0A3}"/>
              </a:ext>
            </a:extLst>
          </p:cNvPr>
          <p:cNvSpPr txBox="1"/>
          <p:nvPr/>
        </p:nvSpPr>
        <p:spPr>
          <a:xfrm>
            <a:off x="384606" y="2497976"/>
            <a:ext cx="17860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DD9776-50E2-4930-BCF6-1B774A5C2037}"/>
              </a:ext>
            </a:extLst>
          </p:cNvPr>
          <p:cNvSpPr/>
          <p:nvPr/>
        </p:nvSpPr>
        <p:spPr>
          <a:xfrm>
            <a:off x="289864" y="308927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D439-8C4A-4DCB-B67A-7859A965D99F}"/>
              </a:ext>
            </a:extLst>
          </p:cNvPr>
          <p:cNvSpPr txBox="1"/>
          <p:nvPr/>
        </p:nvSpPr>
        <p:spPr>
          <a:xfrm>
            <a:off x="353420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37D57-2698-4585-981F-EB6006702EA8}"/>
              </a:ext>
            </a:extLst>
          </p:cNvPr>
          <p:cNvSpPr/>
          <p:nvPr/>
        </p:nvSpPr>
        <p:spPr>
          <a:xfrm>
            <a:off x="3439464" y="308927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002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기술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D6486-C07E-4A35-91CC-DBA59E2F308E}"/>
              </a:ext>
            </a:extLst>
          </p:cNvPr>
          <p:cNvSpPr txBox="1"/>
          <p:nvPr/>
        </p:nvSpPr>
        <p:spPr>
          <a:xfrm>
            <a:off x="668380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6951F9-7590-4022-B1DC-36A783CA5681}"/>
              </a:ext>
            </a:extLst>
          </p:cNvPr>
          <p:cNvSpPr/>
          <p:nvPr/>
        </p:nvSpPr>
        <p:spPr>
          <a:xfrm>
            <a:off x="6589064" y="308927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002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7D166-5C02-455D-90CD-464DE2960CC4}"/>
              </a:ext>
            </a:extLst>
          </p:cNvPr>
          <p:cNvSpPr txBox="1"/>
          <p:nvPr/>
        </p:nvSpPr>
        <p:spPr>
          <a:xfrm>
            <a:off x="983340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32EFF-E8D2-468A-95A3-5EFC07B78DD7}"/>
              </a:ext>
            </a:extLst>
          </p:cNvPr>
          <p:cNvSpPr/>
          <p:nvPr/>
        </p:nvSpPr>
        <p:spPr>
          <a:xfrm>
            <a:off x="9738664" y="308927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  <a:endParaRPr lang="ko-KR" altLang="en-US" sz="2800" dirty="0">
              <a:solidFill>
                <a:srgbClr val="00002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3946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설명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656DDB-7F2D-4A2D-8F68-C885CAF38421}"/>
              </a:ext>
            </a:extLst>
          </p:cNvPr>
          <p:cNvSpPr/>
          <p:nvPr/>
        </p:nvSpPr>
        <p:spPr>
          <a:xfrm>
            <a:off x="4553880" y="3158896"/>
            <a:ext cx="3084240" cy="121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Server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D9EF35-3D78-41DD-A65C-49A68D0AB071}"/>
              </a:ext>
            </a:extLst>
          </p:cNvPr>
          <p:cNvSpPr/>
          <p:nvPr/>
        </p:nvSpPr>
        <p:spPr>
          <a:xfrm>
            <a:off x="1808154" y="1710431"/>
            <a:ext cx="2000248" cy="144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D864E-941F-4A7E-B330-5F15644CE1D7}"/>
              </a:ext>
            </a:extLst>
          </p:cNvPr>
          <p:cNvSpPr txBox="1"/>
          <p:nvPr/>
        </p:nvSpPr>
        <p:spPr>
          <a:xfrm>
            <a:off x="2221419" y="2157328"/>
            <a:ext cx="117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Client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43B9B4-68A8-40C5-93D5-35AA93D66BB0}"/>
              </a:ext>
            </a:extLst>
          </p:cNvPr>
          <p:cNvSpPr/>
          <p:nvPr/>
        </p:nvSpPr>
        <p:spPr>
          <a:xfrm>
            <a:off x="8383598" y="1710431"/>
            <a:ext cx="2000248" cy="144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ADAC0-759E-49AD-91B5-DFB45D0F823A}"/>
              </a:ext>
            </a:extLst>
          </p:cNvPr>
          <p:cNvSpPr txBox="1"/>
          <p:nvPr/>
        </p:nvSpPr>
        <p:spPr>
          <a:xfrm>
            <a:off x="8796863" y="2157328"/>
            <a:ext cx="117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Client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0A23F3-600C-4527-9B65-2FD7ADF6D88F}"/>
              </a:ext>
            </a:extLst>
          </p:cNvPr>
          <p:cNvSpPr/>
          <p:nvPr/>
        </p:nvSpPr>
        <p:spPr>
          <a:xfrm>
            <a:off x="1808154" y="4720331"/>
            <a:ext cx="2000248" cy="144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E4106-7F6B-4421-8995-D03854D1CE90}"/>
              </a:ext>
            </a:extLst>
          </p:cNvPr>
          <p:cNvSpPr txBox="1"/>
          <p:nvPr/>
        </p:nvSpPr>
        <p:spPr>
          <a:xfrm>
            <a:off x="2221419" y="5167228"/>
            <a:ext cx="117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Client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81C727-F9B1-4EF5-BC74-DDBF4A0B8272}"/>
              </a:ext>
            </a:extLst>
          </p:cNvPr>
          <p:cNvSpPr/>
          <p:nvPr/>
        </p:nvSpPr>
        <p:spPr>
          <a:xfrm>
            <a:off x="8383598" y="4720331"/>
            <a:ext cx="2000248" cy="144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092556-1560-4260-BEFA-28FCB2B67C1D}"/>
              </a:ext>
            </a:extLst>
          </p:cNvPr>
          <p:cNvSpPr txBox="1"/>
          <p:nvPr/>
        </p:nvSpPr>
        <p:spPr>
          <a:xfrm>
            <a:off x="8796863" y="5167228"/>
            <a:ext cx="117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Client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F7E29F-9DE5-4CCA-B8C8-A660CB22A379}"/>
              </a:ext>
            </a:extLst>
          </p:cNvPr>
          <p:cNvCxnSpPr>
            <a:cxnSpLocks/>
          </p:cNvCxnSpPr>
          <p:nvPr/>
        </p:nvCxnSpPr>
        <p:spPr>
          <a:xfrm>
            <a:off x="3850903" y="2711326"/>
            <a:ext cx="715681" cy="533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589C65-8D2A-40E7-99A2-0F8B9FF81DAD}"/>
              </a:ext>
            </a:extLst>
          </p:cNvPr>
          <p:cNvCxnSpPr>
            <a:cxnSpLocks/>
          </p:cNvCxnSpPr>
          <p:nvPr/>
        </p:nvCxnSpPr>
        <p:spPr>
          <a:xfrm flipV="1">
            <a:off x="3794683" y="4453631"/>
            <a:ext cx="715681" cy="533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2C744AD-ECB8-444F-8B33-0B3FEB52649F}"/>
              </a:ext>
            </a:extLst>
          </p:cNvPr>
          <p:cNvCxnSpPr>
            <a:cxnSpLocks/>
          </p:cNvCxnSpPr>
          <p:nvPr/>
        </p:nvCxnSpPr>
        <p:spPr>
          <a:xfrm flipV="1">
            <a:off x="7653018" y="2655253"/>
            <a:ext cx="715681" cy="533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E50FF0-20A8-4238-A6B8-400033F4B1A1}"/>
              </a:ext>
            </a:extLst>
          </p:cNvPr>
          <p:cNvCxnSpPr>
            <a:cxnSpLocks/>
          </p:cNvCxnSpPr>
          <p:nvPr/>
        </p:nvCxnSpPr>
        <p:spPr>
          <a:xfrm>
            <a:off x="7694810" y="4385275"/>
            <a:ext cx="715681" cy="533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5FF53-0990-46F4-B936-FAD9D09E7132}"/>
              </a:ext>
            </a:extLst>
          </p:cNvPr>
          <p:cNvSpPr txBox="1"/>
          <p:nvPr/>
        </p:nvSpPr>
        <p:spPr>
          <a:xfrm>
            <a:off x="4152523" y="2593571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SSL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10441-770C-40A5-A34C-312FAF2F41A5}"/>
              </a:ext>
            </a:extLst>
          </p:cNvPr>
          <p:cNvSpPr txBox="1"/>
          <p:nvPr/>
        </p:nvSpPr>
        <p:spPr>
          <a:xfrm>
            <a:off x="7522620" y="2550683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SSL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92185-2DB1-42F5-9B6F-5824F7A3F547}"/>
              </a:ext>
            </a:extLst>
          </p:cNvPr>
          <p:cNvSpPr txBox="1"/>
          <p:nvPr/>
        </p:nvSpPr>
        <p:spPr>
          <a:xfrm>
            <a:off x="4152523" y="4720331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SSL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CD5DB8-D70D-4EC5-9BDD-45FD2462DE47}"/>
              </a:ext>
            </a:extLst>
          </p:cNvPr>
          <p:cNvSpPr txBox="1"/>
          <p:nvPr/>
        </p:nvSpPr>
        <p:spPr>
          <a:xfrm>
            <a:off x="7519817" y="4628057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SSL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2A3EBDB-EB37-4BAD-8E13-CCD26F9CEFB1}"/>
              </a:ext>
            </a:extLst>
          </p:cNvPr>
          <p:cNvSpPr/>
          <p:nvPr/>
        </p:nvSpPr>
        <p:spPr>
          <a:xfrm>
            <a:off x="990601" y="1209675"/>
            <a:ext cx="10083750" cy="529292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CC70D-BFE6-43DE-8C9C-6B448D216AA4}"/>
              </a:ext>
            </a:extLst>
          </p:cNvPr>
          <p:cNvSpPr txBox="1"/>
          <p:nvPr/>
        </p:nvSpPr>
        <p:spPr>
          <a:xfrm>
            <a:off x="5719285" y="2750738"/>
            <a:ext cx="1021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RMI</a:t>
            </a:r>
            <a:endParaRPr lang="ko-KR" altLang="en-US" sz="3000" dirty="0">
              <a:solidFill>
                <a:schemeClr val="tx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7962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 설명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SSL (Client)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D000074-0A63-4A1F-B134-5B336469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39" y="1360447"/>
            <a:ext cx="10162559" cy="420148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C3F3FF-14F4-4699-8C18-F7FEF489A730}"/>
              </a:ext>
            </a:extLst>
          </p:cNvPr>
          <p:cNvSpPr/>
          <p:nvPr/>
        </p:nvSpPr>
        <p:spPr>
          <a:xfrm>
            <a:off x="1013253" y="4828346"/>
            <a:ext cx="8959501" cy="9617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4311C6-BAAF-4727-A133-0337732E8E43}"/>
              </a:ext>
            </a:extLst>
          </p:cNvPr>
          <p:cNvSpPr/>
          <p:nvPr/>
        </p:nvSpPr>
        <p:spPr>
          <a:xfrm>
            <a:off x="1801906" y="3272118"/>
            <a:ext cx="8471644" cy="678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8313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설명</a:t>
            </a:r>
            <a:r>
              <a:rPr lang="en-US" altLang="ko-KR" sz="4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SSL (Server)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7BD3439-11D3-4A91-8789-3A9F698F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9" y="1963286"/>
            <a:ext cx="9827197" cy="267913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0FB5E4-017E-45F3-9EA7-2F1DACAEE87E}"/>
              </a:ext>
            </a:extLst>
          </p:cNvPr>
          <p:cNvSpPr/>
          <p:nvPr/>
        </p:nvSpPr>
        <p:spPr>
          <a:xfrm>
            <a:off x="946496" y="3950918"/>
            <a:ext cx="8959501" cy="9617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7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5618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설명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RMI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E6D7EA-722F-404C-B4C8-6B7336F82B3A}"/>
              </a:ext>
            </a:extLst>
          </p:cNvPr>
          <p:cNvSpPr txBox="1"/>
          <p:nvPr/>
        </p:nvSpPr>
        <p:spPr>
          <a:xfrm>
            <a:off x="790575" y="1204434"/>
            <a:ext cx="1008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Client</a:t>
            </a:r>
            <a:endParaRPr lang="ko-KR" altLang="en-US" sz="2500" dirty="0">
              <a:solidFill>
                <a:srgbClr val="C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5BDE198-9394-40F8-A7F7-3EB89AF0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1622466"/>
            <a:ext cx="7019925" cy="781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941913-D98B-437A-8148-E4F66D80F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46" b="1420"/>
          <a:stretch/>
        </p:blipFill>
        <p:spPr>
          <a:xfrm>
            <a:off x="630558" y="2707998"/>
            <a:ext cx="11248193" cy="341489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6CEB4EF-053A-4651-ABA5-516485226249}"/>
              </a:ext>
            </a:extLst>
          </p:cNvPr>
          <p:cNvSpPr/>
          <p:nvPr/>
        </p:nvSpPr>
        <p:spPr>
          <a:xfrm>
            <a:off x="1466418" y="4200158"/>
            <a:ext cx="3015936" cy="2871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5618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설명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RMI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298084-3087-46A7-BE9B-DEAF9A70AA02}"/>
              </a:ext>
            </a:extLst>
          </p:cNvPr>
          <p:cNvSpPr txBox="1"/>
          <p:nvPr/>
        </p:nvSpPr>
        <p:spPr>
          <a:xfrm>
            <a:off x="790574" y="3190815"/>
            <a:ext cx="1194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Server</a:t>
            </a:r>
            <a:endParaRPr lang="ko-KR" altLang="en-US" sz="2500" dirty="0">
              <a:solidFill>
                <a:srgbClr val="C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8FCE84-D2E5-4CD7-BE05-31DD7A61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3667869"/>
            <a:ext cx="5486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3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7972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설명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Client </a:t>
            </a:r>
            <a:r>
              <a:rPr lang="ko-KR" altLang="en-US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A62AF6-16BA-435A-9236-97083BE9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6" y="1252709"/>
            <a:ext cx="5457825" cy="24574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83FC35-0476-4EDD-8C82-A330023F62D4}"/>
              </a:ext>
            </a:extLst>
          </p:cNvPr>
          <p:cNvSpPr/>
          <p:nvPr/>
        </p:nvSpPr>
        <p:spPr>
          <a:xfrm>
            <a:off x="1444575" y="1224646"/>
            <a:ext cx="3536994" cy="2707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FA5E4-0DA5-4160-9EA8-108D6D637312}"/>
              </a:ext>
            </a:extLst>
          </p:cNvPr>
          <p:cNvSpPr txBox="1"/>
          <p:nvPr/>
        </p:nvSpPr>
        <p:spPr>
          <a:xfrm>
            <a:off x="1298033" y="4380549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+ 06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주차 실습에 나와있는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ClientList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활용하여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클라이언트들을 안정적으로 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CD71D3-9CC8-4AEE-876E-4082F846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54" y="2303933"/>
            <a:ext cx="4683356" cy="3912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86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3BA3E-AAC8-4DCE-8FFA-D3D4EE9DFB7C}"/>
              </a:ext>
            </a:extLst>
          </p:cNvPr>
          <p:cNvSpPr/>
          <p:nvPr/>
        </p:nvSpPr>
        <p:spPr>
          <a:xfrm>
            <a:off x="3995964" y="3063015"/>
            <a:ext cx="4200071" cy="731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16762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87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맑은 고딕</vt:lpstr>
      <vt:lpstr>Arial</vt:lpstr>
      <vt:lpstr>함초롬돋움</vt:lpstr>
      <vt:lpstr>나눔고딕코딩</vt:lpstr>
      <vt:lpstr>배달의민족 한나는 열한살</vt:lpstr>
      <vt:lpstr>210 맨발의청춘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임규형</cp:lastModifiedBy>
  <cp:revision>53</cp:revision>
  <dcterms:created xsi:type="dcterms:W3CDTF">2019-04-01T11:39:14Z</dcterms:created>
  <dcterms:modified xsi:type="dcterms:W3CDTF">2019-06-12T04:16:01Z</dcterms:modified>
</cp:coreProperties>
</file>