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71" r:id="rId6"/>
    <p:sldId id="259" r:id="rId7"/>
    <p:sldId id="260" r:id="rId8"/>
    <p:sldId id="261" r:id="rId9"/>
    <p:sldId id="265" r:id="rId10"/>
    <p:sldId id="266" r:id="rId11"/>
    <p:sldId id="267" r:id="rId12"/>
    <p:sldId id="262" r:id="rId13"/>
    <p:sldId id="263" r:id="rId14"/>
    <p:sldId id="272" r:id="rId15"/>
    <p:sldId id="273" r:id="rId16"/>
    <p:sldId id="274" r:id="rId17"/>
    <p:sldId id="270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4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4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8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1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2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3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0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99A3-B4FC-4B00-B521-3D0EAD68E4D5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46D5-26BA-46DB-8B3D-39FC149C7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nodeMCU</a:t>
            </a:r>
            <a:r>
              <a:rPr lang="en-US" altLang="ko-KR" dirty="0" smtClean="0"/>
              <a:t> 2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Relay &amp; </a:t>
            </a:r>
            <a:r>
              <a:rPr lang="en-US" altLang="ko-KR" dirty="0" err="1" smtClean="0"/>
              <a:t>wifi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2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Esp8266 </a:t>
            </a:r>
            <a:r>
              <a:rPr lang="en-US" altLang="ko-KR" sz="3200" dirty="0" err="1" smtClean="0"/>
              <a:t>WiFi</a:t>
            </a:r>
            <a:r>
              <a:rPr lang="en-US" altLang="ko-KR" sz="3200" dirty="0" smtClean="0"/>
              <a:t> mode(2)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2698611"/>
            <a:ext cx="8040255" cy="38743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945" y="1320800"/>
            <a:ext cx="10723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access </a:t>
            </a:r>
            <a:r>
              <a:rPr lang="en-US" altLang="ko-KR" dirty="0"/>
              <a:t>point (AP)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스테이션들이 </a:t>
            </a:r>
            <a:r>
              <a:rPr lang="en-US" altLang="ko-KR" dirty="0" smtClean="0"/>
              <a:t>Wi-Fi </a:t>
            </a:r>
            <a:r>
              <a:rPr lang="ko-KR" altLang="en-US" dirty="0" smtClean="0"/>
              <a:t>망에 접속할 수 있게 해주는 장치로 유선 네트워크로 연결을 제공한다</a:t>
            </a:r>
            <a:r>
              <a:rPr lang="en-US" altLang="ko-KR" dirty="0" smtClean="0"/>
              <a:t>. ESP8266</a:t>
            </a:r>
            <a:r>
              <a:rPr lang="ko-KR" altLang="en-US" dirty="0" smtClean="0"/>
              <a:t>은 유선 </a:t>
            </a:r>
            <a:r>
              <a:rPr lang="ko-KR" altLang="en-US" dirty="0" err="1" smtClean="0"/>
              <a:t>네크워크의</a:t>
            </a:r>
            <a:r>
              <a:rPr lang="ko-KR" altLang="en-US" dirty="0" smtClean="0"/>
              <a:t> 인터페이스를 제외하고 이와 유사한 기능을 제공한다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이와같은</a:t>
            </a:r>
            <a:r>
              <a:rPr lang="ko-KR" altLang="en-US" dirty="0" smtClean="0"/>
              <a:t> 동작을 소프트 </a:t>
            </a:r>
            <a:r>
              <a:rPr lang="ko-KR" altLang="en-US" dirty="0" err="1" smtClean="0"/>
              <a:t>엑세스포인트</a:t>
            </a:r>
            <a:r>
              <a:rPr lang="en-US" altLang="ko-KR" dirty="0"/>
              <a:t> (soft-AP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부른다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소프트 </a:t>
            </a:r>
            <a:r>
              <a:rPr lang="ko-KR" altLang="en-US" dirty="0" err="1" smtClean="0"/>
              <a:t>엑세스포인트에</a:t>
            </a:r>
            <a:r>
              <a:rPr lang="ko-KR" altLang="en-US" dirty="0" smtClean="0"/>
              <a:t> 접속 가능한 최대 스테이션은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13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Esp8266 </a:t>
            </a:r>
            <a:r>
              <a:rPr lang="en-US" altLang="ko-KR" sz="3200" dirty="0" err="1" smtClean="0"/>
              <a:t>WiFi</a:t>
            </a:r>
            <a:r>
              <a:rPr lang="en-US" altLang="ko-KR" sz="3200" dirty="0" smtClean="0"/>
              <a:t> mode(3)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7418" y="2103621"/>
            <a:ext cx="8230568" cy="43156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636" y="1487054"/>
            <a:ext cx="11333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ESP </a:t>
            </a:r>
            <a:r>
              <a:rPr lang="ko-KR" altLang="en-US" sz="2000" dirty="0" smtClean="0"/>
              <a:t>는 소프트 </a:t>
            </a:r>
            <a:r>
              <a:rPr lang="ko-KR" altLang="en-US" sz="2000" dirty="0" err="1" smtClean="0"/>
              <a:t>엑세스포인트와</a:t>
            </a:r>
            <a:r>
              <a:rPr lang="ko-KR" altLang="en-US" sz="2000" dirty="0" smtClean="0"/>
              <a:t> 스테이션 모드에서 동시에 동작 가능하다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이용하여 메시 네트워크</a:t>
            </a:r>
            <a:r>
              <a:rPr lang="en-US" altLang="ko-KR" sz="2000" dirty="0" smtClean="0"/>
              <a:t>(mesh network)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노드로 동작할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566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673" y="397164"/>
            <a:ext cx="11132127" cy="350981"/>
          </a:xfrm>
        </p:spPr>
        <p:txBody>
          <a:bodyPr>
            <a:noAutofit/>
          </a:bodyPr>
          <a:lstStyle/>
          <a:p>
            <a:r>
              <a:rPr lang="en-US" altLang="ko-KR" sz="3200" b="1" smtClean="0"/>
              <a:t>ESP8266WIFI/</a:t>
            </a:r>
            <a:r>
              <a:rPr lang="en-US" altLang="ko-KR" sz="3200" b="1" dirty="0" err="1" smtClean="0"/>
              <a:t>WiFiScan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0963" y="1050636"/>
            <a:ext cx="5181600" cy="550487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 smtClean="0"/>
              <a:t>#</a:t>
            </a:r>
            <a:r>
              <a:rPr lang="en-US" altLang="ko-KR" sz="1400" dirty="0"/>
              <a:t>include "ESP8266WiFi.h"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void setup()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(115200);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// Set </a:t>
            </a:r>
            <a:r>
              <a:rPr lang="en-US" altLang="ko-KR" sz="1400" dirty="0" err="1"/>
              <a:t>WiFi</a:t>
            </a:r>
            <a:r>
              <a:rPr lang="en-US" altLang="ko-KR" sz="1400" dirty="0"/>
              <a:t> to station mode and disconnect from an AP if it was previously connected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WiFi.mode</a:t>
            </a:r>
            <a:r>
              <a:rPr lang="en-US" altLang="ko-KR" sz="1400" dirty="0"/>
              <a:t>(WIFI_STA);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WiFi.disconnect</a:t>
            </a:r>
            <a:r>
              <a:rPr lang="en-US" altLang="ko-KR" sz="1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delay(100);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("Setup done");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void loop()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("scan start");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// </a:t>
            </a:r>
            <a:r>
              <a:rPr lang="en-US" altLang="ko-KR" sz="1400" dirty="0" err="1"/>
              <a:t>WiFi.scanNetworks</a:t>
            </a:r>
            <a:r>
              <a:rPr lang="en-US" altLang="ko-KR" sz="1400" dirty="0"/>
              <a:t> will return the number of networks found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WiFi.scanNetworks</a:t>
            </a:r>
            <a:r>
              <a:rPr lang="en-US" altLang="ko-KR" sz="1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("scan done</a:t>
            </a:r>
            <a:r>
              <a:rPr lang="en-US" altLang="ko-KR" sz="1400" dirty="0" smtClean="0"/>
              <a:t>");</a:t>
            </a:r>
            <a:endParaRPr lang="en-US" altLang="ko-KR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02036" y="471054"/>
            <a:ext cx="5929746" cy="638694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if (n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("no networks found");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} else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(n);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 networks found");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n; ++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// Print SSID and RSSI for each network found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+ 1);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(":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WiFi.SSID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 (");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WiFi.RSSI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Serial.print</a:t>
            </a:r>
            <a:r>
              <a:rPr lang="en-US" altLang="ko-KR" sz="1400" dirty="0"/>
              <a:t>(")");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((</a:t>
            </a:r>
            <a:r>
              <a:rPr lang="en-US" altLang="ko-KR" sz="1400" dirty="0" err="1"/>
              <a:t>WiFi.encryptionType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== ENC_TYPE_NONE) ? " " : "*");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  delay(10);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("");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// Wait a bit before scanning again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  delay(5000);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940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WiFiScan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실행화면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2792" y="1474644"/>
            <a:ext cx="4135180" cy="4351338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72727" y="1825625"/>
            <a:ext cx="5581073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SSID : 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Service Set </a:t>
            </a:r>
            <a:r>
              <a:rPr lang="en-US" altLang="ko-KR" sz="2000" dirty="0" err="1"/>
              <a:t>IDentifier</a:t>
            </a:r>
            <a:endParaRPr lang="en-US" altLang="ko-KR" sz="1600" dirty="0" smtClean="0"/>
          </a:p>
          <a:p>
            <a:r>
              <a:rPr lang="en-US" altLang="ko-KR" sz="2000" dirty="0" smtClean="0"/>
              <a:t>RSSI (Received Signal Strength Indication)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680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330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ESP8266WIFI/UDP </a:t>
            </a:r>
            <a:r>
              <a:rPr lang="ko-KR" altLang="en-US" sz="3600" b="1" dirty="0" smtClean="0"/>
              <a:t>예제 </a:t>
            </a:r>
            <a:r>
              <a:rPr lang="en-US" altLang="ko-KR" sz="3600" b="1" dirty="0" smtClean="0"/>
              <a:t>(1)</a:t>
            </a:r>
            <a:endParaRPr lang="ko-KR" altLang="en-US" sz="3600" b="1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0291" y="1117600"/>
            <a:ext cx="5539509" cy="50593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#include &lt;ESP8266WiFi.h&gt;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WiFiUdp.h</a:t>
            </a:r>
            <a:r>
              <a:rPr lang="en-US" altLang="ko-KR" sz="14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</a:t>
            </a:r>
            <a:r>
              <a:rPr lang="en-US" altLang="ko-KR" sz="1400" dirty="0" err="1"/>
              <a:t>ifndef</a:t>
            </a:r>
            <a:r>
              <a:rPr lang="en-US" altLang="ko-KR" sz="1400" dirty="0"/>
              <a:t> STASSID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#define STASSID </a:t>
            </a:r>
            <a:r>
              <a:rPr lang="en-US" altLang="ko-KR" sz="1400" dirty="0" smtClean="0"/>
              <a:t>“********“  // SSID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#define STAPSK  </a:t>
            </a:r>
            <a:r>
              <a:rPr lang="en-US" altLang="ko-KR" sz="1400" dirty="0" smtClean="0"/>
              <a:t>“***********“  // Password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#</a:t>
            </a:r>
            <a:r>
              <a:rPr lang="en-US" altLang="ko-KR" sz="1400" dirty="0" err="1"/>
              <a:t>endif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 smtClean="0"/>
              <a:t>unsigned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localPort</a:t>
            </a:r>
            <a:r>
              <a:rPr lang="en-US" altLang="ko-KR" sz="1400" dirty="0"/>
              <a:t> = 8888;      // local port to listen on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// buffers for receiving and sending data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char </a:t>
            </a:r>
            <a:r>
              <a:rPr lang="en-US" altLang="ko-KR" sz="1400" dirty="0" err="1"/>
              <a:t>packetBuffer</a:t>
            </a:r>
            <a:r>
              <a:rPr lang="en-US" altLang="ko-KR" sz="1400" dirty="0"/>
              <a:t>[UDP_TX_PACKET_MAX_SIZE + 1]; //buffer to hold incoming packet</a:t>
            </a:r>
            <a:r>
              <a:rPr lang="en-US" altLang="ko-KR" sz="1400" dirty="0" smtClean="0"/>
              <a:t>, 8192+1</a:t>
            </a: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/>
              <a:t>char  </a:t>
            </a:r>
            <a:r>
              <a:rPr lang="en-US" altLang="ko-KR" sz="1400" dirty="0" err="1"/>
              <a:t>ReplyBuffer</a:t>
            </a:r>
            <a:r>
              <a:rPr lang="en-US" altLang="ko-KR" sz="1400" dirty="0"/>
              <a:t>[] = "acknowledged\r\n";       // a string to send back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ko-KR" sz="1400" dirty="0" err="1"/>
              <a:t>WiFiUDP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Udp</a:t>
            </a:r>
            <a:r>
              <a:rPr lang="en-US" altLang="ko-KR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80728" y="1237673"/>
            <a:ext cx="5073072" cy="493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void setup() {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Serial.begin</a:t>
            </a:r>
            <a:r>
              <a:rPr lang="en-US" altLang="ko-KR" sz="1600" dirty="0"/>
              <a:t>(115200);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WiFi.mode</a:t>
            </a:r>
            <a:r>
              <a:rPr lang="en-US" altLang="ko-KR" sz="1600" dirty="0"/>
              <a:t>(WIFI_STA);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WiFi.begin</a:t>
            </a:r>
            <a:r>
              <a:rPr lang="en-US" altLang="ko-KR" sz="1600" dirty="0"/>
              <a:t>(STASSID, STAPSK);</a:t>
            </a:r>
          </a:p>
          <a:p>
            <a:pPr marL="0" indent="0">
              <a:buNone/>
            </a:pPr>
            <a:r>
              <a:rPr lang="en-US" altLang="ko-KR" sz="1600" dirty="0"/>
              <a:t>  while (</a:t>
            </a:r>
            <a:r>
              <a:rPr lang="en-US" altLang="ko-KR" sz="1600" dirty="0" err="1"/>
              <a:t>WiFi.status</a:t>
            </a:r>
            <a:r>
              <a:rPr lang="en-US" altLang="ko-KR" sz="1600" dirty="0"/>
              <a:t>() != WL_CONNECTED) {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Serial.print</a:t>
            </a:r>
            <a:r>
              <a:rPr lang="en-US" altLang="ko-KR" sz="1600" dirty="0"/>
              <a:t>('.');</a:t>
            </a:r>
          </a:p>
          <a:p>
            <a:pPr marL="0" indent="0">
              <a:buNone/>
            </a:pPr>
            <a:r>
              <a:rPr lang="en-US" altLang="ko-KR" sz="1600" dirty="0"/>
              <a:t>    delay(500);</a:t>
            </a:r>
          </a:p>
          <a:p>
            <a:pPr marL="0" indent="0">
              <a:buNone/>
            </a:pPr>
            <a:r>
              <a:rPr lang="en-US" altLang="ko-KR" sz="1600" dirty="0"/>
              <a:t>  }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Serial.print</a:t>
            </a:r>
            <a:r>
              <a:rPr lang="en-US" altLang="ko-KR" sz="1600" dirty="0"/>
              <a:t>("\</a:t>
            </a:r>
            <a:r>
              <a:rPr lang="en-US" altLang="ko-KR" sz="1600" dirty="0" err="1"/>
              <a:t>nConnected</a:t>
            </a:r>
            <a:r>
              <a:rPr lang="en-US" altLang="ko-KR" sz="1600" dirty="0"/>
              <a:t>! IP address: ");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Serial.println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WiFi.localIP</a:t>
            </a:r>
            <a:r>
              <a:rPr lang="en-US" altLang="ko-KR" sz="1600" dirty="0"/>
              <a:t>());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Serial.printf</a:t>
            </a:r>
            <a:r>
              <a:rPr lang="en-US" altLang="ko-KR" sz="1600" dirty="0"/>
              <a:t>("UDP server on port %d\n", </a:t>
            </a:r>
            <a:r>
              <a:rPr lang="en-US" altLang="ko-KR" sz="1600" dirty="0" err="1"/>
              <a:t>localPort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Udp.begin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localPort</a:t>
            </a:r>
            <a:r>
              <a:rPr lang="en-US" altLang="ko-KR" sz="1600" dirty="0"/>
              <a:t>);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876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24582" y="365125"/>
            <a:ext cx="7047346" cy="5878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void loop() {</a:t>
            </a:r>
          </a:p>
          <a:p>
            <a:pPr marL="0" indent="0">
              <a:buNone/>
            </a:pPr>
            <a:r>
              <a:rPr lang="en-US" altLang="ko-KR" sz="1200" dirty="0"/>
              <a:t>  // if there's data available, read a packet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packetSize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Udp.parsePacket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if (</a:t>
            </a:r>
            <a:r>
              <a:rPr lang="en-US" altLang="ko-KR" sz="1200" dirty="0" err="1"/>
              <a:t>packetSize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Serial.printf</a:t>
            </a:r>
            <a:r>
              <a:rPr lang="en-US" altLang="ko-KR" sz="1200" dirty="0"/>
              <a:t>("Received packet of size %d from %s:%d\n    (to %s:%d, free heap = %d B)\n",</a:t>
            </a:r>
          </a:p>
          <a:p>
            <a:pPr marL="0" indent="0">
              <a:buNone/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packetSize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Udp.remoteIP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c_str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Udp.remotePort</a:t>
            </a:r>
            <a:r>
              <a:rPr lang="en-US" altLang="ko-KR" sz="1200" dirty="0"/>
              <a:t>(),</a:t>
            </a:r>
          </a:p>
          <a:p>
            <a:pPr marL="0" indent="0">
              <a:buNone/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Udp.destinationIP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c_str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Udp.localPort</a:t>
            </a:r>
            <a:r>
              <a:rPr lang="en-US" altLang="ko-KR" sz="1200" dirty="0"/>
              <a:t>(),</a:t>
            </a:r>
          </a:p>
          <a:p>
            <a:pPr marL="0" indent="0">
              <a:buNone/>
            </a:pPr>
            <a:r>
              <a:rPr lang="en-US" altLang="ko-KR" sz="1200" dirty="0"/>
              <a:t>                  </a:t>
            </a:r>
            <a:r>
              <a:rPr lang="en-US" altLang="ko-KR" sz="1200" dirty="0" err="1"/>
              <a:t>ESP.getFreeHeap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// read the packet into </a:t>
            </a:r>
            <a:r>
              <a:rPr lang="en-US" altLang="ko-KR" sz="1200" dirty="0" err="1"/>
              <a:t>packetBufffer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Udp.read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packetBuffer</a:t>
            </a:r>
            <a:r>
              <a:rPr lang="en-US" altLang="ko-KR" sz="1200" dirty="0"/>
              <a:t>, UDP_TX_PACKET_MAX_SIZE);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packetBuffer</a:t>
            </a:r>
            <a:r>
              <a:rPr lang="en-US" altLang="ko-KR" sz="1200" dirty="0"/>
              <a:t>[n] = 0;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("Contents:");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packetBuffer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// send a reply, to the IP address and port that sent us the packet we received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Udp.beginPacket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Udp.remoteIP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Udp.remotePort</a:t>
            </a:r>
            <a:r>
              <a:rPr lang="en-US" altLang="ko-KR" sz="1200" dirty="0"/>
              <a:t>());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Udp.write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ReplyBuffer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Udp.endPacket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7855" y="365125"/>
            <a:ext cx="4756727" cy="1325563"/>
          </a:xfrm>
        </p:spPr>
        <p:txBody>
          <a:bodyPr>
            <a:noAutofit/>
          </a:bodyPr>
          <a:lstStyle/>
          <a:p>
            <a:r>
              <a:rPr lang="en-US" altLang="ko-KR" sz="3600" b="1" dirty="0" smtClean="0"/>
              <a:t>ESP8266WIFI/UDP </a:t>
            </a:r>
            <a:r>
              <a:rPr lang="ko-KR" altLang="en-US" sz="3600" b="1" dirty="0" smtClean="0"/>
              <a:t>예제 </a:t>
            </a:r>
            <a:r>
              <a:rPr lang="en-US" altLang="ko-KR" sz="3600" b="1" dirty="0" smtClean="0"/>
              <a:t>(2)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9167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838200" y="683490"/>
            <a:ext cx="10515600" cy="609601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참고</a:t>
            </a:r>
            <a:endParaRPr lang="ko-KR" altLang="en-US" sz="3200" b="1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470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UDP(</a:t>
            </a:r>
            <a:r>
              <a:rPr lang="ko-KR" altLang="en-US" sz="2000" dirty="0" smtClean="0"/>
              <a:t>헤더 </a:t>
            </a:r>
            <a:r>
              <a:rPr lang="en-US" altLang="ko-KR" sz="2000" dirty="0" smtClean="0"/>
              <a:t>8bytes) </a:t>
            </a:r>
            <a:r>
              <a:rPr lang="ko-KR" altLang="en-US" sz="2000" dirty="0" err="1" smtClean="0"/>
              <a:t>페이로드의</a:t>
            </a:r>
            <a:r>
              <a:rPr lang="ko-KR" altLang="en-US" sz="2000" dirty="0" smtClean="0"/>
              <a:t> 이론적인 최대길이는 </a:t>
            </a:r>
            <a:r>
              <a:rPr lang="en-US" altLang="ko-KR" sz="2000" dirty="0" smtClean="0"/>
              <a:t>65,527 byte</a:t>
            </a:r>
          </a:p>
          <a:p>
            <a:r>
              <a:rPr lang="en-US" altLang="ko-KR" sz="2000" dirty="0" smtClean="0"/>
              <a:t>IPv4(</a:t>
            </a:r>
            <a:r>
              <a:rPr lang="ko-KR" altLang="en-US" sz="2000" dirty="0" smtClean="0"/>
              <a:t>헤더 </a:t>
            </a:r>
            <a:r>
              <a:rPr lang="en-US" altLang="ko-KR" sz="2000" dirty="0" smtClean="0"/>
              <a:t>20bytes) </a:t>
            </a:r>
            <a:r>
              <a:rPr lang="ko-KR" altLang="en-US" sz="2000" dirty="0" smtClean="0"/>
              <a:t>네트워크에서는 </a:t>
            </a:r>
            <a:r>
              <a:rPr lang="en-US" altLang="ko-KR" sz="2000" dirty="0" smtClean="0"/>
              <a:t>65,507 bytes</a:t>
            </a:r>
            <a:r>
              <a:rPr lang="ko-KR" altLang="en-US" sz="2000" dirty="0" smtClean="0"/>
              <a:t>로 제약</a:t>
            </a:r>
            <a:endParaRPr lang="en-US" altLang="ko-KR" sz="2000" dirty="0" smtClean="0"/>
          </a:p>
          <a:p>
            <a:r>
              <a:rPr lang="en-US" altLang="ko-KR" sz="2000" dirty="0" smtClean="0"/>
              <a:t>IP </a:t>
            </a:r>
            <a:r>
              <a:rPr lang="ko-KR" altLang="en-US" sz="2000" dirty="0" smtClean="0"/>
              <a:t>및 </a:t>
            </a:r>
            <a:r>
              <a:rPr lang="en-US" altLang="ko-KR" sz="2000" dirty="0" smtClean="0"/>
              <a:t>UDP </a:t>
            </a:r>
            <a:r>
              <a:rPr lang="ko-KR" altLang="en-US" sz="2000" dirty="0" err="1" smtClean="0"/>
              <a:t>헤더포함</a:t>
            </a:r>
            <a:r>
              <a:rPr lang="ko-KR" altLang="en-US" sz="2000" dirty="0" smtClean="0"/>
              <a:t> 총 </a:t>
            </a:r>
            <a:r>
              <a:rPr lang="en-US" altLang="ko-KR" sz="2000" dirty="0" smtClean="0"/>
              <a:t>576 byte </a:t>
            </a:r>
            <a:r>
              <a:rPr lang="ko-KR" altLang="en-US" sz="2000" dirty="0" smtClean="0"/>
              <a:t>이상의 </a:t>
            </a:r>
            <a:r>
              <a:rPr lang="ko-KR" altLang="en-US" sz="2000" dirty="0" err="1" smtClean="0"/>
              <a:t>데이터그램은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IPv4 </a:t>
            </a:r>
            <a:r>
              <a:rPr lang="ko-KR" altLang="en-US" sz="2000" dirty="0" smtClean="0"/>
              <a:t>네트워크에서는 전송이 보장되지 않음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전송경로</a:t>
            </a:r>
            <a:r>
              <a:rPr lang="ko-KR" altLang="en-US" sz="2000" dirty="0" smtClean="0"/>
              <a:t> 상에서 </a:t>
            </a:r>
            <a:r>
              <a:rPr lang="en-US" altLang="ko-KR" sz="2000" dirty="0" smtClean="0"/>
              <a:t>IP fragmentation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reassembly</a:t>
            </a:r>
            <a:r>
              <a:rPr lang="ko-KR" altLang="en-US" sz="2000" dirty="0" smtClean="0"/>
              <a:t>를 수행하는 장비들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송신자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수신자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라우터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의해 그 </a:t>
            </a:r>
            <a:r>
              <a:rPr lang="ko-KR" altLang="en-US" sz="2000" dirty="0" err="1" smtClean="0"/>
              <a:t>최대길이가</a:t>
            </a:r>
            <a:r>
              <a:rPr lang="ko-KR" altLang="en-US" sz="2000" dirty="0" smtClean="0"/>
              <a:t> 결정 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014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실행화면</a:t>
            </a:r>
            <a:r>
              <a:rPr lang="en-US" altLang="ko-KR" dirty="0" smtClean="0"/>
              <a:t> (</a:t>
            </a:r>
            <a:r>
              <a:rPr lang="ko-KR" altLang="en-US" dirty="0" smtClean="0"/>
              <a:t>시리얼 모니터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9" y="1594716"/>
            <a:ext cx="6284504" cy="4103687"/>
          </a:xfrm>
          <a:prstGeom prst="rect">
            <a:avLst/>
          </a:prstGeom>
        </p:spPr>
      </p:pic>
      <p:pic>
        <p:nvPicPr>
          <p:cNvPr id="4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55" y="252050"/>
            <a:ext cx="2950718" cy="6393225"/>
          </a:xfrm>
        </p:spPr>
      </p:pic>
      <p:sp>
        <p:nvSpPr>
          <p:cNvPr id="3" name="TextBox 2"/>
          <p:cNvSpPr txBox="1"/>
          <p:nvPr/>
        </p:nvSpPr>
        <p:spPr>
          <a:xfrm>
            <a:off x="3500582" y="6040582"/>
            <a:ext cx="421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스마트폰 앱 </a:t>
            </a:r>
            <a:r>
              <a:rPr lang="en-US" altLang="ko-KR" dirty="0" smtClean="0"/>
              <a:t>TCP/UDP TEST TOOL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00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11307"/>
            <a:ext cx="10515600" cy="697057"/>
          </a:xfrm>
        </p:spPr>
        <p:txBody>
          <a:bodyPr>
            <a:normAutofit/>
          </a:bodyPr>
          <a:lstStyle/>
          <a:p>
            <a:r>
              <a:rPr lang="en-US" altLang="ko-KR" sz="3200" b="1" dirty="0" err="1" smtClean="0"/>
              <a:t>WiFiClientBasic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예제 </a:t>
            </a:r>
            <a:r>
              <a:rPr lang="en-US" altLang="ko-KR" sz="3200" b="1" dirty="0" smtClean="0"/>
              <a:t>(</a:t>
            </a:r>
            <a:r>
              <a:rPr lang="en-US" altLang="ko-KR" sz="3200" b="1" dirty="0" err="1" smtClean="0"/>
              <a:t>tcp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연결</a:t>
            </a:r>
            <a:r>
              <a:rPr lang="en-US" altLang="ko-KR" sz="3200" b="1" smtClean="0"/>
              <a:t>) (1)</a:t>
            </a:r>
            <a:endParaRPr lang="ko-KR" altLang="en-US" sz="32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43345" y="1376218"/>
            <a:ext cx="5615709" cy="4800745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#include &lt;ESP8266WiFi.h&gt;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#include &lt;ESP8266WiFiMulti.h</a:t>
            </a:r>
            <a:r>
              <a:rPr lang="en-US" altLang="ko-KR" sz="3500" dirty="0" smtClean="0"/>
              <a:t>&gt; // </a:t>
            </a:r>
            <a:r>
              <a:rPr lang="ko-KR" altLang="en-US" sz="3500" dirty="0" smtClean="0"/>
              <a:t>다수의 </a:t>
            </a:r>
            <a:r>
              <a:rPr lang="en-US" altLang="ko-KR" sz="3500" dirty="0" err="1" smtClean="0"/>
              <a:t>wifi</a:t>
            </a:r>
            <a:r>
              <a:rPr lang="en-US" altLang="ko-KR" sz="3500" dirty="0"/>
              <a:t> </a:t>
            </a:r>
            <a:r>
              <a:rPr lang="ko-KR" altLang="en-US" sz="3500" dirty="0" smtClean="0"/>
              <a:t>존에 접속 가능할 때</a:t>
            </a: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</a:t>
            </a:r>
            <a:r>
              <a:rPr lang="en-US" altLang="ko-KR" sz="3500" dirty="0" err="1"/>
              <a:t>ifndef</a:t>
            </a:r>
            <a:r>
              <a:rPr lang="en-US" altLang="ko-KR" sz="3500" dirty="0"/>
              <a:t> STASSID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#define STASSID "your-</a:t>
            </a:r>
            <a:r>
              <a:rPr lang="en-US" altLang="ko-KR" sz="3500" dirty="0" err="1"/>
              <a:t>ssid</a:t>
            </a:r>
            <a:r>
              <a:rPr lang="en-US" altLang="ko-KR" sz="3500" dirty="0"/>
              <a:t>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#define STAPSK  "your-password"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#</a:t>
            </a:r>
            <a:r>
              <a:rPr lang="en-US" altLang="ko-KR" sz="3500" dirty="0" err="1"/>
              <a:t>endif</a:t>
            </a: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err="1"/>
              <a:t>const</a:t>
            </a:r>
            <a:r>
              <a:rPr lang="en-US" altLang="ko-KR" sz="3500" dirty="0"/>
              <a:t> char* </a:t>
            </a:r>
            <a:r>
              <a:rPr lang="en-US" altLang="ko-KR" sz="3500" dirty="0" err="1"/>
              <a:t>ssid</a:t>
            </a:r>
            <a:r>
              <a:rPr lang="en-US" altLang="ko-KR" sz="3500" dirty="0"/>
              <a:t>     = STASSID;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err="1"/>
              <a:t>const</a:t>
            </a:r>
            <a:r>
              <a:rPr lang="en-US" altLang="ko-KR" sz="3500" dirty="0"/>
              <a:t> char* password = STAPSK;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err="1"/>
              <a:t>const</a:t>
            </a:r>
            <a:r>
              <a:rPr lang="en-US" altLang="ko-KR" sz="3500" dirty="0"/>
              <a:t> char* host = "192.168.1.1";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 err="1"/>
              <a:t>const</a:t>
            </a:r>
            <a:r>
              <a:rPr lang="en-US" altLang="ko-KR" sz="3500" dirty="0"/>
              <a:t> uint16_t port = 3000;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5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500" dirty="0"/>
              <a:t>ESP8266WiFiMulti </a:t>
            </a:r>
            <a:r>
              <a:rPr lang="en-US" altLang="ko-KR" sz="3500" dirty="0" err="1"/>
              <a:t>WiFiMulti</a:t>
            </a:r>
            <a:r>
              <a:rPr lang="en-US" altLang="ko-KR" sz="1400" dirty="0"/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4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437745" y="1108364"/>
            <a:ext cx="4802910" cy="5338617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void setup()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Serial.begin</a:t>
            </a:r>
            <a:r>
              <a:rPr lang="en-US" altLang="ko-KR" sz="3400" dirty="0"/>
              <a:t>(115200);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// We start by connecting to a </a:t>
            </a:r>
            <a:r>
              <a:rPr lang="en-US" altLang="ko-KR" sz="3400" dirty="0" err="1"/>
              <a:t>WiFi</a:t>
            </a:r>
            <a:r>
              <a:rPr lang="en-US" altLang="ko-KR" sz="3400" dirty="0"/>
              <a:t> network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WiFi.mode</a:t>
            </a:r>
            <a:r>
              <a:rPr lang="en-US" altLang="ko-KR" sz="3400" dirty="0"/>
              <a:t>(WIFI_STA);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WiFiMulti.addAP</a:t>
            </a:r>
            <a:r>
              <a:rPr lang="en-US" altLang="ko-KR" sz="3400" dirty="0"/>
              <a:t>(</a:t>
            </a:r>
            <a:r>
              <a:rPr lang="en-US" altLang="ko-KR" sz="3400" dirty="0" err="1"/>
              <a:t>ssid</a:t>
            </a:r>
            <a:r>
              <a:rPr lang="en-US" altLang="ko-KR" sz="3400" dirty="0"/>
              <a:t>, password</a:t>
            </a:r>
            <a:r>
              <a:rPr lang="en-US" altLang="ko-KR" sz="3400" dirty="0" smtClean="0"/>
              <a:t>);  // </a:t>
            </a:r>
            <a:r>
              <a:rPr lang="en-US" altLang="ko-KR" sz="3400" dirty="0" err="1" smtClean="0"/>
              <a:t>wifi</a:t>
            </a:r>
            <a:r>
              <a:rPr lang="en-US" altLang="ko-KR" sz="3400" dirty="0" smtClean="0"/>
              <a:t> </a:t>
            </a:r>
            <a:r>
              <a:rPr lang="ko-KR" altLang="en-US" sz="3400" dirty="0" smtClean="0"/>
              <a:t>하나를 포함</a:t>
            </a: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 smtClean="0"/>
              <a:t>                             // </a:t>
            </a:r>
            <a:r>
              <a:rPr lang="ko-KR" altLang="en-US" sz="3400" dirty="0" smtClean="0"/>
              <a:t>다수의 </a:t>
            </a:r>
            <a:r>
              <a:rPr lang="en-US" altLang="ko-KR" sz="3400" dirty="0" err="1" smtClean="0"/>
              <a:t>wifi</a:t>
            </a:r>
            <a:r>
              <a:rPr lang="ko-KR" altLang="en-US" sz="3400" dirty="0" err="1" smtClean="0"/>
              <a:t>를</a:t>
            </a:r>
            <a:r>
              <a:rPr lang="ko-KR" altLang="en-US" sz="3400" dirty="0" smtClean="0"/>
              <a:t> 포함할 수 있음</a:t>
            </a: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</a:t>
            </a:r>
            <a:r>
              <a:rPr lang="en-US" altLang="ko-KR" sz="3400" dirty="0"/>
              <a:t>("Wait for </a:t>
            </a:r>
            <a:r>
              <a:rPr lang="en-US" altLang="ko-KR" sz="3400" dirty="0" err="1"/>
              <a:t>WiFi</a:t>
            </a:r>
            <a:r>
              <a:rPr lang="en-US" altLang="ko-KR" sz="3400" dirty="0"/>
              <a:t>...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 smtClean="0"/>
              <a:t>           // </a:t>
            </a:r>
            <a:r>
              <a:rPr lang="ko-KR" altLang="en-US" sz="3400" dirty="0" smtClean="0"/>
              <a:t>가장 신호가 강한 </a:t>
            </a:r>
            <a:r>
              <a:rPr lang="en-US" altLang="ko-KR" sz="3400" dirty="0" err="1" smtClean="0"/>
              <a:t>wifi</a:t>
            </a:r>
            <a:r>
              <a:rPr lang="ko-KR" altLang="en-US" sz="3400" dirty="0" smtClean="0"/>
              <a:t>에 접속됨</a:t>
            </a: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while (</a:t>
            </a:r>
            <a:r>
              <a:rPr lang="en-US" altLang="ko-KR" sz="3400" dirty="0" err="1"/>
              <a:t>WiFiMulti.run</a:t>
            </a:r>
            <a:r>
              <a:rPr lang="en-US" altLang="ko-KR" sz="3400" dirty="0"/>
              <a:t>() != WL_CONNECTED)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  </a:t>
            </a:r>
            <a:r>
              <a:rPr lang="en-US" altLang="ko-KR" sz="3400" dirty="0" err="1"/>
              <a:t>Serial.print</a:t>
            </a:r>
            <a:r>
              <a:rPr lang="en-US" altLang="ko-KR" sz="3400" dirty="0"/>
              <a:t>(".");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  delay(500);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("");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("</a:t>
            </a:r>
            <a:r>
              <a:rPr lang="en-US" altLang="ko-KR" sz="3400" dirty="0" err="1"/>
              <a:t>WiFi</a:t>
            </a:r>
            <a:r>
              <a:rPr lang="en-US" altLang="ko-KR" sz="3400" dirty="0"/>
              <a:t> connected");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("IP address: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</a:t>
            </a:r>
            <a:r>
              <a:rPr lang="en-US" altLang="ko-KR" sz="3400" dirty="0" err="1"/>
              <a:t>Serial.println</a:t>
            </a:r>
            <a:r>
              <a:rPr lang="en-US" altLang="ko-KR" sz="3400" dirty="0"/>
              <a:t>(</a:t>
            </a:r>
            <a:r>
              <a:rPr lang="en-US" altLang="ko-KR" sz="3400" dirty="0" err="1"/>
              <a:t>WiFi.localIP</a:t>
            </a:r>
            <a:r>
              <a:rPr lang="en-US" altLang="ko-KR" sz="3400" dirty="0"/>
              <a:t>());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34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  delay(500);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34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26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>
            <a:noAutofit/>
          </a:bodyPr>
          <a:lstStyle/>
          <a:p>
            <a:r>
              <a:rPr lang="en-US" altLang="ko-KR" sz="3200" b="1" dirty="0" err="1"/>
              <a:t>WiFiClientBasic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예제 </a:t>
            </a:r>
            <a:r>
              <a:rPr lang="en-US" altLang="ko-KR" sz="3200" b="1" dirty="0"/>
              <a:t>(</a:t>
            </a:r>
            <a:r>
              <a:rPr lang="en-US" altLang="ko-KR" sz="3200" b="1" dirty="0" err="1"/>
              <a:t>tcp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연결</a:t>
            </a:r>
            <a:r>
              <a:rPr lang="en-US" altLang="ko-KR" sz="3200" b="1" dirty="0" smtClean="0"/>
              <a:t>) (2)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581891" y="1320800"/>
            <a:ext cx="5437909" cy="485616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void loop()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</a:t>
            </a:r>
            <a:r>
              <a:rPr lang="en-US" altLang="ko-KR" sz="1800" dirty="0"/>
              <a:t>("connecting to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</a:t>
            </a:r>
            <a:r>
              <a:rPr lang="en-US" altLang="ko-KR" sz="1800" dirty="0"/>
              <a:t>(host);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</a:t>
            </a:r>
            <a:r>
              <a:rPr lang="en-US" altLang="ko-KR" sz="1800" dirty="0"/>
              <a:t>(':');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(port);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/* </a:t>
            </a:r>
            <a:r>
              <a:rPr lang="en-US" altLang="ko-KR" sz="1800" dirty="0"/>
              <a:t>Use </a:t>
            </a:r>
            <a:r>
              <a:rPr lang="en-US" altLang="ko-KR" sz="1800" dirty="0" err="1"/>
              <a:t>WiFiClient</a:t>
            </a:r>
            <a:r>
              <a:rPr lang="en-US" altLang="ko-KR" sz="1800" dirty="0"/>
              <a:t> class to create TCP </a:t>
            </a:r>
            <a:r>
              <a:rPr lang="en-US" altLang="ko-KR" sz="1800" dirty="0" smtClean="0"/>
              <a:t>connections */</a:t>
            </a: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WiFiClient</a:t>
            </a:r>
            <a:r>
              <a:rPr lang="en-US" altLang="ko-KR" sz="1800" dirty="0"/>
              <a:t> client;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if (!</a:t>
            </a:r>
            <a:r>
              <a:rPr lang="en-US" altLang="ko-KR" sz="1800" dirty="0" err="1"/>
              <a:t>client.connect</a:t>
            </a:r>
            <a:r>
              <a:rPr lang="en-US" altLang="ko-KR" sz="1800" dirty="0"/>
              <a:t>(host, port))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("connection failed");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("wait 5 sec...");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  delay(5000);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  return;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}</a:t>
            </a:r>
            <a:endParaRPr lang="en-US" altLang="ko-KR" sz="1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6172200" y="1440873"/>
            <a:ext cx="5181600" cy="473609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// This will send the request to the server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client.println</a:t>
            </a:r>
            <a:r>
              <a:rPr lang="en-US" altLang="ko-KR" sz="1800" dirty="0"/>
              <a:t>("hello from ESP8266");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//read back one line from server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("receiving from remote server");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String line = </a:t>
            </a:r>
            <a:r>
              <a:rPr lang="en-US" altLang="ko-KR" sz="1800" dirty="0" err="1"/>
              <a:t>client.readStringUntil</a:t>
            </a:r>
            <a:r>
              <a:rPr lang="en-US" altLang="ko-KR" sz="1800" dirty="0"/>
              <a:t>('\r');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(line);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("closing connection");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client.stop</a:t>
            </a:r>
            <a:r>
              <a:rPr lang="en-US" altLang="ko-KR" sz="1800" dirty="0"/>
              <a:t>();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Serial.println</a:t>
            </a:r>
            <a:r>
              <a:rPr lang="en-US" altLang="ko-KR" sz="1800" dirty="0"/>
              <a:t>("wait 5 sec...");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  delay(5000);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798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nodeMCU</a:t>
            </a:r>
            <a:r>
              <a:rPr lang="en-US" altLang="ko-KR" dirty="0" smtClean="0"/>
              <a:t> relay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릴레이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전압에 따라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스위치로 동작</a:t>
            </a:r>
            <a:endParaRPr lang="en-US" altLang="ko-KR" sz="2000" dirty="0" smtClean="0"/>
          </a:p>
          <a:p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환경에서는 </a:t>
            </a:r>
            <a:r>
              <a:rPr lang="en-US" altLang="ko-KR" sz="2000" dirty="0" smtClean="0"/>
              <a:t>5V relay</a:t>
            </a:r>
            <a:r>
              <a:rPr lang="ko-KR" altLang="en-US" sz="2000" dirty="0" smtClean="0"/>
              <a:t>가 주로 사용됨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전원이 </a:t>
            </a:r>
            <a:r>
              <a:rPr lang="en-US" altLang="ko-KR" sz="2000" dirty="0" smtClean="0"/>
              <a:t>5V</a:t>
            </a:r>
            <a:r>
              <a:rPr lang="ko-KR" altLang="en-US" sz="2000" dirty="0" smtClean="0"/>
              <a:t>인가 되어야 함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VCC, GND, IN  : </a:t>
            </a:r>
            <a:r>
              <a:rPr lang="ko-KR" altLang="en-US" sz="2000" dirty="0" smtClean="0"/>
              <a:t>전원</a:t>
            </a:r>
            <a:r>
              <a:rPr lang="en-US" altLang="ko-KR" sz="2000" dirty="0" smtClean="0"/>
              <a:t>(VCC), </a:t>
            </a:r>
            <a:r>
              <a:rPr lang="ko-KR" altLang="en-US" sz="2000" dirty="0" smtClean="0"/>
              <a:t>접지</a:t>
            </a:r>
            <a:r>
              <a:rPr lang="en-US" altLang="ko-KR" sz="2000" dirty="0" smtClean="0"/>
              <a:t>(GND),</a:t>
            </a:r>
            <a:r>
              <a:rPr lang="ko-KR" altLang="en-US" sz="2000" dirty="0" smtClean="0"/>
              <a:t> 데이터 입력</a:t>
            </a:r>
            <a:r>
              <a:rPr lang="en-US" altLang="ko-KR" sz="2000" dirty="0" smtClean="0"/>
              <a:t>(IN)</a:t>
            </a:r>
          </a:p>
          <a:p>
            <a:r>
              <a:rPr lang="en-US" altLang="ko-KR" sz="2000" dirty="0" smtClean="0"/>
              <a:t>NC, NO, COM : </a:t>
            </a:r>
            <a:r>
              <a:rPr lang="ko-KR" altLang="en-US" sz="2000" dirty="0" smtClean="0"/>
              <a:t>스위치 연결 핀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36" y="3465585"/>
            <a:ext cx="3526420" cy="24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0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Relay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256" y="3398980"/>
            <a:ext cx="5584608" cy="2648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655" y="1828800"/>
            <a:ext cx="568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전압에 따라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전류가 흐르면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스위치로 동작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NC (Normally Closed)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NO(Normally Open)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COM(Common)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전압이 없으면 </a:t>
            </a:r>
            <a:r>
              <a:rPr lang="en-US" altLang="ko-KR" sz="2000" dirty="0" smtClean="0"/>
              <a:t>NC-COM </a:t>
            </a:r>
            <a:r>
              <a:rPr lang="ko-KR" altLang="en-US" sz="2000" dirty="0" smtClean="0"/>
              <a:t>연결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전압이 인가되면 </a:t>
            </a:r>
            <a:r>
              <a:rPr lang="en-US" altLang="ko-KR" sz="2000" dirty="0" smtClean="0"/>
              <a:t>NO-COM </a:t>
            </a:r>
            <a:r>
              <a:rPr lang="ko-KR" altLang="en-US" sz="2000" dirty="0" smtClean="0"/>
              <a:t>연결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608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nodeMCU</a:t>
            </a:r>
            <a:r>
              <a:rPr lang="en-US" altLang="ko-KR" dirty="0" smtClean="0"/>
              <a:t> relay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09" y="1690688"/>
            <a:ext cx="5701145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97746" y="1856941"/>
            <a:ext cx="5883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5V, 12V </a:t>
            </a:r>
            <a:r>
              <a:rPr lang="ko-KR" altLang="en-US" sz="2000" dirty="0" smtClean="0"/>
              <a:t>릴레이 중에 </a:t>
            </a:r>
            <a:r>
              <a:rPr lang="en-US" altLang="ko-KR" sz="2000" dirty="0" smtClean="0"/>
              <a:t>5V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릴레이를 이용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만약 </a:t>
            </a:r>
            <a:r>
              <a:rPr lang="en-US" altLang="ko-KR" sz="2000" dirty="0" smtClean="0"/>
              <a:t>12V </a:t>
            </a:r>
            <a:r>
              <a:rPr lang="ko-KR" altLang="en-US" sz="2000" dirty="0" smtClean="0"/>
              <a:t>릴레이를 이용할 경우에는 외부 전원 </a:t>
            </a:r>
            <a:r>
              <a:rPr lang="en-US" altLang="ko-KR" sz="2000" dirty="0" smtClean="0"/>
              <a:t>12V</a:t>
            </a:r>
            <a:r>
              <a:rPr lang="ko-KR" altLang="en-US" sz="2000" dirty="0" smtClean="0"/>
              <a:t>를 릴레이에 인가해야 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649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릴레이로 </a:t>
            </a:r>
            <a:r>
              <a:rPr lang="en-US" altLang="ko-KR" sz="3200" b="1" dirty="0" smtClean="0"/>
              <a:t>LED </a:t>
            </a:r>
            <a:r>
              <a:rPr lang="ko-KR" altLang="en-US" sz="3200" b="1" dirty="0" smtClean="0"/>
              <a:t>점등 제어 </a:t>
            </a:r>
            <a:r>
              <a:rPr lang="ko-KR" altLang="en-US" sz="3200" b="1" dirty="0" err="1" smtClean="0"/>
              <a:t>회로연결</a:t>
            </a:r>
            <a:r>
              <a:rPr lang="ko-KR" altLang="en-US" sz="3200" b="1" dirty="0" smtClean="0"/>
              <a:t> 사진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27" y="1471859"/>
            <a:ext cx="6838011" cy="4705104"/>
          </a:xfrm>
        </p:spPr>
      </p:pic>
    </p:spTree>
    <p:extLst>
      <p:ext uri="{BB962C8B-B14F-4D97-AF65-F5344CB8AC3E}">
        <p14:creationId xmlns:p14="http://schemas.microsoft.com/office/powerpoint/2010/main" val="127882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Relay 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LED blink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5183909" cy="467677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relayIn</a:t>
            </a:r>
            <a:r>
              <a:rPr lang="en-US" altLang="ko-KR" sz="1600" dirty="0"/>
              <a:t> = 2;  // D4 – GPIO2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void setup()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  // put your setup code here, to run once: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pinMode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relayIn</a:t>
            </a:r>
            <a:r>
              <a:rPr lang="en-US" altLang="ko-KR" sz="1600" dirty="0"/>
              <a:t>, OUTPUT);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void loop()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  // put your main code here, to run repeatedly: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digitalWrite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relayIn</a:t>
            </a:r>
            <a:r>
              <a:rPr lang="en-US" altLang="ko-KR" sz="1600" dirty="0"/>
              <a:t>, HIGH);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  delay(2000);     // 2 sec.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digitalWrite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relayIn</a:t>
            </a:r>
            <a:r>
              <a:rPr lang="en-US" altLang="ko-KR" sz="1600" dirty="0"/>
              <a:t>, LOW);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  delay(2000);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67" y="1512743"/>
            <a:ext cx="4819590" cy="39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/>
          <a:lstStyle/>
          <a:p>
            <a:r>
              <a:rPr lang="ko-KR" altLang="en-US" dirty="0" smtClean="0"/>
              <a:t>키보드로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18545" y="365125"/>
            <a:ext cx="6135255" cy="5811838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relayIn</a:t>
            </a:r>
            <a:r>
              <a:rPr lang="en-US" altLang="ko-KR" dirty="0" smtClean="0"/>
              <a:t> = 5;  // GPIO5 - D1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void setup()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// put your setup code here, to run once: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pinMode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relayIn</a:t>
            </a:r>
            <a:r>
              <a:rPr lang="en-US" altLang="ko-KR" dirty="0" smtClean="0"/>
              <a:t>, OUTPUT);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Serial.begin</a:t>
            </a:r>
            <a:r>
              <a:rPr lang="en-US" altLang="ko-KR" dirty="0" smtClean="0"/>
              <a:t>(115200);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while (!Serial)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    ; // wait for serial port to connect. Needed for native USB port only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void loop()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// put your main code here, to run repeatedly: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if (</a:t>
            </a:r>
            <a:r>
              <a:rPr lang="en-US" altLang="ko-KR" dirty="0" err="1" smtClean="0"/>
              <a:t>Serial.available</a:t>
            </a:r>
            <a:r>
              <a:rPr lang="en-US" altLang="ko-KR" dirty="0" smtClean="0"/>
              <a:t>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    sin  = </a:t>
            </a:r>
            <a:r>
              <a:rPr lang="en-US" altLang="ko-KR" dirty="0" err="1" smtClean="0"/>
              <a:t>Serial.read</a:t>
            </a:r>
            <a:r>
              <a:rPr lang="en-US" altLang="ko-KR" dirty="0" smtClean="0"/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    if (sin == '1')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relayIn</a:t>
            </a:r>
            <a:r>
              <a:rPr lang="en-US" altLang="ko-KR" dirty="0" smtClean="0"/>
              <a:t>, HIGH);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    else if (sin == '0')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digitalWrite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relayIn</a:t>
            </a:r>
            <a:r>
              <a:rPr lang="en-US" altLang="ko-KR" dirty="0" smtClean="0"/>
              <a:t>, LOW);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418" y="2013527"/>
            <a:ext cx="4433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D1 - Relay IN </a:t>
            </a:r>
            <a:r>
              <a:rPr lang="ko-KR" altLang="en-US" smtClean="0"/>
              <a:t>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키를 누르면 </a:t>
            </a:r>
            <a:r>
              <a:rPr lang="en-US" altLang="ko-KR" dirty="0" smtClean="0"/>
              <a:t>relay IN - High</a:t>
            </a:r>
          </a:p>
          <a:p>
            <a:r>
              <a:rPr lang="en-US" altLang="ko-KR" dirty="0" smtClean="0"/>
              <a:t>0 </a:t>
            </a:r>
            <a:r>
              <a:rPr lang="ko-KR" altLang="en-US" dirty="0" smtClean="0"/>
              <a:t>키를 누르면 </a:t>
            </a:r>
            <a:r>
              <a:rPr lang="en-US" altLang="ko-KR" dirty="0" smtClean="0"/>
              <a:t>relay IN -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47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24927" cy="1325563"/>
          </a:xfrm>
        </p:spPr>
        <p:txBody>
          <a:bodyPr/>
          <a:lstStyle/>
          <a:p>
            <a:r>
              <a:rPr lang="ko-KR" altLang="en-US" dirty="0"/>
              <a:t>키보드로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4727" y="152688"/>
            <a:ext cx="6116781" cy="649287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relayIn</a:t>
            </a:r>
            <a:r>
              <a:rPr lang="en-US" altLang="ko-KR" sz="1200" dirty="0"/>
              <a:t> = 5;  // D1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smtClean="0"/>
              <a:t>void </a:t>
            </a:r>
            <a:r>
              <a:rPr lang="en-US" altLang="ko-KR" sz="1200" dirty="0"/>
              <a:t>setup()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// put your setup code here, to run once: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/>
              <a:t>pinMode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relayIn</a:t>
            </a:r>
            <a:r>
              <a:rPr lang="en-US" altLang="ko-KR" sz="1200" dirty="0"/>
              <a:t>, OUTPUT);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/>
              <a:t>Serial.begin</a:t>
            </a:r>
            <a:r>
              <a:rPr lang="en-US" altLang="ko-KR" sz="1200" dirty="0"/>
              <a:t>(115200);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while (!Serial)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; // wait for serial port to connect. Needed for native USB port only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("\</a:t>
            </a:r>
            <a:r>
              <a:rPr lang="en-US" altLang="ko-KR" sz="1200" dirty="0" err="1"/>
              <a:t>nPress</a:t>
            </a:r>
            <a:r>
              <a:rPr lang="en-US" altLang="ko-KR" sz="1200" dirty="0"/>
              <a:t> H or L for relay IN.");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void loop()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// put your main code here, to run repeatedly: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char buff[20];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smtClean="0"/>
              <a:t>  </a:t>
            </a:r>
            <a:r>
              <a:rPr lang="en-US" altLang="ko-KR" sz="1200" dirty="0"/>
              <a:t>if (</a:t>
            </a:r>
            <a:r>
              <a:rPr lang="en-US" altLang="ko-KR" sz="1200" dirty="0" err="1"/>
              <a:t>Serial.available</a:t>
            </a:r>
            <a:r>
              <a:rPr lang="en-US" altLang="ko-KR" sz="1200" dirty="0"/>
              <a:t>())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n  = </a:t>
            </a:r>
            <a:r>
              <a:rPr lang="en-US" altLang="ko-KR" sz="1200" dirty="0" err="1"/>
              <a:t>Serial.readBytesUntil</a:t>
            </a:r>
            <a:r>
              <a:rPr lang="en-US" altLang="ko-KR" sz="1200" dirty="0"/>
              <a:t>('\n', buff, 20);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buff[n-1] = '\0';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String </a:t>
            </a:r>
            <a:r>
              <a:rPr lang="en-US" altLang="ko-KR" sz="1200" dirty="0" err="1"/>
              <a:t>st</a:t>
            </a:r>
            <a:r>
              <a:rPr lang="en-US" altLang="ko-KR" sz="1200" dirty="0"/>
              <a:t>(buff);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 smtClean="0"/>
              <a:t>  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st.equals</a:t>
            </a:r>
            <a:r>
              <a:rPr lang="en-US" altLang="ko-KR" sz="1200" dirty="0"/>
              <a:t>("H")) // high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relayIn</a:t>
            </a:r>
            <a:r>
              <a:rPr lang="en-US" altLang="ko-KR" sz="1200" dirty="0"/>
              <a:t>, HIGH);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else if (</a:t>
            </a:r>
            <a:r>
              <a:rPr lang="en-US" altLang="ko-KR" sz="1200" dirty="0" err="1"/>
              <a:t>st.equals</a:t>
            </a:r>
            <a:r>
              <a:rPr lang="en-US" altLang="ko-KR" sz="1200" dirty="0"/>
              <a:t>("L")) // low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relayIn</a:t>
            </a:r>
            <a:r>
              <a:rPr lang="en-US" altLang="ko-KR" sz="1200" dirty="0"/>
              <a:t>, LOW);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 press H or L");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71418" y="2013527"/>
            <a:ext cx="4433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D1 - Relay IN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 </a:t>
            </a:r>
            <a:r>
              <a:rPr lang="ko-KR" altLang="en-US" dirty="0" smtClean="0"/>
              <a:t>키를 누르면 </a:t>
            </a:r>
            <a:r>
              <a:rPr lang="en-US" altLang="ko-KR" dirty="0" smtClean="0"/>
              <a:t>relay IN - High</a:t>
            </a:r>
          </a:p>
          <a:p>
            <a:r>
              <a:rPr lang="en-US" altLang="ko-KR" dirty="0" smtClean="0"/>
              <a:t>L </a:t>
            </a:r>
            <a:r>
              <a:rPr lang="ko-KR" altLang="en-US" dirty="0" smtClean="0"/>
              <a:t>키를 누르면 </a:t>
            </a:r>
            <a:r>
              <a:rPr lang="en-US" altLang="ko-KR" dirty="0" smtClean="0"/>
              <a:t>relay IN - 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50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Esp8266 </a:t>
            </a:r>
            <a:r>
              <a:rPr lang="en-US" altLang="ko-KR" sz="3200" dirty="0" err="1" smtClean="0"/>
              <a:t>WiFi</a:t>
            </a:r>
            <a:r>
              <a:rPr lang="en-US" altLang="ko-KR" sz="3200" dirty="0" smtClean="0"/>
              <a:t> mode(1)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7180" y="2118912"/>
            <a:ext cx="8163957" cy="4272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018" y="1385455"/>
            <a:ext cx="1054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Station (STA) </a:t>
            </a:r>
            <a:r>
              <a:rPr lang="ko-KR" altLang="en-US" dirty="0" smtClean="0"/>
              <a:t>모드는 </a:t>
            </a:r>
            <a:r>
              <a:rPr lang="ko-KR" altLang="en-US" dirty="0" err="1" smtClean="0"/>
              <a:t>엑세스포인트</a:t>
            </a:r>
            <a:r>
              <a:rPr lang="en-US" altLang="ko-KR" dirty="0" smtClean="0"/>
              <a:t>(AP </a:t>
            </a:r>
            <a:r>
              <a:rPr lang="en-US" altLang="ko-KR" dirty="0"/>
              <a:t>: access point 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의하여 동작하는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네트워크에 </a:t>
            </a:r>
            <a:r>
              <a:rPr lang="en-US" altLang="ko-KR" dirty="0" smtClean="0"/>
              <a:t>ESP8266</a:t>
            </a:r>
            <a:r>
              <a:rPr lang="ko-KR" altLang="en-US" dirty="0" smtClean="0"/>
              <a:t>을 연결할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09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1484</Words>
  <Application>Microsoft Office PowerPoint</Application>
  <PresentationFormat>와이드스크린</PresentationFormat>
  <Paragraphs>278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nodeMCU 2 </vt:lpstr>
      <vt:lpstr>nodeMCU relay 제어</vt:lpstr>
      <vt:lpstr>Relay 동작</vt:lpstr>
      <vt:lpstr>nodeMCU relay 연결</vt:lpstr>
      <vt:lpstr>릴레이로 LED 점등 제어 회로연결 사진</vt:lpstr>
      <vt:lpstr>Relay 를 이용한 LED blink</vt:lpstr>
      <vt:lpstr>키보드로 제어</vt:lpstr>
      <vt:lpstr>키보드로 제어</vt:lpstr>
      <vt:lpstr>Esp8266 WiFi mode(1)</vt:lpstr>
      <vt:lpstr>Esp8266 WiFi mode(2)</vt:lpstr>
      <vt:lpstr>Esp8266 WiFi mode(3)</vt:lpstr>
      <vt:lpstr>ESP8266WIFI/WiFiScan 예제</vt:lpstr>
      <vt:lpstr>WiFiScan 실행화면</vt:lpstr>
      <vt:lpstr>ESP8266WIFI/UDP 예제 (1)</vt:lpstr>
      <vt:lpstr>ESP8266WIFI/UDP 예제 (2)</vt:lpstr>
      <vt:lpstr>참고</vt:lpstr>
      <vt:lpstr>실행화면 (시리얼 모니터)</vt:lpstr>
      <vt:lpstr>WiFiClientBasic 예제 (tcp 연결) (1)</vt:lpstr>
      <vt:lpstr>WiFiClientBasic 예제 (tcp 연결)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 relay</dc:title>
  <dc:creator>Owner</dc:creator>
  <cp:lastModifiedBy>Owner</cp:lastModifiedBy>
  <cp:revision>51</cp:revision>
  <dcterms:created xsi:type="dcterms:W3CDTF">2020-12-31T02:34:07Z</dcterms:created>
  <dcterms:modified xsi:type="dcterms:W3CDTF">2021-05-09T09:50:43Z</dcterms:modified>
</cp:coreProperties>
</file>