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66" r:id="rId4"/>
    <p:sldId id="267" r:id="rId5"/>
    <p:sldId id="272" r:id="rId6"/>
    <p:sldId id="273" r:id="rId7"/>
    <p:sldId id="270" r:id="rId8"/>
    <p:sldId id="268" r:id="rId9"/>
    <p:sldId id="269" r:id="rId10"/>
    <p:sldId id="278" r:id="rId11"/>
    <p:sldId id="276" r:id="rId12"/>
    <p:sldId id="277" r:id="rId13"/>
    <p:sldId id="279" r:id="rId14"/>
    <p:sldId id="280" r:id="rId15"/>
    <p:sldId id="281" r:id="rId16"/>
    <p:sldId id="284" r:id="rId17"/>
    <p:sldId id="286" r:id="rId18"/>
    <p:sldId id="285" r:id="rId19"/>
    <p:sldId id="283" r:id="rId20"/>
    <p:sldId id="290" r:id="rId21"/>
    <p:sldId id="291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3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0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99A3-B4FC-4B00-B521-3D0EAD68E4D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sp8266.loc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nodeMCU</a:t>
            </a:r>
            <a:r>
              <a:rPr lang="en-US" altLang="ko-KR" dirty="0" smtClean="0"/>
              <a:t> 2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WiFi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2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/>
          </a:bodyPr>
          <a:lstStyle/>
          <a:p>
            <a:r>
              <a:rPr lang="ko-KR" altLang="en-US" sz="3200" smtClean="0"/>
              <a:t>실행화면</a:t>
            </a:r>
            <a:endParaRPr lang="ko-KR" altLang="en-US" sz="32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5275" y="1366345"/>
            <a:ext cx="6060796" cy="3491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09" y="570678"/>
            <a:ext cx="4173563" cy="5923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4650" y="5392471"/>
            <a:ext cx="421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 앱 </a:t>
            </a:r>
            <a:r>
              <a:rPr lang="en-US" altLang="ko-KR" dirty="0" smtClean="0"/>
              <a:t>TCP/UDP TEST TOOL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7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TCP Server </a:t>
            </a:r>
            <a:r>
              <a:rPr lang="ko-KR" altLang="en-US" sz="3200" b="1" dirty="0" smtClean="0"/>
              <a:t>예 </a:t>
            </a:r>
            <a:r>
              <a:rPr lang="en-US" altLang="ko-KR" sz="3200" b="1" dirty="0" smtClean="0"/>
              <a:t>(1)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57091" y="600364"/>
            <a:ext cx="5996709" cy="55765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(LED, OUTPUT); // 램프 포트를 출력으로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  <a:p>
            <a:pPr marL="0" indent="0" algn="just">
              <a:buNone/>
            </a:pP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   </a:t>
            </a:r>
            <a:r>
              <a:rPr lang="ko-KR" altLang="en-US" sz="1400" dirty="0" err="1"/>
              <a:t>WiFi.begin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ssid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pass</a:t>
            </a:r>
            <a:r>
              <a:rPr lang="ko-KR" altLang="en-US" sz="1400" dirty="0"/>
              <a:t>); // TCPIP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시작</a:t>
            </a:r>
            <a:endParaRPr lang="ko-KR" altLang="en-US" sz="1400" dirty="0"/>
          </a:p>
          <a:p>
            <a:pPr marL="0" indent="0" algn="just">
              <a:buNone/>
            </a:pP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WiFi.status</a:t>
            </a:r>
            <a:r>
              <a:rPr lang="ko-KR" altLang="en-US" sz="1400" dirty="0"/>
              <a:t>() != WL_CONNECTED) { // </a:t>
            </a:r>
            <a:r>
              <a:rPr lang="ko-KR" altLang="en-US" sz="1400" dirty="0" smtClean="0"/>
              <a:t>연결 시까지 대기</a:t>
            </a: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    </a:t>
            </a:r>
            <a:r>
              <a:rPr lang="ko-KR" altLang="en-US" sz="1400" dirty="0" err="1"/>
              <a:t>Serial.print</a:t>
            </a:r>
            <a:r>
              <a:rPr lang="ko-KR" altLang="en-US" sz="1400" dirty="0"/>
              <a:t>(".");</a:t>
            </a:r>
          </a:p>
          <a:p>
            <a:pPr marL="0" indent="0" algn="just">
              <a:buNone/>
            </a:pPr>
            <a:r>
              <a:rPr lang="ko-KR" altLang="en-US" sz="1400" dirty="0"/>
              <a:t>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(200); // 20밀리초 지연을 진행합니다</a:t>
            </a:r>
          </a:p>
          <a:p>
            <a:pPr marL="0" indent="0" algn="just">
              <a:buNone/>
            </a:pPr>
            <a:r>
              <a:rPr lang="ko-KR" altLang="en-US" sz="1400" dirty="0"/>
              <a:t>  }</a:t>
            </a:r>
          </a:p>
          <a:p>
            <a:pPr marL="0" indent="0" algn="just">
              <a:buNone/>
            </a:pP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Serial.print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Point</a:t>
            </a:r>
            <a:r>
              <a:rPr lang="ko-KR" altLang="en-US" sz="1400" dirty="0"/>
              <a:t> : ");</a:t>
            </a:r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Serial.println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ssid</a:t>
            </a:r>
            <a:r>
              <a:rPr lang="ko-KR" altLang="en-US" sz="1400" dirty="0"/>
              <a:t>); // 무선네트워크 ID</a:t>
            </a:r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Serial.println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Alarm</a:t>
            </a:r>
            <a:r>
              <a:rPr lang="ko-KR" altLang="en-US" sz="1400" dirty="0"/>
              <a:t> IP : ");</a:t>
            </a:r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Serial.print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WiFi.localIP</a:t>
            </a:r>
            <a:r>
              <a:rPr lang="ko-KR" altLang="en-US" sz="1400" dirty="0"/>
              <a:t>()); // </a:t>
            </a:r>
            <a:r>
              <a:rPr lang="ko-KR" altLang="en-US" sz="1400" dirty="0" err="1"/>
              <a:t>ex</a:t>
            </a:r>
            <a:r>
              <a:rPr lang="ko-KR" altLang="en-US" sz="1400" dirty="0"/>
              <a:t>) 192.168.0.28</a:t>
            </a:r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(200);</a:t>
            </a:r>
          </a:p>
          <a:p>
            <a:pPr marL="0" indent="0" algn="just">
              <a:buNone/>
            </a:pP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server.begin</a:t>
            </a:r>
            <a:r>
              <a:rPr lang="ko-KR" altLang="en-US" sz="1400" dirty="0" smtClean="0"/>
              <a:t>();  </a:t>
            </a:r>
            <a:r>
              <a:rPr lang="en-US" altLang="ko-KR" sz="1400" dirty="0" smtClean="0"/>
              <a:t>// TCP </a:t>
            </a:r>
            <a:r>
              <a:rPr lang="ko-KR" altLang="en-US" sz="1400" dirty="0" smtClean="0"/>
              <a:t>서버 시작</a:t>
            </a:r>
            <a:endParaRPr lang="en-US" altLang="ko-KR" sz="1400" dirty="0" smtClean="0"/>
          </a:p>
          <a:p>
            <a:pPr marL="0" indent="0" algn="just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200" y="1179080"/>
            <a:ext cx="5181600" cy="54404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&lt;ESP8266WiFi.h</a:t>
            </a:r>
            <a:r>
              <a:rPr lang="ko-KR" altLang="en-US" sz="1400" dirty="0" smtClean="0"/>
              <a:t>&gt;</a:t>
            </a: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PORT </a:t>
            </a:r>
            <a:r>
              <a:rPr lang="ko-KR" altLang="en-US" sz="1400" dirty="0" smtClean="0"/>
              <a:t>4000</a:t>
            </a: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 err="1"/>
              <a:t>WiFiClient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client</a:t>
            </a:r>
            <a:r>
              <a:rPr lang="ko-KR" altLang="en-US" sz="1400" dirty="0"/>
              <a:t>; // 클라이언트 대리자를 선언</a:t>
            </a:r>
          </a:p>
          <a:p>
            <a:pPr marL="0" indent="0" algn="just">
              <a:buNone/>
            </a:pPr>
            <a:r>
              <a:rPr lang="ko-KR" altLang="en-US" sz="1400" dirty="0" err="1"/>
              <a:t>WiFiServer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server</a:t>
            </a:r>
            <a:r>
              <a:rPr lang="ko-KR" altLang="en-US" sz="1400" dirty="0"/>
              <a:t>(PORT</a:t>
            </a:r>
            <a:r>
              <a:rPr lang="ko-KR" altLang="en-US" sz="1400" dirty="0" smtClean="0"/>
              <a:t>);</a:t>
            </a: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 err="1"/>
              <a:t>String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dataClient</a:t>
            </a:r>
            <a:r>
              <a:rPr lang="ko-KR" altLang="en-US" sz="1400" dirty="0" smtClean="0"/>
              <a:t>;</a:t>
            </a: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char</a:t>
            </a:r>
            <a:r>
              <a:rPr lang="ko-KR" altLang="en-US" sz="1400" dirty="0"/>
              <a:t>* </a:t>
            </a:r>
            <a:r>
              <a:rPr lang="ko-KR" altLang="en-US" sz="1400" dirty="0" err="1"/>
              <a:t>ssid</a:t>
            </a:r>
            <a:r>
              <a:rPr lang="ko-KR" altLang="en-US" sz="1400" dirty="0"/>
              <a:t> = </a:t>
            </a:r>
            <a:r>
              <a:rPr lang="en-US" altLang="ko-KR" sz="1400" dirty="0" smtClean="0"/>
              <a:t>“cse506cse506”</a:t>
            </a:r>
            <a:r>
              <a:rPr lang="ko-KR" altLang="en-US" sz="1400" dirty="0" smtClean="0"/>
              <a:t>;  </a:t>
            </a: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char</a:t>
            </a:r>
            <a:r>
              <a:rPr lang="ko-KR" altLang="en-US" sz="1400" dirty="0"/>
              <a:t>* </a:t>
            </a:r>
            <a:r>
              <a:rPr lang="ko-KR" altLang="en-US" sz="1400" dirty="0" err="1"/>
              <a:t>pass</a:t>
            </a:r>
            <a:r>
              <a:rPr lang="ko-KR" altLang="en-US" sz="1400" dirty="0"/>
              <a:t> = </a:t>
            </a:r>
            <a:r>
              <a:rPr lang="en-US" altLang="ko-KR" sz="1400" dirty="0" smtClean="0"/>
              <a:t>“cse506cse506”</a:t>
            </a:r>
            <a:r>
              <a:rPr lang="ko-KR" altLang="en-US" sz="1400" dirty="0" smtClean="0"/>
              <a:t>;  </a:t>
            </a: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 2 // GPIO 2</a:t>
            </a:r>
          </a:p>
          <a:p>
            <a:pPr marL="0" indent="0" algn="just">
              <a:buNone/>
            </a:pP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 { </a:t>
            </a:r>
          </a:p>
          <a:p>
            <a:pPr marL="0" indent="0" algn="just">
              <a:buNone/>
            </a:pPr>
            <a:endParaRPr lang="ko-KR" altLang="en-US" sz="1400" dirty="0"/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Serial.begin</a:t>
            </a:r>
            <a:r>
              <a:rPr lang="ko-KR" altLang="en-US" sz="1400" dirty="0"/>
              <a:t>(115200); // </a:t>
            </a:r>
            <a:r>
              <a:rPr lang="ko-KR" altLang="en-US" sz="1400" dirty="0" err="1"/>
              <a:t>통신속도를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pPr marL="0" indent="0" algn="just">
              <a:buNone/>
            </a:pPr>
            <a:r>
              <a:rPr lang="ko-KR" altLang="en-US" sz="1400" dirty="0" smtClean="0"/>
              <a:t>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(200);</a:t>
            </a:r>
          </a:p>
          <a:p>
            <a:pPr marL="0" indent="0" algn="just">
              <a:buNone/>
            </a:pP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Serial.println</a:t>
            </a:r>
            <a:r>
              <a:rPr lang="ko-KR" altLang="en-US" sz="1400" dirty="0"/>
              <a:t>("\</a:t>
            </a:r>
            <a:r>
              <a:rPr lang="ko-KR" altLang="en-US" sz="1400" dirty="0" err="1"/>
              <a:t>ntest</a:t>
            </a:r>
            <a:r>
              <a:rPr lang="ko-KR" altLang="en-US" sz="1400" dirty="0"/>
              <a:t> TCPIP "); // 제목</a:t>
            </a:r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Serial.print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: ");</a:t>
            </a:r>
          </a:p>
          <a:p>
            <a:pPr marL="0" indent="0" algn="just">
              <a:buNone/>
            </a:pPr>
            <a:r>
              <a:rPr lang="ko-KR" altLang="en-US" sz="1400" dirty="0"/>
              <a:t>  </a:t>
            </a:r>
            <a:r>
              <a:rPr lang="ko-KR" altLang="en-US" sz="1400" dirty="0" err="1"/>
              <a:t>Serial.println</a:t>
            </a:r>
            <a:r>
              <a:rPr lang="ko-KR" altLang="en-US" sz="1400" dirty="0"/>
              <a:t>(PORT);</a:t>
            </a:r>
          </a:p>
          <a:p>
            <a:pPr marL="0" indent="0" algn="just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1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636" y="1825625"/>
            <a:ext cx="5604164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loop</a:t>
            </a:r>
            <a:r>
              <a:rPr lang="ko-KR" altLang="en-US" dirty="0"/>
              <a:t>() {   </a:t>
            </a:r>
          </a:p>
          <a:p>
            <a:pPr marL="0" indent="0" algn="just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while</a:t>
            </a:r>
            <a:r>
              <a:rPr lang="ko-KR" altLang="en-US" dirty="0"/>
              <a:t>(!</a:t>
            </a:r>
            <a:r>
              <a:rPr lang="ko-KR" altLang="en-US" dirty="0" err="1"/>
              <a:t>client.connected</a:t>
            </a:r>
            <a:r>
              <a:rPr lang="ko-KR" altLang="en-US" dirty="0"/>
              <a:t>()) {   // TCPIP 가 </a:t>
            </a:r>
            <a:r>
              <a:rPr lang="ko-KR" altLang="en-US" dirty="0" smtClean="0"/>
              <a:t>연결 안된 </a:t>
            </a:r>
            <a:r>
              <a:rPr lang="ko-KR" altLang="en-US" dirty="0"/>
              <a:t>상태면?</a:t>
            </a:r>
          </a:p>
          <a:p>
            <a:pPr marL="0" indent="0" algn="just">
              <a:buNone/>
            </a:pPr>
            <a:r>
              <a:rPr lang="ko-KR" altLang="en-US" dirty="0"/>
              <a:t>      </a:t>
            </a:r>
            <a:r>
              <a:rPr lang="ko-KR" altLang="en-US" dirty="0" err="1"/>
              <a:t>client</a:t>
            </a:r>
            <a:r>
              <a:rPr lang="ko-KR" altLang="en-US" dirty="0"/>
              <a:t> = </a:t>
            </a:r>
            <a:r>
              <a:rPr lang="ko-KR" altLang="en-US" dirty="0" err="1"/>
              <a:t>server.available</a:t>
            </a:r>
            <a:r>
              <a:rPr lang="ko-KR" altLang="en-US" dirty="0"/>
              <a:t>();</a:t>
            </a:r>
          </a:p>
          <a:p>
            <a:pPr marL="0" indent="0" algn="just">
              <a:buNone/>
            </a:pPr>
            <a:r>
              <a:rPr lang="ko-KR" altLang="en-US" dirty="0"/>
              <a:t>   }</a:t>
            </a:r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while</a:t>
            </a:r>
            <a:r>
              <a:rPr lang="ko-KR" altLang="en-US" dirty="0"/>
              <a:t> (</a:t>
            </a:r>
            <a:r>
              <a:rPr lang="ko-KR" altLang="en-US" dirty="0" err="1"/>
              <a:t>client.connected</a:t>
            </a:r>
            <a:r>
              <a:rPr lang="ko-KR" altLang="en-US" dirty="0"/>
              <a:t>()) { // TCPIP 가 연결된 상태면?</a:t>
            </a:r>
          </a:p>
          <a:p>
            <a:pPr marL="0" indent="0" algn="just">
              <a:buNone/>
            </a:pPr>
            <a:r>
              <a:rPr lang="ko-KR" altLang="en-US" dirty="0"/>
              <a:t>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client.available</a:t>
            </a:r>
            <a:r>
              <a:rPr lang="ko-KR" altLang="en-US" dirty="0"/>
              <a:t>()) {</a:t>
            </a:r>
          </a:p>
          <a:p>
            <a:pPr marL="0" indent="0" algn="just">
              <a:buNone/>
            </a:pPr>
            <a:r>
              <a:rPr lang="ko-KR" altLang="en-US" dirty="0"/>
              <a:t>         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client.read</a:t>
            </a:r>
            <a:r>
              <a:rPr lang="ko-KR" altLang="en-US" dirty="0"/>
              <a:t>(); // 수신버퍼에서 </a:t>
            </a:r>
            <a:r>
              <a:rPr lang="ko-KR" altLang="en-US" dirty="0" smtClean="0"/>
              <a:t>데이터 읽기</a:t>
            </a:r>
            <a:endParaRPr lang="ko-KR" altLang="en-US" dirty="0"/>
          </a:p>
          <a:p>
            <a:pPr marL="0" indent="0" algn="just">
              <a:buNone/>
            </a:pPr>
            <a:r>
              <a:rPr lang="ko-KR" altLang="en-US" dirty="0"/>
              <a:t>         </a:t>
            </a:r>
            <a:r>
              <a:rPr lang="ko-KR" altLang="en-US" dirty="0" err="1"/>
              <a:t>dataClient</a:t>
            </a:r>
            <a:r>
              <a:rPr lang="ko-KR" altLang="en-US" dirty="0"/>
              <a:t> += </a:t>
            </a:r>
            <a:r>
              <a:rPr lang="ko-KR" altLang="en-US" dirty="0" err="1"/>
              <a:t>data</a:t>
            </a:r>
            <a:r>
              <a:rPr lang="ko-KR" altLang="en-US" dirty="0"/>
              <a:t>; // </a:t>
            </a:r>
            <a:r>
              <a:rPr lang="ko-KR" altLang="en-US" dirty="0" smtClean="0"/>
              <a:t>수신 문자 추가</a:t>
            </a:r>
            <a:endParaRPr lang="ko-KR" altLang="en-US" dirty="0"/>
          </a:p>
          <a:p>
            <a:pPr marL="0" indent="0" algn="just">
              <a:buNone/>
            </a:pPr>
            <a:r>
              <a:rPr lang="ko-KR" altLang="en-US" dirty="0"/>
              <a:t>   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dataClient.equals</a:t>
            </a:r>
            <a:r>
              <a:rPr lang="ko-KR" altLang="en-US" dirty="0"/>
              <a:t>("</a:t>
            </a:r>
            <a:r>
              <a:rPr lang="ko-KR" altLang="en-US" dirty="0" err="1"/>
              <a:t>on</a:t>
            </a:r>
            <a:r>
              <a:rPr lang="ko-KR" altLang="en-US" dirty="0"/>
              <a:t>")) { // 램프 켜기(ON)면?</a:t>
            </a:r>
          </a:p>
          <a:p>
            <a:pPr marL="0" indent="0" algn="just">
              <a:buNone/>
            </a:pPr>
            <a:r>
              <a:rPr lang="ko-KR" altLang="en-US" dirty="0" smtClean="0"/>
              <a:t>           </a:t>
            </a:r>
            <a:r>
              <a:rPr lang="ko-KR" altLang="en-US" dirty="0" err="1"/>
              <a:t>digitalWrite</a:t>
            </a:r>
            <a:r>
              <a:rPr lang="ko-KR" altLang="en-US" dirty="0"/>
              <a:t>(LED, HIGH); // </a:t>
            </a:r>
            <a:r>
              <a:rPr lang="ko-KR" altLang="en-US" dirty="0" smtClean="0"/>
              <a:t>램프 켜기</a:t>
            </a:r>
            <a:r>
              <a:rPr lang="ko-KR" altLang="en-US" dirty="0"/>
              <a:t>(ON</a:t>
            </a:r>
            <a:r>
              <a:rPr lang="ko-KR" altLang="en-US" dirty="0" smtClean="0"/>
              <a:t>)</a:t>
            </a:r>
            <a:endParaRPr lang="ko-KR" altLang="en-US" dirty="0"/>
          </a:p>
          <a:p>
            <a:pPr marL="0" indent="0" algn="just">
              <a:buNone/>
            </a:pPr>
            <a:r>
              <a:rPr lang="ko-KR" altLang="en-US" dirty="0"/>
              <a:t>           </a:t>
            </a:r>
            <a:r>
              <a:rPr lang="ko-KR" altLang="en-US" dirty="0" err="1"/>
              <a:t>Serial.println</a:t>
            </a:r>
            <a:r>
              <a:rPr lang="ko-KR" altLang="en-US" dirty="0"/>
              <a:t>("</a:t>
            </a:r>
            <a:r>
              <a:rPr lang="ko-KR" altLang="en-US" dirty="0" err="1"/>
              <a:t>on</a:t>
            </a:r>
            <a:r>
              <a:rPr lang="ko-KR" altLang="en-US" dirty="0"/>
              <a:t>");</a:t>
            </a:r>
          </a:p>
          <a:p>
            <a:pPr marL="0" indent="0" algn="just">
              <a:buNone/>
            </a:pPr>
            <a:r>
              <a:rPr lang="ko-KR" altLang="en-US" dirty="0"/>
              <a:t>           </a:t>
            </a:r>
            <a:r>
              <a:rPr lang="ko-KR" altLang="en-US" dirty="0" err="1"/>
              <a:t>dataClient</a:t>
            </a:r>
            <a:r>
              <a:rPr lang="ko-KR" altLang="en-US" dirty="0"/>
              <a:t> = ""; // </a:t>
            </a:r>
            <a:r>
              <a:rPr lang="ko-KR" altLang="en-US" dirty="0" err="1" smtClean="0"/>
              <a:t>수신버퍼</a:t>
            </a:r>
            <a:r>
              <a:rPr lang="ko-KR" altLang="en-US" dirty="0" smtClean="0"/>
              <a:t> </a:t>
            </a:r>
            <a:r>
              <a:rPr lang="ko-KR" altLang="en-US" dirty="0"/>
              <a:t>초기화 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         </a:t>
            </a:r>
            <a:r>
              <a:rPr lang="ko-KR" altLang="en-US" dirty="0"/>
              <a:t>}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134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dirty="0" smtClean="0"/>
              <a:t>   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dataClient.equals</a:t>
            </a:r>
            <a:r>
              <a:rPr lang="ko-KR" altLang="en-US" dirty="0"/>
              <a:t>("</a:t>
            </a:r>
            <a:r>
              <a:rPr lang="ko-KR" altLang="en-US" dirty="0" err="1"/>
              <a:t>off</a:t>
            </a:r>
            <a:r>
              <a:rPr lang="ko-KR" altLang="en-US" dirty="0"/>
              <a:t>")) { // 램프 끄기(OFF)면?</a:t>
            </a:r>
          </a:p>
          <a:p>
            <a:pPr marL="0" indent="0" algn="just">
              <a:buNone/>
            </a:pPr>
            <a:r>
              <a:rPr lang="ko-KR" altLang="en-US" dirty="0" smtClean="0"/>
              <a:t>           </a:t>
            </a:r>
            <a:r>
              <a:rPr lang="ko-KR" altLang="en-US" dirty="0" err="1"/>
              <a:t>digitalWrite</a:t>
            </a:r>
            <a:r>
              <a:rPr lang="ko-KR" altLang="en-US" dirty="0"/>
              <a:t>(LED, LOW); // </a:t>
            </a:r>
            <a:r>
              <a:rPr lang="ko-KR" altLang="en-US" dirty="0" smtClean="0"/>
              <a:t>램프 끄기</a:t>
            </a:r>
            <a:r>
              <a:rPr lang="ko-KR" altLang="en-US" dirty="0"/>
              <a:t>(OFF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           </a:t>
            </a:r>
            <a:r>
              <a:rPr lang="ko-KR" altLang="en-US" dirty="0" err="1"/>
              <a:t>Serial.println</a:t>
            </a:r>
            <a:r>
              <a:rPr lang="ko-KR" altLang="en-US" dirty="0"/>
              <a:t>("</a:t>
            </a:r>
            <a:r>
              <a:rPr lang="ko-KR" altLang="en-US" dirty="0" err="1"/>
              <a:t>off</a:t>
            </a:r>
            <a:r>
              <a:rPr lang="ko-KR" altLang="en-US" dirty="0"/>
              <a:t>");</a:t>
            </a:r>
          </a:p>
          <a:p>
            <a:pPr marL="0" indent="0" algn="just">
              <a:buNone/>
            </a:pPr>
            <a:r>
              <a:rPr lang="ko-KR" altLang="en-US" dirty="0"/>
              <a:t>           </a:t>
            </a:r>
            <a:r>
              <a:rPr lang="ko-KR" altLang="en-US" dirty="0" err="1"/>
              <a:t>dataClient</a:t>
            </a:r>
            <a:r>
              <a:rPr lang="ko-KR" altLang="en-US" dirty="0"/>
              <a:t> = ""; // </a:t>
            </a:r>
            <a:r>
              <a:rPr lang="ko-KR" altLang="en-US" dirty="0" err="1" smtClean="0"/>
              <a:t>수신버퍼</a:t>
            </a:r>
            <a:r>
              <a:rPr lang="ko-KR" altLang="en-US" dirty="0" smtClean="0"/>
              <a:t> </a:t>
            </a:r>
            <a:r>
              <a:rPr lang="ko-KR" altLang="en-US" dirty="0"/>
              <a:t>초기화 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         </a:t>
            </a:r>
            <a:r>
              <a:rPr lang="ko-KR" altLang="en-US" dirty="0"/>
              <a:t>}</a:t>
            </a:r>
          </a:p>
          <a:p>
            <a:pPr marL="0" indent="0" algn="just">
              <a:buNone/>
            </a:pPr>
            <a:r>
              <a:rPr lang="ko-KR" altLang="en-US" dirty="0"/>
              <a:t>      }</a:t>
            </a:r>
          </a:p>
          <a:p>
            <a:pPr marL="0" indent="0" algn="just">
              <a:buNone/>
            </a:pPr>
            <a:r>
              <a:rPr lang="ko-KR" altLang="en-US" dirty="0"/>
              <a:t>   }   </a:t>
            </a:r>
          </a:p>
          <a:p>
            <a:pPr marL="0" indent="0" algn="just">
              <a:buNone/>
            </a:pPr>
            <a:r>
              <a:rPr lang="ko-KR" altLang="en-US" dirty="0"/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TCP Server </a:t>
            </a:r>
            <a:r>
              <a:rPr lang="ko-KR" altLang="en-US" sz="3200" b="1" dirty="0" smtClean="0"/>
              <a:t>예 </a:t>
            </a:r>
            <a:r>
              <a:rPr lang="en-US" altLang="ko-KR" sz="3200" b="1" dirty="0" smtClean="0"/>
              <a:t>(2)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989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172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실행결과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시리얼모니터와 스마트폰 앱 화면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1440" y="1520824"/>
            <a:ext cx="3860905" cy="456594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520824"/>
            <a:ext cx="2564524" cy="51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8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/>
              <a:t>WiFiAccessPoint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9524" y="1825625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#include &lt;ESP8266WiFi.h&gt;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#include &lt;</a:t>
            </a:r>
            <a:r>
              <a:rPr lang="en-US" altLang="ko-KR" sz="1200" dirty="0" err="1">
                <a:latin typeface="+mn-ea"/>
              </a:rPr>
              <a:t>WiFiClient.h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#include &lt;ESP8266WebServer.h&gt;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#</a:t>
            </a:r>
            <a:r>
              <a:rPr lang="en-US" altLang="ko-KR" sz="1200" dirty="0" err="1">
                <a:latin typeface="+mn-ea"/>
              </a:rPr>
              <a:t>ifndef</a:t>
            </a:r>
            <a:r>
              <a:rPr lang="en-US" altLang="ko-KR" sz="1200" dirty="0">
                <a:latin typeface="+mn-ea"/>
              </a:rPr>
              <a:t> APSSID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#define APSSID "</a:t>
            </a:r>
            <a:r>
              <a:rPr lang="en-US" altLang="ko-KR" sz="1200" dirty="0" err="1">
                <a:latin typeface="+mn-ea"/>
              </a:rPr>
              <a:t>ESPap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#define APPSK  "12341234"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#</a:t>
            </a:r>
            <a:r>
              <a:rPr lang="en-US" altLang="ko-KR" sz="1200" dirty="0" err="1">
                <a:latin typeface="+mn-ea"/>
              </a:rPr>
              <a:t>endif</a:t>
            </a:r>
            <a:endParaRPr lang="en-US" altLang="ko-KR" sz="1200" dirty="0">
              <a:latin typeface="+mn-ea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/* Set these to your desired credentials. */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char *</a:t>
            </a:r>
            <a:r>
              <a:rPr lang="en-US" altLang="ko-KR" sz="1200" dirty="0" err="1">
                <a:latin typeface="+mn-ea"/>
              </a:rPr>
              <a:t>ssid</a:t>
            </a:r>
            <a:r>
              <a:rPr lang="en-US" altLang="ko-KR" sz="1200" dirty="0">
                <a:latin typeface="+mn-ea"/>
              </a:rPr>
              <a:t> = APSSID;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char *password = APPSK;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ESP8266WebServer server(80);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/* Just a little test message.  Go to http://192.168.4.1 in a web browser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   connected to this access point to see it.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*/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void </a:t>
            </a:r>
            <a:r>
              <a:rPr lang="en-US" altLang="ko-KR" sz="1200" dirty="0" err="1">
                <a:latin typeface="+mn-ea"/>
              </a:rPr>
              <a:t>handleRoot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server.send</a:t>
            </a:r>
            <a:r>
              <a:rPr lang="en-US" altLang="ko-KR" sz="1200" dirty="0">
                <a:latin typeface="+mn-ea"/>
              </a:rPr>
              <a:t>(200, "text/html", "&lt;h1&gt;You are connected !!&lt;/h1&gt;");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>
                <a:latin typeface="+mn-ea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00" dirty="0">
              <a:latin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5262" y="1690688"/>
            <a:ext cx="5557345" cy="47790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void setup()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delay(1000);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Serial.begin</a:t>
            </a:r>
            <a:r>
              <a:rPr lang="en-US" altLang="ko-KR" sz="1100" dirty="0"/>
              <a:t>(115200);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</a:t>
            </a:r>
            <a:r>
              <a:rPr lang="en-US" altLang="ko-KR" sz="1100" dirty="0"/>
              <a:t>("Configuring access point...");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/* You can remove the password parameter if you want the AP to be open.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WiFi.softAP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ssid</a:t>
            </a:r>
            <a:r>
              <a:rPr lang="en-US" altLang="ko-KR" sz="1100" dirty="0"/>
              <a:t>, password);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IPAddress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myIP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WiFi.softAPIP</a:t>
            </a:r>
            <a:r>
              <a:rPr lang="en-US" altLang="ko-KR" sz="11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</a:t>
            </a:r>
            <a:r>
              <a:rPr lang="en-US" altLang="ko-KR" sz="1100" dirty="0"/>
              <a:t>("AP IP address: 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myIP</a:t>
            </a:r>
            <a:r>
              <a:rPr lang="en-US" altLang="ko-KR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server.on</a:t>
            </a:r>
            <a:r>
              <a:rPr lang="en-US" altLang="ko-KR" sz="1100" dirty="0"/>
              <a:t>("/", </a:t>
            </a:r>
            <a:r>
              <a:rPr lang="en-US" altLang="ko-KR" sz="1100" dirty="0" err="1"/>
              <a:t>handleRoot</a:t>
            </a:r>
            <a:r>
              <a:rPr lang="en-US" altLang="ko-KR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server.begin</a:t>
            </a:r>
            <a:r>
              <a:rPr lang="en-US" altLang="ko-KR" sz="11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("HTTP server started");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void loop()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server.handleClient</a:t>
            </a:r>
            <a:r>
              <a:rPr lang="en-US" altLang="ko-KR" sz="11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95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실행결과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시리얼모니터와 크롬 앱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2118" y="2095308"/>
            <a:ext cx="4480199" cy="369478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1342" y="2596192"/>
            <a:ext cx="4491829" cy="18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3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</a:t>
            </a:r>
            <a:r>
              <a:rPr lang="en-US" altLang="ko-KR" sz="3200" b="1" dirty="0" smtClean="0"/>
              <a:t> (1)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4800" dirty="0"/>
              <a:t>#include &lt;ESP8266WiFi.h&gt;</a:t>
            </a:r>
          </a:p>
          <a:p>
            <a:pPr marL="0" indent="0">
              <a:buNone/>
            </a:pPr>
            <a:r>
              <a:rPr lang="en-US" altLang="ko-KR" sz="4800" dirty="0"/>
              <a:t>#include &lt;</a:t>
            </a:r>
            <a:r>
              <a:rPr lang="en-US" altLang="ko-KR" sz="4800" dirty="0" err="1"/>
              <a:t>WiFiClient.h</a:t>
            </a:r>
            <a:r>
              <a:rPr lang="en-US" altLang="ko-KR" sz="4800" dirty="0"/>
              <a:t>&gt;</a:t>
            </a:r>
          </a:p>
          <a:p>
            <a:pPr marL="0" indent="0">
              <a:buNone/>
            </a:pPr>
            <a:r>
              <a:rPr lang="en-US" altLang="ko-KR" sz="4800" dirty="0"/>
              <a:t>#include &lt;ESP8266WebServer.h&gt;</a:t>
            </a:r>
          </a:p>
          <a:p>
            <a:pPr marL="0" indent="0">
              <a:buNone/>
            </a:pPr>
            <a:r>
              <a:rPr lang="en-US" altLang="ko-KR" sz="4800" dirty="0"/>
              <a:t>#include &lt;ESP8266mDNS.h&gt;</a:t>
            </a:r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#</a:t>
            </a:r>
            <a:r>
              <a:rPr lang="en-US" altLang="ko-KR" sz="4800" dirty="0" err="1"/>
              <a:t>ifndef</a:t>
            </a:r>
            <a:r>
              <a:rPr lang="en-US" altLang="ko-KR" sz="4800" dirty="0"/>
              <a:t> STASSID</a:t>
            </a:r>
          </a:p>
          <a:p>
            <a:pPr marL="0" indent="0">
              <a:buNone/>
            </a:pPr>
            <a:r>
              <a:rPr lang="en-US" altLang="ko-KR" sz="4800" dirty="0"/>
              <a:t>#define STASSID </a:t>
            </a:r>
            <a:r>
              <a:rPr lang="en-US" altLang="ko-KR" sz="4800" dirty="0" smtClean="0"/>
              <a:t>“******"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#define STAPSK  </a:t>
            </a:r>
            <a:r>
              <a:rPr lang="en-US" altLang="ko-KR" sz="4800" dirty="0" smtClean="0"/>
              <a:t>“**********"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#</a:t>
            </a:r>
            <a:r>
              <a:rPr lang="en-US" altLang="ko-KR" sz="4800" dirty="0" err="1"/>
              <a:t>endif</a:t>
            </a: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 err="1"/>
              <a:t>const</a:t>
            </a:r>
            <a:r>
              <a:rPr lang="en-US" altLang="ko-KR" sz="4800" dirty="0"/>
              <a:t> char* </a:t>
            </a:r>
            <a:r>
              <a:rPr lang="en-US" altLang="ko-KR" sz="4800" dirty="0" err="1"/>
              <a:t>ssid</a:t>
            </a:r>
            <a:r>
              <a:rPr lang="en-US" altLang="ko-KR" sz="4800" dirty="0"/>
              <a:t> = STASSID;</a:t>
            </a:r>
          </a:p>
          <a:p>
            <a:pPr marL="0" indent="0">
              <a:buNone/>
            </a:pPr>
            <a:r>
              <a:rPr lang="en-US" altLang="ko-KR" sz="4800" dirty="0" err="1"/>
              <a:t>const</a:t>
            </a:r>
            <a:r>
              <a:rPr lang="en-US" altLang="ko-KR" sz="4800" dirty="0"/>
              <a:t> char* password = STAPSK;</a:t>
            </a:r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ESP8266WebServer server(80);</a:t>
            </a:r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 err="1"/>
              <a:t>const</a:t>
            </a:r>
            <a:r>
              <a:rPr lang="en-US" altLang="ko-KR" sz="4800" dirty="0"/>
              <a:t> </a:t>
            </a:r>
            <a:r>
              <a:rPr lang="en-US" altLang="ko-KR" sz="4800" dirty="0" err="1"/>
              <a:t>int</a:t>
            </a:r>
            <a:r>
              <a:rPr lang="en-US" altLang="ko-KR" sz="4800" dirty="0"/>
              <a:t> led = 13;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9800" y="365125"/>
            <a:ext cx="5334000" cy="6358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handleRoot</a:t>
            </a:r>
            <a:r>
              <a:rPr lang="en-US" altLang="ko-KR" sz="1200" dirty="0"/>
              <a:t>() {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(led, 1);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server.send</a:t>
            </a:r>
            <a:r>
              <a:rPr lang="en-US" altLang="ko-KR" sz="1200" dirty="0"/>
              <a:t>(200, "text/plain", "&lt;h1&gt;hello from esp8266!&lt;/h1&gt;");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(led, 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handleNotFound</a:t>
            </a:r>
            <a:r>
              <a:rPr lang="en-US" altLang="ko-KR" sz="1200" dirty="0"/>
              <a:t>() {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(led, 1);</a:t>
            </a:r>
          </a:p>
          <a:p>
            <a:pPr marL="0" indent="0">
              <a:buNone/>
            </a:pPr>
            <a:r>
              <a:rPr lang="en-US" altLang="ko-KR" sz="1200" dirty="0"/>
              <a:t>  String message = "File Not Found\n\n";</a:t>
            </a:r>
          </a:p>
          <a:p>
            <a:pPr marL="0" indent="0">
              <a:buNone/>
            </a:pPr>
            <a:r>
              <a:rPr lang="en-US" altLang="ko-KR" sz="1200" dirty="0"/>
              <a:t>  message += "URI: ";</a:t>
            </a:r>
          </a:p>
          <a:p>
            <a:pPr marL="0" indent="0">
              <a:buNone/>
            </a:pPr>
            <a:r>
              <a:rPr lang="en-US" altLang="ko-KR" sz="1200" dirty="0"/>
              <a:t>  message += </a:t>
            </a:r>
            <a:r>
              <a:rPr lang="en-US" altLang="ko-KR" sz="1200" dirty="0" err="1"/>
              <a:t>server.uri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message += "\</a:t>
            </a:r>
            <a:r>
              <a:rPr lang="en-US" altLang="ko-KR" sz="1200" dirty="0" err="1"/>
              <a:t>nMethod</a:t>
            </a:r>
            <a:r>
              <a:rPr lang="en-US" altLang="ko-KR" sz="1200" dirty="0"/>
              <a:t>: ";</a:t>
            </a:r>
          </a:p>
          <a:p>
            <a:pPr marL="0" indent="0">
              <a:buNone/>
            </a:pPr>
            <a:r>
              <a:rPr lang="en-US" altLang="ko-KR" sz="1200" dirty="0"/>
              <a:t>  message += (</a:t>
            </a:r>
            <a:r>
              <a:rPr lang="en-US" altLang="ko-KR" sz="1200" dirty="0" err="1"/>
              <a:t>server.method</a:t>
            </a:r>
            <a:r>
              <a:rPr lang="en-US" altLang="ko-KR" sz="1200" dirty="0"/>
              <a:t>() == HTTP_GET) ? "GET" : "POST";</a:t>
            </a:r>
          </a:p>
          <a:p>
            <a:pPr marL="0" indent="0">
              <a:buNone/>
            </a:pPr>
            <a:r>
              <a:rPr lang="en-US" altLang="ko-KR" sz="1200" dirty="0"/>
              <a:t>  message += "\</a:t>
            </a:r>
            <a:r>
              <a:rPr lang="en-US" altLang="ko-KR" sz="1200" dirty="0" err="1"/>
              <a:t>nArguments</a:t>
            </a:r>
            <a:r>
              <a:rPr lang="en-US" altLang="ko-KR" sz="1200" dirty="0"/>
              <a:t>: ";</a:t>
            </a:r>
          </a:p>
          <a:p>
            <a:pPr marL="0" indent="0">
              <a:buNone/>
            </a:pPr>
            <a:r>
              <a:rPr lang="en-US" altLang="ko-KR" sz="1200" dirty="0"/>
              <a:t>  message += </a:t>
            </a:r>
            <a:r>
              <a:rPr lang="en-US" altLang="ko-KR" sz="1200" dirty="0" err="1"/>
              <a:t>server.args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message += "\n";</a:t>
            </a:r>
          </a:p>
          <a:p>
            <a:pPr marL="0" indent="0">
              <a:buNone/>
            </a:pPr>
            <a:r>
              <a:rPr lang="en-US" altLang="ko-KR" sz="1200" dirty="0"/>
              <a:t>  for (uint8_t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server.args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marL="0" indent="0">
              <a:buNone/>
            </a:pPr>
            <a:r>
              <a:rPr lang="en-US" altLang="ko-KR" sz="1200" dirty="0"/>
              <a:t>    message += " " + </a:t>
            </a:r>
            <a:r>
              <a:rPr lang="en-US" altLang="ko-KR" sz="1200" dirty="0" err="1"/>
              <a:t>server.argName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 + ": " + </a:t>
            </a:r>
            <a:r>
              <a:rPr lang="en-US" altLang="ko-KR" sz="1200" dirty="0" err="1"/>
              <a:t>server.arg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 + "\n";</a:t>
            </a:r>
          </a:p>
          <a:p>
            <a:pPr marL="0" indent="0">
              <a:buNone/>
            </a:pPr>
            <a:r>
              <a:rPr lang="en-US" altLang="ko-KR" sz="1200" dirty="0"/>
              <a:t>  }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server.send</a:t>
            </a:r>
            <a:r>
              <a:rPr lang="en-US" altLang="ko-KR" sz="1200" dirty="0"/>
              <a:t>(404, "text/plain", message);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(led, 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084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48336" y="1690688"/>
            <a:ext cx="5181600" cy="46439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4800" dirty="0"/>
              <a:t>void setup(void) {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pinMode</a:t>
            </a:r>
            <a:r>
              <a:rPr lang="en-US" altLang="ko-KR" sz="4800" dirty="0"/>
              <a:t>(led, OUTPUT);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digitalWrite</a:t>
            </a:r>
            <a:r>
              <a:rPr lang="en-US" altLang="ko-KR" sz="4800" dirty="0"/>
              <a:t>(led, 0);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Serial.begin</a:t>
            </a:r>
            <a:r>
              <a:rPr lang="en-US" altLang="ko-KR" sz="4800" dirty="0"/>
              <a:t>(115200);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WiFi.mode</a:t>
            </a:r>
            <a:r>
              <a:rPr lang="en-US" altLang="ko-KR" sz="4800" dirty="0"/>
              <a:t>(WIFI_STA);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WiFi.begin</a:t>
            </a:r>
            <a:r>
              <a:rPr lang="en-US" altLang="ko-KR" sz="4800" dirty="0"/>
              <a:t>(</a:t>
            </a:r>
            <a:r>
              <a:rPr lang="en-US" altLang="ko-KR" sz="4800" dirty="0" err="1"/>
              <a:t>ssid</a:t>
            </a:r>
            <a:r>
              <a:rPr lang="en-US" altLang="ko-KR" sz="4800" dirty="0"/>
              <a:t>, password);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Serial.println</a:t>
            </a:r>
            <a:r>
              <a:rPr lang="en-US" altLang="ko-KR" sz="4800" dirty="0"/>
              <a:t>("");</a:t>
            </a:r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  // Wait for connection</a:t>
            </a:r>
          </a:p>
          <a:p>
            <a:pPr marL="0" indent="0">
              <a:buNone/>
            </a:pPr>
            <a:r>
              <a:rPr lang="en-US" altLang="ko-KR" sz="4800" dirty="0"/>
              <a:t>  while (</a:t>
            </a:r>
            <a:r>
              <a:rPr lang="en-US" altLang="ko-KR" sz="4800" dirty="0" err="1"/>
              <a:t>WiFi.status</a:t>
            </a:r>
            <a:r>
              <a:rPr lang="en-US" altLang="ko-KR" sz="4800" dirty="0"/>
              <a:t>() != WL_CONNECTED) {</a:t>
            </a:r>
          </a:p>
          <a:p>
            <a:pPr marL="0" indent="0">
              <a:buNone/>
            </a:pPr>
            <a:r>
              <a:rPr lang="en-US" altLang="ko-KR" sz="4800" dirty="0"/>
              <a:t>    delay(500);</a:t>
            </a:r>
          </a:p>
          <a:p>
            <a:pPr marL="0" indent="0">
              <a:buNone/>
            </a:pPr>
            <a:r>
              <a:rPr lang="en-US" altLang="ko-KR" sz="4800" dirty="0"/>
              <a:t>    </a:t>
            </a:r>
            <a:r>
              <a:rPr lang="en-US" altLang="ko-KR" sz="4800" dirty="0" err="1"/>
              <a:t>Serial.print</a:t>
            </a:r>
            <a:r>
              <a:rPr lang="en-US" altLang="ko-KR" sz="4800" dirty="0"/>
              <a:t>(".");</a:t>
            </a:r>
          </a:p>
          <a:p>
            <a:pPr marL="0" indent="0">
              <a:buNone/>
            </a:pPr>
            <a:r>
              <a:rPr lang="en-US" altLang="ko-KR" sz="4800" dirty="0"/>
              <a:t>  }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Serial.println</a:t>
            </a:r>
            <a:r>
              <a:rPr lang="en-US" altLang="ko-KR" sz="4800" dirty="0"/>
              <a:t>("");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Serial.print</a:t>
            </a:r>
            <a:r>
              <a:rPr lang="en-US" altLang="ko-KR" sz="4800" dirty="0"/>
              <a:t>("Connected to ");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Serial.println</a:t>
            </a:r>
            <a:r>
              <a:rPr lang="en-US" altLang="ko-KR" sz="4800" dirty="0"/>
              <a:t>(</a:t>
            </a:r>
            <a:r>
              <a:rPr lang="en-US" altLang="ko-KR" sz="4800" dirty="0" err="1"/>
              <a:t>ssid</a:t>
            </a:r>
            <a:r>
              <a:rPr lang="en-US" altLang="ko-KR" sz="4800" dirty="0"/>
              <a:t>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Serial.print</a:t>
            </a:r>
            <a:r>
              <a:rPr lang="en-US" altLang="ko-KR" sz="4800" dirty="0"/>
              <a:t>("IP address: ");</a:t>
            </a:r>
          </a:p>
          <a:p>
            <a:pPr marL="0" indent="0">
              <a:buNone/>
            </a:pPr>
            <a:r>
              <a:rPr lang="en-US" altLang="ko-KR" sz="4800" dirty="0"/>
              <a:t>  </a:t>
            </a:r>
            <a:r>
              <a:rPr lang="en-US" altLang="ko-KR" sz="4800" dirty="0" err="1"/>
              <a:t>Serial.println</a:t>
            </a:r>
            <a:r>
              <a:rPr lang="en-US" altLang="ko-KR" sz="4800" dirty="0"/>
              <a:t>(</a:t>
            </a:r>
            <a:r>
              <a:rPr lang="en-US" altLang="ko-KR" sz="4800" dirty="0" err="1"/>
              <a:t>WiFi.localIP</a:t>
            </a:r>
            <a:r>
              <a:rPr lang="en-US" altLang="ko-KR" sz="4800" dirty="0"/>
              <a:t>());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9741" y="1008528"/>
            <a:ext cx="5181600" cy="554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 if (</a:t>
            </a:r>
            <a:r>
              <a:rPr lang="en-US" altLang="ko-KR" sz="1200" dirty="0" err="1"/>
              <a:t>MDNS.begin</a:t>
            </a:r>
            <a:r>
              <a:rPr lang="en-US" altLang="ko-KR" sz="1200" dirty="0"/>
              <a:t>("esp8266")) {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("MDNS responder started");</a:t>
            </a:r>
          </a:p>
          <a:p>
            <a:pPr marL="0" indent="0">
              <a:buNone/>
            </a:pPr>
            <a:r>
              <a:rPr lang="en-US" altLang="ko-KR" sz="1200" dirty="0"/>
              <a:t>  }</a:t>
            </a:r>
          </a:p>
          <a:p>
            <a:pPr marL="0" indent="0"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/>
              <a:t>server.on</a:t>
            </a:r>
            <a:r>
              <a:rPr lang="en-US" altLang="ko-KR" sz="1200" dirty="0"/>
              <a:t>("/", </a:t>
            </a:r>
            <a:r>
              <a:rPr lang="en-US" altLang="ko-KR" sz="1200" dirty="0" err="1"/>
              <a:t>handleRoot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server.on</a:t>
            </a:r>
            <a:r>
              <a:rPr lang="en-US" altLang="ko-KR" sz="1200" dirty="0"/>
              <a:t>("/inline", []() {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server.send</a:t>
            </a:r>
            <a:r>
              <a:rPr lang="en-US" altLang="ko-KR" sz="1200" dirty="0"/>
              <a:t>(200, "text/plain", "this works as well");</a:t>
            </a:r>
          </a:p>
          <a:p>
            <a:pPr marL="0" indent="0">
              <a:buNone/>
            </a:pPr>
            <a:r>
              <a:rPr lang="en-US" altLang="ko-KR" sz="1200" dirty="0"/>
              <a:t>  });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server.onNotFound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handleNotFound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/>
              <a:t>server.begin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("HTTP server started");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void loop(void) {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server.handleClient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MDNS.update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</a:t>
            </a:r>
            <a:r>
              <a:rPr lang="en-US" altLang="ko-KR" sz="3200" b="1" dirty="0" smtClean="0"/>
              <a:t> (2)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222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491" y="485198"/>
            <a:ext cx="10515600" cy="512330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실행결과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시리얼모니터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0262" y="1407026"/>
            <a:ext cx="3515447" cy="41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220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mDNS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06"/>
            <a:ext cx="10515600" cy="4603657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mDNS</a:t>
            </a:r>
            <a:r>
              <a:rPr lang="ko-KR" altLang="en-US" sz="2400" dirty="0"/>
              <a:t>는 멀티 캐스트 </a:t>
            </a:r>
            <a:r>
              <a:rPr lang="en-US" altLang="ko-KR" sz="2400" dirty="0" smtClean="0"/>
              <a:t>DNS</a:t>
            </a:r>
          </a:p>
          <a:p>
            <a:r>
              <a:rPr lang="en-US" altLang="ko-KR" sz="2400" dirty="0"/>
              <a:t>ESP8266</a:t>
            </a:r>
            <a:r>
              <a:rPr lang="ko-KR" altLang="en-US" sz="2400" dirty="0"/>
              <a:t>과 같은 장치가 숫자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주소가 아닌 </a:t>
            </a:r>
            <a:r>
              <a:rPr lang="en-US" altLang="ko-KR" sz="2400" dirty="0"/>
              <a:t>DNS </a:t>
            </a:r>
            <a:r>
              <a:rPr lang="ko-KR" altLang="en-US" sz="2400" dirty="0"/>
              <a:t>스타일 시스템 </a:t>
            </a:r>
            <a:r>
              <a:rPr lang="en-US" altLang="ko-KR" sz="2400" dirty="0"/>
              <a:t>(URL)</a:t>
            </a:r>
            <a:r>
              <a:rPr lang="ko-KR" altLang="en-US" sz="2400" dirty="0"/>
              <a:t>을 사용할 수 있도록 하는 </a:t>
            </a:r>
            <a:r>
              <a:rPr lang="ko-KR" altLang="en-US" sz="2400" dirty="0" smtClean="0"/>
              <a:t>시스템</a:t>
            </a:r>
            <a:endParaRPr lang="en-US" altLang="ko-KR" sz="2400" dirty="0" smtClean="0"/>
          </a:p>
          <a:p>
            <a:r>
              <a:rPr lang="en-US" altLang="ko-KR" sz="2400" dirty="0" err="1"/>
              <a:t>mDNS</a:t>
            </a:r>
            <a:r>
              <a:rPr lang="ko-KR" altLang="en-US" sz="2400" dirty="0"/>
              <a:t>는 </a:t>
            </a:r>
            <a:r>
              <a:rPr lang="en-US" altLang="ko-KR" sz="2400" dirty="0"/>
              <a:t>esp8266.local </a:t>
            </a:r>
            <a:r>
              <a:rPr lang="ko-KR" altLang="en-US" sz="2400" dirty="0"/>
              <a:t>또는 </a:t>
            </a:r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smtClean="0">
                <a:hlinkClick r:id="rId2"/>
              </a:rPr>
              <a:t>esp8266.local</a:t>
            </a:r>
            <a:r>
              <a:rPr lang="ko-KR" altLang="en-US" sz="2400" dirty="0"/>
              <a:t> 같이 </a:t>
            </a:r>
            <a:r>
              <a:rPr lang="en-US" altLang="ko-KR" sz="2400" dirty="0"/>
              <a:t>.local </a:t>
            </a:r>
            <a:r>
              <a:rPr lang="ko-KR" altLang="en-US" sz="2400" dirty="0"/>
              <a:t>접미사가 있는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사용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en-US" altLang="ko-KR" sz="2000" dirty="0"/>
              <a:t>#include &lt;</a:t>
            </a:r>
            <a:r>
              <a:rPr lang="en-US" altLang="ko-KR" sz="2000" dirty="0" smtClean="0"/>
              <a:t>ESP8266mDNS.h&gt;;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latin typeface="+mn-ea"/>
              </a:rPr>
              <a:t>if</a:t>
            </a:r>
            <a:r>
              <a:rPr lang="ko-KR" altLang="ko-KR" sz="2000" dirty="0">
                <a:latin typeface="+mn-ea"/>
              </a:rPr>
              <a:t> (!</a:t>
            </a:r>
            <a:r>
              <a:rPr lang="ko-KR" altLang="ko-KR" sz="2000" dirty="0" err="1">
                <a:latin typeface="+mn-ea"/>
              </a:rPr>
              <a:t>MDNS.begin</a:t>
            </a:r>
            <a:r>
              <a:rPr lang="ko-KR" altLang="ko-KR" sz="2000" dirty="0">
                <a:latin typeface="+mn-ea"/>
              </a:rPr>
              <a:t>("esp8266")) { </a:t>
            </a:r>
            <a:endParaRPr lang="en-US" altLang="ko-KR" sz="2000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ko-KR" sz="2000" dirty="0" err="1" smtClean="0">
                <a:latin typeface="+mn-ea"/>
              </a:rPr>
              <a:t>Serial.println</a:t>
            </a:r>
            <a:r>
              <a:rPr lang="ko-KR" altLang="ko-KR" sz="2000" dirty="0">
                <a:latin typeface="+mn-ea"/>
              </a:rPr>
              <a:t>("</a:t>
            </a:r>
            <a:r>
              <a:rPr lang="ko-KR" altLang="ko-KR" sz="2000" dirty="0" err="1">
                <a:latin typeface="+mn-ea"/>
              </a:rPr>
              <a:t>Error</a:t>
            </a:r>
            <a:r>
              <a:rPr lang="ko-KR" altLang="ko-KR" sz="2000" dirty="0">
                <a:latin typeface="+mn-ea"/>
              </a:rPr>
              <a:t> </a:t>
            </a:r>
            <a:r>
              <a:rPr lang="ko-KR" altLang="ko-KR" sz="2000" dirty="0" err="1">
                <a:latin typeface="+mn-ea"/>
              </a:rPr>
              <a:t>setting</a:t>
            </a:r>
            <a:r>
              <a:rPr lang="ko-KR" altLang="ko-KR" sz="2000" dirty="0">
                <a:latin typeface="+mn-ea"/>
              </a:rPr>
              <a:t> </a:t>
            </a:r>
            <a:r>
              <a:rPr lang="ko-KR" altLang="ko-KR" sz="2000" dirty="0" err="1">
                <a:latin typeface="+mn-ea"/>
              </a:rPr>
              <a:t>up</a:t>
            </a:r>
            <a:r>
              <a:rPr lang="ko-KR" altLang="ko-KR" sz="2000" dirty="0">
                <a:latin typeface="+mn-ea"/>
              </a:rPr>
              <a:t> MDNS </a:t>
            </a:r>
            <a:r>
              <a:rPr lang="ko-KR" altLang="ko-KR" sz="2000" dirty="0" err="1">
                <a:latin typeface="+mn-ea"/>
              </a:rPr>
              <a:t>responder</a:t>
            </a:r>
            <a:r>
              <a:rPr lang="ko-KR" altLang="ko-KR" sz="2000" dirty="0" smtClean="0">
                <a:latin typeface="+mn-ea"/>
              </a:rPr>
              <a:t>!");</a:t>
            </a:r>
            <a:endParaRPr lang="en-US" altLang="ko-KR" sz="2000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latin typeface="+mn-ea"/>
              </a:rPr>
              <a:t>}</a:t>
            </a:r>
            <a:endParaRPr lang="ko-KR" altLang="ko-KR" sz="2000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latin typeface="+mn-ea"/>
              </a:rPr>
              <a:t>else</a:t>
            </a:r>
            <a:r>
              <a:rPr lang="ko-KR" altLang="ko-KR" sz="2000" dirty="0">
                <a:latin typeface="+mn-ea"/>
              </a:rPr>
              <a:t> { </a:t>
            </a:r>
            <a:r>
              <a:rPr lang="ko-KR" altLang="ko-KR" sz="2000" dirty="0" err="1">
                <a:latin typeface="+mn-ea"/>
              </a:rPr>
              <a:t>Serial.println</a:t>
            </a:r>
            <a:r>
              <a:rPr lang="ko-KR" altLang="ko-KR" sz="2000" dirty="0">
                <a:latin typeface="+mn-ea"/>
              </a:rPr>
              <a:t>("</a:t>
            </a:r>
            <a:r>
              <a:rPr lang="ko-KR" altLang="ko-KR" sz="2000" dirty="0" err="1">
                <a:latin typeface="+mn-ea"/>
              </a:rPr>
              <a:t>mDNS</a:t>
            </a:r>
            <a:r>
              <a:rPr lang="ko-KR" altLang="ko-KR" sz="2000" dirty="0">
                <a:latin typeface="+mn-ea"/>
              </a:rPr>
              <a:t> </a:t>
            </a:r>
            <a:r>
              <a:rPr lang="ko-KR" altLang="ko-KR" sz="2000" dirty="0" err="1">
                <a:latin typeface="+mn-ea"/>
              </a:rPr>
              <a:t>responder</a:t>
            </a:r>
            <a:r>
              <a:rPr lang="ko-KR" altLang="ko-KR" sz="2000" dirty="0">
                <a:latin typeface="+mn-ea"/>
              </a:rPr>
              <a:t> </a:t>
            </a:r>
            <a:r>
              <a:rPr lang="ko-KR" altLang="ko-KR" sz="2000" dirty="0" err="1">
                <a:latin typeface="+mn-ea"/>
              </a:rPr>
              <a:t>started</a:t>
            </a:r>
            <a:r>
              <a:rPr lang="ko-KR" altLang="ko-KR" sz="2000" dirty="0">
                <a:latin typeface="+mn-ea"/>
              </a:rPr>
              <a:t>"); }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155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Esp8266 </a:t>
            </a:r>
            <a:r>
              <a:rPr lang="en-US" altLang="ko-KR" sz="3200" dirty="0" err="1" smtClean="0"/>
              <a:t>WiFi</a:t>
            </a:r>
            <a:r>
              <a:rPr lang="en-US" altLang="ko-KR" sz="3200" dirty="0" smtClean="0"/>
              <a:t> mode(1)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7180" y="2118912"/>
            <a:ext cx="8163957" cy="4272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018" y="1385455"/>
            <a:ext cx="1054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Station (STA) </a:t>
            </a:r>
            <a:r>
              <a:rPr lang="ko-KR" altLang="en-US" dirty="0" smtClean="0"/>
              <a:t>모드는 </a:t>
            </a:r>
            <a:r>
              <a:rPr lang="ko-KR" altLang="en-US" dirty="0" err="1" smtClean="0"/>
              <a:t>엑세스포인트</a:t>
            </a:r>
            <a:r>
              <a:rPr lang="en-US" altLang="ko-KR" dirty="0" smtClean="0"/>
              <a:t>(AP </a:t>
            </a:r>
            <a:r>
              <a:rPr lang="en-US" altLang="ko-KR" dirty="0"/>
              <a:t>: access point 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의하여 동작하는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네트워크에 </a:t>
            </a:r>
            <a:r>
              <a:rPr lang="en-US" altLang="ko-KR" dirty="0" smtClean="0"/>
              <a:t>ESP8266</a:t>
            </a:r>
            <a:r>
              <a:rPr lang="ko-KR" altLang="en-US" dirty="0" smtClean="0"/>
              <a:t>을 연결할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09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HelloServerSecure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(1)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&lt;ESP8266WiFi.h&gt;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WiFiClient.h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&lt;ESP8266WebServerSecure.h&gt;</a:t>
            </a:r>
          </a:p>
          <a:p>
            <a:pPr marL="0" indent="0">
              <a:buNone/>
            </a:pPr>
            <a:r>
              <a:rPr lang="en-US" altLang="ko-KR" dirty="0"/>
              <a:t>#include &lt;ESP8266mDNS.h&gt;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en-US" altLang="ko-KR" dirty="0"/>
              <a:t> STASSID</a:t>
            </a:r>
          </a:p>
          <a:p>
            <a:pPr marL="0" indent="0">
              <a:buNone/>
            </a:pPr>
            <a:r>
              <a:rPr lang="en-US" altLang="ko-KR" dirty="0"/>
              <a:t>#define STASSID </a:t>
            </a:r>
            <a:r>
              <a:rPr lang="en-US" altLang="ko-KR" dirty="0" smtClean="0"/>
              <a:t>“********"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#define STAPSK  </a:t>
            </a:r>
            <a:r>
              <a:rPr lang="en-US" altLang="ko-KR" dirty="0" smtClean="0"/>
              <a:t>“*********"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endif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char* </a:t>
            </a:r>
            <a:r>
              <a:rPr lang="en-US" altLang="ko-KR" dirty="0" err="1"/>
              <a:t>ssid</a:t>
            </a:r>
            <a:r>
              <a:rPr lang="en-US" altLang="ko-KR" dirty="0"/>
              <a:t> = STASSID;</a:t>
            </a:r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char* password = STAPSK;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ESP8266WebServerSecure server(443);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85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388"/>
            <a:ext cx="5181600" cy="500034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// The certificate is stored in PMEM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static </a:t>
            </a:r>
            <a:r>
              <a:rPr lang="en-US" altLang="ko-KR" sz="900" dirty="0" err="1"/>
              <a:t>const</a:t>
            </a:r>
            <a:r>
              <a:rPr lang="en-US" altLang="ko-KR" sz="900" dirty="0"/>
              <a:t> uint8_t x509[] PROGMEM =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0x30, 0x82, 0x01, 0x3d, 0x30, 0x81, 0xe8, 0x02, 0x09, 0x00, 0xfe, 0x56,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0x46, 0xf2, 0x78, 0xc6, 0x51, 0x17, 0x30, 0x0d, 0x06, 0x09, 0x2a, 0x86,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0x48, 0x86, 0xf7, 0x0d, 0x01, 0x01, 0x0b, 0x05, 0x00, 0x30, 0x26,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0x10, 0x30, 0x0e, 0x06, 0x03, 0x55, 0x04, 0x0a, 0x0c, 0x07, 0x45, 0x53,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0x50, 0x38, 0x32, 0x36, 0x36, 0x31, 0x12, 0x30, 0x10, 0x06, 0x03, 0x55,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0x04, 0x03, 0x0c, 0x09, 0x31, 0x32, 0x37, 0x2e, 0x30, 0x2e, 0x30, 0x2e,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0x31, 0x30, 0x1e, 0x17, 0x0d, 0x31, 0x37, 0x30, 0x33, 0x31, 0x38,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0x34, 0x34, 0x39, 0x31, 0x38, 0x5a, 0x17, 0x0d, 0x33, 0x30, 0x31,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0x32, 0x35, 0x31, 0x34, 0x34, 0x39, 0x31, 0x38, 0x5a, 0x30, 0x26,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0x10, 0x30, 0x0e, 0x06, 0x03, 0x55, 0x04, 0x0a, 0x0c, 0x07, 0x45, 0x53,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0x50, 0x38, 0x32, 0x36, 0x36, 0x31, 0x12, 0x30, 0x10, 0x06, 0x03, 0x55,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0x04, 0x03, 0x0c, 0x09, 0x31, 0x32, 0x37, 0x2e, 0x30, 0x2e, 0x30, 0x2e,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0x31, 0x30, 0x5c, 0x30, 0x0d, 0x06, 0x09, 0x2a, 0x86, 0x48, 0x86, 0xf7,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0x0d, 0x01, 0x01, 0x01, 0x05, 0x00, 0x03, 0x4b, 0x00, 0x30, 0x48, 0x02,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0x41, 0x00, 0xc6, 0x72, 0x6c, 0x12, 0xe1, 0x20, 0x4d, 0x10, 0x0c, 0xf7,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0x3a, 0x2a, 0x5a, 0x49, 0xe2, 0x2d, 0xc9, 0x7a, 0x63, 0x1d, 0xef, 0xc6,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0xbb, 0xa3, 0xd6, 0x6f, 0x59, 0xcb, 0xd5, 0xf6, 0xbe, 0x34, 0x83, 0x33,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0x50, 0x80, 0xec, 0x49, 0x63, 0xbf, 0xee, 0x59, 0x94, 0x67, 0x8b, 0x8d,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0x81, 0x85, 0x23, 0x24, 0x06, 0x52, 0x76, 0x55, 0x9d, 0x18, 0x09, 0xb3,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0x3c, 0x10, 0x40, 0x05, 0x01, 0xf3, 0x02, 0x03, 0x01, 0x00, 0x01, 0x30,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0x0d, 0x06, 0x09, 0x2a, 0x86, 0x48, 0x86, 0xf7, 0x0d, 0x01, 0x01, 0x0b,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0x05, 0x00, 0x03, 0x41, 0x00, 0x69, 0xdc, 0x6c, 0x9b, 0xa7, 0x62, 0x57,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0x7e, 0x03, 0x01, 0x45, 0xad, 0x9a, 0x83, 0x90, 0x3a, 0xe7, 0xdf, 0xe8,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0x8f, 0x46, 0x00, 0xd3, 0x5f, 0x2b, 0x0a, 0xde, 0x92, 0x1b, 0xc5, 0x04,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0xc5, 0xc0, 0x76, 0xf4, 0xf6, 0x08, 0x36, 0x97, 0x27, 0x82, 0xf1, 0x60,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0x76, 0xc2, 0xcd, 0x67, 0x6c, 0x4b, 0x6c, 0xca, 0xfd, 0x97, 0xfd, 0x33,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0x9e, 0x12, 0x67, 0x6b, 0x98, 0x7e, 0xd5, 0x80, 0x8f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};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ko-KR" altLang="en-US" sz="9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248400" y="1176617"/>
            <a:ext cx="5181600" cy="524911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// And so is the key.  These could also be in DRAM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static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uint8_t </a:t>
            </a:r>
            <a:r>
              <a:rPr lang="en-US" altLang="ko-KR" sz="1000" dirty="0" err="1"/>
              <a:t>rsakey</a:t>
            </a:r>
            <a:r>
              <a:rPr lang="en-US" altLang="ko-KR" sz="1000" dirty="0"/>
              <a:t>[] PROGMEM =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0x30, 0x82, 0x01, 0x3a, 0x02, 0x01, 0x00, 0x02, 0x41, 0x00, 0xc6, 0x72,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0x6c, 0x12, 0xe1, 0x20, 0x4d, 0x10, 0x0c, 0xf7, 0x3a, 0x2a, 0x5a, 0x49,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0xe2, 0x2d, 0xc9, 0x7a, 0x63, 0x1d, 0xef, 0xc6, 0xbb, 0xa3, 0xd6, 0x6f,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0x59, 0xcb, 0xd5, 0xf6, 0xbe, 0x34, 0x83, 0x33, 0x50, 0x80, 0xec, 0x49,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0x63, 0xbf, 0xee, 0x59, 0x94, 0x67, 0x8b, 0x8d, 0x81, 0x85, 0x23, 0x24,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0x06, 0x52, 0x76, 0x55, 0x9d, 0x18, 0x09, 0xb3, 0x3c, 0x10, 0x40, 0x05,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0x01, 0xf3, 0x02, 0x03, 0x01, 0x00, 0x01, 0x02, 0x40, 0x35, 0x0b, 0x74,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0xd3, 0xff, 0x15, 0x51, 0x44, 0x0f, 0x13, 0x2e, 0x9b, 0x0f, 0x93, 0x5c,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0x3f, 0xfc, 0xf1, 0x17, 0xf9, 0x72, 0x94, 0x5e, 0xa7, 0xc6, 0xb3, 0xf0,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0xfe, 0xc9, 0x6c, 0xb1, 0x1e, 0x83, 0xb3, 0xc6, 0x45, 0x3a, 0x25, 0x60,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0x7c, 0x3d, 0x92, 0x7d, 0x53, 0xec, 0x49, 0x8d, 0xb5, 0x45, 0x10, 0x99,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0x9b, 0xc6, 0x22, 0x3a, 0x68, 0xc7, 0x13, 0x4e, 0xb6, 0x04, 0x61, 0x21,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0x01, 0x02, 0x21, 0x00, 0xea, 0x8c, 0x21, 0xd4, 0x7f, 0x3f, 0xb6, 0x91,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0xfa, 0xf8, 0xb9, 0x2d, 0xcb, 0x36, 0x36, 0x02, 0x5f, 0xf0, 0x0c, 0x6e,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0x87, 0xaa, 0x5c, 0x14, 0xf6, 0x56, 0x8e, 0x12, 0x92, 0x25, 0xde, 0xb3,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0x02, 0x21, 0x00, 0xd8, 0x99, 0x01, 0xf1, 0x04, 0x0b, 0x98, 0xa3, 0x71,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0x56, 0x1d, 0xea, 0x6f, 0x45, 0xd1, 0x36, 0x70, 0x76, 0x8b, 0xab, 0x69,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0x30, 0x58, 0x9c, 0xe0, 0x45, 0x97, 0xe7, 0xb6, 0xb5, 0xef, 0xc1, 0x02,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0x21, 0x00, 0xa2, 0x01, 0x06, 0xc0, 0xf2, 0xdf, 0xbc, 0x28, 0x1a, 0xb4,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0xbf, 0x9b, 0x5c, 0xd8, 0x65, 0xf7, 0xbf, 0xf2, 0x5b, 0x73, 0xe0, 0xeb,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0x0f, 0xcd, 0x3e, 0xd5, 0x4c, 0x2e, 0x91, 0x99, 0xec, 0xb7, 0x02, 0x20,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0x4b, 0x9d, 0x46, 0xd7, 0x3c, 0x01, 0x4c, 0x5d, 0x2a, 0xb0, 0xd4, 0xaa,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0xc6, 0x03, 0xca, 0xa0, 0xc5, 0xac, 0x2c, 0xe0, 0x3f, 0x4d, 0x98, 0x71,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0xd3, 0xbd, 0x97, 0xe5, 0x55, 0x9c, 0xb8, 0x41, 0x02, 0x20, 0x02, 0x42,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0x9f, 0xd1, 0x06, 0x35, 0x3b, 0x42, 0xf5, 0x64, 0xaf, 0x6d, 0xbf, 0xcd,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0x2c, 0x3a, 0xcd, 0x0a, 0x9a, 0x4d, 0x7c, 0xad, 0x29, 0xd6, 0x36, 0x57,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0xd5, 0xdf, 0x34, 0xeb, 0x26, 0x03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62000" y="230188"/>
            <a:ext cx="10515600" cy="946150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HelloServerSecure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(2)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52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412" y="1519518"/>
            <a:ext cx="6239435" cy="5124451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led = 13;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handleRoot</a:t>
            </a:r>
            <a:r>
              <a:rPr lang="en-US" altLang="ko-KR" sz="1400" dirty="0"/>
              <a:t>()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1);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server.send</a:t>
            </a:r>
            <a:r>
              <a:rPr lang="en-US" altLang="ko-KR" sz="1400" dirty="0"/>
              <a:t>(200, "text/plain", "Hello from esp8266 over HTTPS!");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handleNotFound</a:t>
            </a:r>
            <a:r>
              <a:rPr lang="en-US" altLang="ko-KR" sz="1400" dirty="0"/>
              <a:t>()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1);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String message = "File Not Found\n\n";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"URI: 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</a:t>
            </a:r>
            <a:r>
              <a:rPr lang="en-US" altLang="ko-KR" sz="1400" dirty="0" err="1"/>
              <a:t>server.uri</a:t>
            </a:r>
            <a:r>
              <a:rPr lang="en-US" altLang="ko-KR" sz="1400" dirty="0"/>
              <a:t>();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</a:t>
            </a:r>
            <a:r>
              <a:rPr lang="en-US" altLang="ko-KR" sz="1400" dirty="0" err="1"/>
              <a:t>nMethod</a:t>
            </a:r>
            <a:r>
              <a:rPr lang="en-US" altLang="ko-KR" sz="1400" dirty="0"/>
              <a:t>: 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(</a:t>
            </a:r>
            <a:r>
              <a:rPr lang="en-US" altLang="ko-KR" sz="1400" dirty="0" err="1"/>
              <a:t>server.method</a:t>
            </a:r>
            <a:r>
              <a:rPr lang="en-US" altLang="ko-KR" sz="1400" dirty="0"/>
              <a:t>() == HTTP_GET) ? "GET" : "POST";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</a:t>
            </a:r>
            <a:r>
              <a:rPr lang="en-US" altLang="ko-KR" sz="1400" dirty="0" err="1"/>
              <a:t>nArguments</a:t>
            </a:r>
            <a:r>
              <a:rPr lang="en-US" altLang="ko-KR" sz="1400" dirty="0"/>
              <a:t>: 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</a:t>
            </a:r>
            <a:r>
              <a:rPr lang="en-US" altLang="ko-KR" sz="1400" dirty="0" err="1"/>
              <a:t>server.args</a:t>
            </a:r>
            <a:r>
              <a:rPr lang="en-US" altLang="ko-KR" sz="1400" dirty="0"/>
              <a:t>();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"\n";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for (uint8_t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server.args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message += " " + </a:t>
            </a:r>
            <a:r>
              <a:rPr lang="en-US" altLang="ko-KR" sz="1400" dirty="0" err="1"/>
              <a:t>server.argName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+ ": " + </a:t>
            </a:r>
            <a:r>
              <a:rPr lang="en-US" altLang="ko-KR" sz="1400" dirty="0" err="1"/>
              <a:t>server.arg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+ "\n";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server.send</a:t>
            </a:r>
            <a:r>
              <a:rPr lang="en-US" altLang="ko-KR" sz="1400" dirty="0"/>
              <a:t>(404, "text/plain", message);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010399" y="1519518"/>
            <a:ext cx="4858327" cy="4590211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setup(void)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(led, OUTPUT);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(115200);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WiFi.begin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ssid</a:t>
            </a:r>
            <a:r>
              <a:rPr lang="en-US" altLang="ko-KR" sz="1400" dirty="0"/>
              <a:t>, password);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// Wait for connection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while (</a:t>
            </a:r>
            <a:r>
              <a:rPr lang="en-US" altLang="ko-KR" sz="1400" dirty="0" err="1"/>
              <a:t>WiFi.status</a:t>
            </a:r>
            <a:r>
              <a:rPr lang="en-US" altLang="ko-KR" sz="1400" dirty="0"/>
              <a:t>() != WL_CONNECTED)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delay(500);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(".");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("Connected to 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ssid</a:t>
            </a:r>
            <a:r>
              <a:rPr lang="en-US" altLang="ko-KR" sz="1400" dirty="0"/>
              <a:t>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("IP address: 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WiFi.localIP</a:t>
            </a:r>
            <a:r>
              <a:rPr lang="en-US" altLang="ko-KR" sz="1400" dirty="0"/>
              <a:t>());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MDNS.begin</a:t>
            </a:r>
            <a:r>
              <a:rPr lang="en-US" altLang="ko-KR" sz="1400" dirty="0"/>
              <a:t>("esp8266"))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("MDNS responder started");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HelloServerSecure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(3)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370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Autofit/>
          </a:bodyPr>
          <a:lstStyle/>
          <a:p>
            <a:r>
              <a:rPr lang="en-US" altLang="ko-KR" sz="3200" b="1" dirty="0" err="1"/>
              <a:t>HelloServerSecure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예제 </a:t>
            </a:r>
            <a:r>
              <a:rPr lang="en-US" altLang="ko-KR" sz="3200" b="1" dirty="0" smtClean="0"/>
              <a:t>(4)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28165" y="1438835"/>
            <a:ext cx="7727576" cy="5015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server.setServerKeyAndCert_P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rsakey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rsakey</a:t>
            </a:r>
            <a:r>
              <a:rPr lang="en-US" altLang="ko-KR" sz="1600" dirty="0"/>
              <a:t>), x509,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(x509</a:t>
            </a:r>
            <a:r>
              <a:rPr lang="en-US" altLang="ko-KR" sz="1600" dirty="0" smtClean="0"/>
              <a:t>));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server.on</a:t>
            </a:r>
            <a:r>
              <a:rPr lang="en-US" altLang="ko-KR" sz="1600" dirty="0"/>
              <a:t>("/", </a:t>
            </a:r>
            <a:r>
              <a:rPr lang="en-US" altLang="ko-KR" sz="1600" dirty="0" err="1"/>
              <a:t>handleRoot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server.on</a:t>
            </a:r>
            <a:r>
              <a:rPr lang="en-US" altLang="ko-KR" sz="1600" dirty="0"/>
              <a:t>("/inline", []() {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server.send</a:t>
            </a:r>
            <a:r>
              <a:rPr lang="en-US" altLang="ko-KR" sz="1600" dirty="0"/>
              <a:t>(200, "text/plain", "this works as well");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});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server.onNotFound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handleNotFound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server.begin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Serial.println</a:t>
            </a:r>
            <a:r>
              <a:rPr lang="en-US" altLang="ko-KR" sz="1600" dirty="0"/>
              <a:t>("HTTPS server started");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void loop(void) {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server.handleClient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MDNS.update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834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37" y="1414695"/>
            <a:ext cx="3273975" cy="4382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12" y="3656714"/>
            <a:ext cx="6944643" cy="20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0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Esp8266 </a:t>
            </a:r>
            <a:r>
              <a:rPr lang="en-US" altLang="ko-KR" sz="3200" dirty="0" err="1" smtClean="0"/>
              <a:t>WiFi</a:t>
            </a:r>
            <a:r>
              <a:rPr lang="en-US" altLang="ko-KR" sz="3200" dirty="0" smtClean="0"/>
              <a:t> mode(2)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2698611"/>
            <a:ext cx="8040255" cy="3874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945" y="1320800"/>
            <a:ext cx="1072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access </a:t>
            </a:r>
            <a:r>
              <a:rPr lang="en-US" altLang="ko-KR" dirty="0"/>
              <a:t>point (AP)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스테이션들이 </a:t>
            </a:r>
            <a:r>
              <a:rPr lang="en-US" altLang="ko-KR" dirty="0" smtClean="0"/>
              <a:t>Wi-Fi </a:t>
            </a:r>
            <a:r>
              <a:rPr lang="ko-KR" altLang="en-US" dirty="0" smtClean="0"/>
              <a:t>망에 접속할 수 있게 해주는 장치로 유선 네트워크로 연결을 제공한다</a:t>
            </a:r>
            <a:r>
              <a:rPr lang="en-US" altLang="ko-KR" dirty="0" smtClean="0"/>
              <a:t>. ESP8266</a:t>
            </a:r>
            <a:r>
              <a:rPr lang="ko-KR" altLang="en-US" dirty="0" smtClean="0"/>
              <a:t>은 유선 </a:t>
            </a:r>
            <a:r>
              <a:rPr lang="ko-KR" altLang="en-US" dirty="0" err="1" smtClean="0"/>
              <a:t>네크워크의</a:t>
            </a:r>
            <a:r>
              <a:rPr lang="ko-KR" altLang="en-US" dirty="0" smtClean="0"/>
              <a:t> 인터페이스를 제외하고 이와 유사한 기능을 제공한다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이와같은</a:t>
            </a:r>
            <a:r>
              <a:rPr lang="ko-KR" altLang="en-US" dirty="0" smtClean="0"/>
              <a:t> 동작을 소프트 </a:t>
            </a:r>
            <a:r>
              <a:rPr lang="ko-KR" altLang="en-US" dirty="0" err="1" smtClean="0"/>
              <a:t>엑세스포인트</a:t>
            </a:r>
            <a:r>
              <a:rPr lang="en-US" altLang="ko-KR" dirty="0"/>
              <a:t> (soft-AP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부른다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 </a:t>
            </a:r>
            <a:r>
              <a:rPr lang="ko-KR" altLang="en-US" dirty="0" err="1" smtClean="0"/>
              <a:t>엑세스포인트에</a:t>
            </a:r>
            <a:r>
              <a:rPr lang="ko-KR" altLang="en-US" dirty="0" smtClean="0"/>
              <a:t> 접속 가능한 최대 스테이션은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13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Esp8266 </a:t>
            </a:r>
            <a:r>
              <a:rPr lang="en-US" altLang="ko-KR" sz="3200" dirty="0" err="1" smtClean="0"/>
              <a:t>WiFi</a:t>
            </a:r>
            <a:r>
              <a:rPr lang="en-US" altLang="ko-KR" sz="3200" dirty="0" smtClean="0"/>
              <a:t> mode(3)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7418" y="2103621"/>
            <a:ext cx="8230568" cy="4315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636" y="1487054"/>
            <a:ext cx="1133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ESP </a:t>
            </a:r>
            <a:r>
              <a:rPr lang="ko-KR" altLang="en-US" sz="2000" dirty="0" smtClean="0"/>
              <a:t>는 소프트 </a:t>
            </a:r>
            <a:r>
              <a:rPr lang="ko-KR" altLang="en-US" sz="2000" dirty="0" err="1" smtClean="0"/>
              <a:t>엑세스포인트와</a:t>
            </a:r>
            <a:r>
              <a:rPr lang="ko-KR" altLang="en-US" sz="2000" dirty="0" smtClean="0"/>
              <a:t> 스테이션 모드에서 동시에 동작 가능하다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이용하여 메시 네트워크</a:t>
            </a:r>
            <a:r>
              <a:rPr lang="en-US" altLang="ko-KR" sz="2000" dirty="0" smtClean="0"/>
              <a:t>(mesh network)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노드로 동작할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566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ESP8266WIFI/UDP </a:t>
            </a:r>
            <a:r>
              <a:rPr lang="ko-KR" altLang="en-US" sz="3600" b="1" dirty="0" smtClean="0"/>
              <a:t>예제 </a:t>
            </a:r>
            <a:r>
              <a:rPr lang="en-US" altLang="ko-KR" sz="3600" b="1" dirty="0" smtClean="0"/>
              <a:t>(1)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0291" y="1117600"/>
            <a:ext cx="5539509" cy="50593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#include &lt;ESP8266WiFi.h&gt;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WiFiUdp.h</a:t>
            </a:r>
            <a:r>
              <a:rPr lang="en-US" altLang="ko-KR" sz="14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</a:t>
            </a:r>
            <a:r>
              <a:rPr lang="en-US" altLang="ko-KR" sz="1400" dirty="0" err="1"/>
              <a:t>ifndef</a:t>
            </a:r>
            <a:r>
              <a:rPr lang="en-US" altLang="ko-KR" sz="1400" dirty="0"/>
              <a:t> STASSID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#define STASSID </a:t>
            </a:r>
            <a:r>
              <a:rPr lang="en-US" altLang="ko-KR" sz="1400" dirty="0" smtClean="0"/>
              <a:t>“********“  // SSID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#define STAPSK  </a:t>
            </a:r>
            <a:r>
              <a:rPr lang="en-US" altLang="ko-KR" sz="1400" dirty="0" smtClean="0"/>
              <a:t>“***********“  // Password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</a:t>
            </a:r>
            <a:r>
              <a:rPr lang="en-US" altLang="ko-KR" sz="1400" dirty="0" err="1"/>
              <a:t>endif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 smtClean="0"/>
              <a:t>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localPort</a:t>
            </a:r>
            <a:r>
              <a:rPr lang="en-US" altLang="ko-KR" sz="1400" dirty="0"/>
              <a:t> = 8888;      // local port to listen 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// buffers for receiving and sending data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char </a:t>
            </a:r>
            <a:r>
              <a:rPr lang="en-US" altLang="ko-KR" sz="1400" dirty="0" err="1"/>
              <a:t>packetBuffer</a:t>
            </a:r>
            <a:r>
              <a:rPr lang="en-US" altLang="ko-KR" sz="1400" dirty="0"/>
              <a:t>[UDP_TX_PACKET_MAX_SIZE + 1]; //buffer to hold incoming packet</a:t>
            </a:r>
            <a:r>
              <a:rPr lang="en-US" altLang="ko-KR" sz="1400" dirty="0" smtClean="0"/>
              <a:t>, 8192+1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char  </a:t>
            </a:r>
            <a:r>
              <a:rPr lang="en-US" altLang="ko-KR" sz="1400" dirty="0" err="1"/>
              <a:t>ReplyBuffer</a:t>
            </a:r>
            <a:r>
              <a:rPr lang="en-US" altLang="ko-KR" sz="1400" dirty="0"/>
              <a:t>[] = "acknowledged\r\n";       // a string to send back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 err="1"/>
              <a:t>WiFiUDP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Udp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0728" y="1237673"/>
            <a:ext cx="5073072" cy="493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void setup() {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Serial.begin</a:t>
            </a:r>
            <a:r>
              <a:rPr lang="en-US" altLang="ko-KR" sz="1600" dirty="0"/>
              <a:t>(115200);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WiFi.mode</a:t>
            </a:r>
            <a:r>
              <a:rPr lang="en-US" altLang="ko-KR" sz="1600" dirty="0"/>
              <a:t>(WIFI_STA);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WiFi.begin</a:t>
            </a:r>
            <a:r>
              <a:rPr lang="en-US" altLang="ko-KR" sz="1600" dirty="0"/>
              <a:t>(STASSID, STAPSK);</a:t>
            </a:r>
          </a:p>
          <a:p>
            <a:pPr marL="0" indent="0">
              <a:buNone/>
            </a:pPr>
            <a:r>
              <a:rPr lang="en-US" altLang="ko-KR" sz="1600" dirty="0"/>
              <a:t>  while (</a:t>
            </a:r>
            <a:r>
              <a:rPr lang="en-US" altLang="ko-KR" sz="1600" dirty="0" err="1"/>
              <a:t>WiFi.status</a:t>
            </a:r>
            <a:r>
              <a:rPr lang="en-US" altLang="ko-KR" sz="1600" dirty="0"/>
              <a:t>() != WL_CONNECTED) {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('.');</a:t>
            </a:r>
          </a:p>
          <a:p>
            <a:pPr marL="0" indent="0">
              <a:buNone/>
            </a:pPr>
            <a:r>
              <a:rPr lang="en-US" altLang="ko-KR" sz="1600" dirty="0"/>
              <a:t>    delay(500);</a:t>
            </a:r>
          </a:p>
          <a:p>
            <a:pPr marL="0" indent="0">
              <a:buNone/>
            </a:pPr>
            <a:r>
              <a:rPr lang="en-US" altLang="ko-KR" sz="1600" dirty="0"/>
              <a:t>  }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("\</a:t>
            </a:r>
            <a:r>
              <a:rPr lang="en-US" altLang="ko-KR" sz="1600" dirty="0" err="1"/>
              <a:t>nConnected</a:t>
            </a:r>
            <a:r>
              <a:rPr lang="en-US" altLang="ko-KR" sz="1600" dirty="0"/>
              <a:t>! IP address: ");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WiFi.localIP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Serial.printf</a:t>
            </a:r>
            <a:r>
              <a:rPr lang="en-US" altLang="ko-KR" sz="1600" dirty="0"/>
              <a:t>("UDP server on port %d\n", </a:t>
            </a:r>
            <a:r>
              <a:rPr lang="en-US" altLang="ko-KR" sz="1600" dirty="0" err="1"/>
              <a:t>localPort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Udp.begin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localPort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6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24582" y="365125"/>
            <a:ext cx="7047346" cy="5878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void loop() {</a:t>
            </a:r>
          </a:p>
          <a:p>
            <a:pPr marL="0" indent="0">
              <a:buNone/>
            </a:pPr>
            <a:r>
              <a:rPr lang="en-US" altLang="ko-KR" sz="1200" dirty="0"/>
              <a:t>  // if there's data available, read a packet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packetSize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Udp.parsePacket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if (</a:t>
            </a:r>
            <a:r>
              <a:rPr lang="en-US" altLang="ko-KR" sz="1200" dirty="0" err="1"/>
              <a:t>packetSize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Serial.printf</a:t>
            </a:r>
            <a:r>
              <a:rPr lang="en-US" altLang="ko-KR" sz="1200" dirty="0"/>
              <a:t>("Received packet of size %d from %s:%d\n    (to %s:%d, free heap = %d B)\n",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packetSize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Udp.remoteIP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c_str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Udp.remotePort</a:t>
            </a:r>
            <a:r>
              <a:rPr lang="en-US" altLang="ko-KR" sz="1200" dirty="0"/>
              <a:t>(),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Udp.destinationIP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c_str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Udp.localPort</a:t>
            </a:r>
            <a:r>
              <a:rPr lang="en-US" altLang="ko-KR" sz="1200" dirty="0"/>
              <a:t>(),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ESP.getFreeHeap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// read the packet into </a:t>
            </a:r>
            <a:r>
              <a:rPr lang="en-US" altLang="ko-KR" sz="1200" dirty="0" err="1"/>
              <a:t>packetBufffer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Udp.read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packetBuffer</a:t>
            </a:r>
            <a:r>
              <a:rPr lang="en-US" altLang="ko-KR" sz="1200" dirty="0"/>
              <a:t>, UDP_TX_PACKET_MAX_SIZE);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packetBuffer</a:t>
            </a:r>
            <a:r>
              <a:rPr lang="en-US" altLang="ko-KR" sz="1200" dirty="0"/>
              <a:t>[n] = 0;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("Contents:");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packetBuffer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// send a reply, to the IP address and port that sent us the packet we received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Udp.beginPacket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Udp.remoteIP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Udp.remotePort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Udp.write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ReplyBuffer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Udp.endPacket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7855" y="365125"/>
            <a:ext cx="4756727" cy="1325563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ESP8266WIFI/UDP </a:t>
            </a:r>
            <a:r>
              <a:rPr lang="ko-KR" altLang="en-US" sz="3600" b="1" dirty="0" smtClean="0"/>
              <a:t>예제 </a:t>
            </a:r>
            <a:r>
              <a:rPr lang="en-US" altLang="ko-KR" sz="3600" b="1" dirty="0" smtClean="0"/>
              <a:t>(2)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916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실행화면</a:t>
            </a:r>
            <a:r>
              <a:rPr lang="en-US" altLang="ko-KR" dirty="0" smtClean="0"/>
              <a:t> (</a:t>
            </a:r>
            <a:r>
              <a:rPr lang="ko-KR" altLang="en-US" dirty="0" smtClean="0"/>
              <a:t>시리얼 모니터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9" y="1594716"/>
            <a:ext cx="6284504" cy="4103687"/>
          </a:xfrm>
          <a:prstGeom prst="rect">
            <a:avLst/>
          </a:prstGeom>
        </p:spPr>
      </p:pic>
      <p:pic>
        <p:nvPicPr>
          <p:cNvPr id="4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55" y="252050"/>
            <a:ext cx="2950718" cy="6393225"/>
          </a:xfrm>
        </p:spPr>
      </p:pic>
      <p:sp>
        <p:nvSpPr>
          <p:cNvPr id="3" name="TextBox 2"/>
          <p:cNvSpPr txBox="1"/>
          <p:nvPr/>
        </p:nvSpPr>
        <p:spPr>
          <a:xfrm>
            <a:off x="3500582" y="6040582"/>
            <a:ext cx="421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 앱 </a:t>
            </a:r>
            <a:r>
              <a:rPr lang="en-US" altLang="ko-KR" dirty="0" smtClean="0"/>
              <a:t>TCP/UDP TEST TOOL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00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1307"/>
            <a:ext cx="10515600" cy="697057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WiFiClientBasic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tcp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연결</a:t>
            </a:r>
            <a:r>
              <a:rPr lang="en-US" altLang="ko-KR" sz="3200" b="1" smtClean="0"/>
              <a:t>) (1)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43345" y="1376218"/>
            <a:ext cx="5615709" cy="480074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#include &lt;ESP8266WiFi.h&gt;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#include &lt;ESP8266WiFiMulti.h</a:t>
            </a:r>
            <a:r>
              <a:rPr lang="en-US" altLang="ko-KR" sz="3500" dirty="0" smtClean="0"/>
              <a:t>&gt; // </a:t>
            </a:r>
            <a:r>
              <a:rPr lang="ko-KR" altLang="en-US" sz="3500" dirty="0" smtClean="0"/>
              <a:t>다수의 </a:t>
            </a:r>
            <a:r>
              <a:rPr lang="en-US" altLang="ko-KR" sz="3500" dirty="0" err="1" smtClean="0"/>
              <a:t>wifi</a:t>
            </a:r>
            <a:r>
              <a:rPr lang="en-US" altLang="ko-KR" sz="3500" dirty="0"/>
              <a:t> </a:t>
            </a:r>
            <a:r>
              <a:rPr lang="ko-KR" altLang="en-US" sz="3500" dirty="0" smtClean="0"/>
              <a:t>존에 접속 가능할 때</a:t>
            </a: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</a:t>
            </a:r>
            <a:r>
              <a:rPr lang="en-US" altLang="ko-KR" sz="3500" dirty="0" err="1"/>
              <a:t>ifndef</a:t>
            </a:r>
            <a:r>
              <a:rPr lang="en-US" altLang="ko-KR" sz="3500" dirty="0"/>
              <a:t> STASSID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#define STASSID </a:t>
            </a:r>
            <a:r>
              <a:rPr lang="en-US" altLang="ko-KR" sz="3500" dirty="0" smtClean="0"/>
              <a:t>“cse506cse506"</a:t>
            </a: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#define STAPSK  “cse506cse506"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smtClean="0"/>
              <a:t>#</a:t>
            </a:r>
            <a:r>
              <a:rPr lang="en-US" altLang="ko-KR" sz="3500" dirty="0" err="1"/>
              <a:t>endif</a:t>
            </a: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char* </a:t>
            </a:r>
            <a:r>
              <a:rPr lang="en-US" altLang="ko-KR" sz="3500" dirty="0" err="1"/>
              <a:t>ssid</a:t>
            </a:r>
            <a:r>
              <a:rPr lang="en-US" altLang="ko-KR" sz="3500" dirty="0"/>
              <a:t>     = STASSID;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char* password = STAPSK;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char* host = "192.168.1.1";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uint16_t port = 3000;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ESP8266WiFiMulti </a:t>
            </a:r>
            <a:r>
              <a:rPr lang="en-US" altLang="ko-KR" sz="3500" dirty="0" err="1"/>
              <a:t>WiFiMulti</a:t>
            </a:r>
            <a:r>
              <a:rPr lang="en-US" altLang="ko-KR" sz="14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4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37745" y="1108364"/>
            <a:ext cx="4802910" cy="5338617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void setup()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Serial.begin</a:t>
            </a:r>
            <a:r>
              <a:rPr lang="en-US" altLang="ko-KR" sz="3400" dirty="0"/>
              <a:t>(115200);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// We start by connecting to a </a:t>
            </a:r>
            <a:r>
              <a:rPr lang="en-US" altLang="ko-KR" sz="3400" dirty="0" err="1"/>
              <a:t>WiFi</a:t>
            </a:r>
            <a:r>
              <a:rPr lang="en-US" altLang="ko-KR" sz="3400" dirty="0"/>
              <a:t> network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WiFi.mode</a:t>
            </a:r>
            <a:r>
              <a:rPr lang="en-US" altLang="ko-KR" sz="3400" dirty="0"/>
              <a:t>(WIFI_STA);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WiFiMulti.addAP</a:t>
            </a:r>
            <a:r>
              <a:rPr lang="en-US" altLang="ko-KR" sz="3400" dirty="0"/>
              <a:t>(</a:t>
            </a:r>
            <a:r>
              <a:rPr lang="en-US" altLang="ko-KR" sz="3400" dirty="0" err="1"/>
              <a:t>ssid</a:t>
            </a:r>
            <a:r>
              <a:rPr lang="en-US" altLang="ko-KR" sz="3400" dirty="0"/>
              <a:t>, password</a:t>
            </a:r>
            <a:r>
              <a:rPr lang="en-US" altLang="ko-KR" sz="3400" dirty="0" smtClean="0"/>
              <a:t>);  // </a:t>
            </a:r>
            <a:r>
              <a:rPr lang="en-US" altLang="ko-KR" sz="3400" dirty="0" err="1" smtClean="0"/>
              <a:t>wifi</a:t>
            </a:r>
            <a:r>
              <a:rPr lang="en-US" altLang="ko-KR" sz="3400" dirty="0" smtClean="0"/>
              <a:t> </a:t>
            </a:r>
            <a:r>
              <a:rPr lang="ko-KR" altLang="en-US" sz="3400" dirty="0" smtClean="0"/>
              <a:t>하나를 포함</a:t>
            </a: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 smtClean="0"/>
              <a:t>                             // </a:t>
            </a:r>
            <a:r>
              <a:rPr lang="ko-KR" altLang="en-US" sz="3400" dirty="0" smtClean="0"/>
              <a:t>다수의 </a:t>
            </a:r>
            <a:r>
              <a:rPr lang="en-US" altLang="ko-KR" sz="3400" dirty="0" err="1" smtClean="0"/>
              <a:t>wifi</a:t>
            </a:r>
            <a:r>
              <a:rPr lang="ko-KR" altLang="en-US" sz="3400" dirty="0" err="1" smtClean="0"/>
              <a:t>를</a:t>
            </a:r>
            <a:r>
              <a:rPr lang="ko-KR" altLang="en-US" sz="3400" dirty="0" smtClean="0"/>
              <a:t> 포함할 수 있음</a:t>
            </a: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</a:t>
            </a:r>
            <a:r>
              <a:rPr lang="en-US" altLang="ko-KR" sz="3400" dirty="0"/>
              <a:t>("Wait for </a:t>
            </a:r>
            <a:r>
              <a:rPr lang="en-US" altLang="ko-KR" sz="3400" dirty="0" err="1"/>
              <a:t>WiFi</a:t>
            </a:r>
            <a:r>
              <a:rPr lang="en-US" altLang="ko-KR" sz="3400" dirty="0"/>
              <a:t>...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 smtClean="0"/>
              <a:t>           // </a:t>
            </a:r>
            <a:r>
              <a:rPr lang="ko-KR" altLang="en-US" sz="3400" dirty="0" smtClean="0"/>
              <a:t>가장 신호가 강한 </a:t>
            </a:r>
            <a:r>
              <a:rPr lang="en-US" altLang="ko-KR" sz="3400" dirty="0" err="1" smtClean="0"/>
              <a:t>wifi</a:t>
            </a:r>
            <a:r>
              <a:rPr lang="ko-KR" altLang="en-US" sz="3400" dirty="0" smtClean="0"/>
              <a:t>에 접속됨</a:t>
            </a: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while (</a:t>
            </a:r>
            <a:r>
              <a:rPr lang="en-US" altLang="ko-KR" sz="3400" dirty="0" err="1"/>
              <a:t>WiFiMulti.run</a:t>
            </a:r>
            <a:r>
              <a:rPr lang="en-US" altLang="ko-KR" sz="3400" dirty="0"/>
              <a:t>() != WL_CONNECTED)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  </a:t>
            </a:r>
            <a:r>
              <a:rPr lang="en-US" altLang="ko-KR" sz="3400" dirty="0" err="1"/>
              <a:t>Serial.print</a:t>
            </a:r>
            <a:r>
              <a:rPr lang="en-US" altLang="ko-KR" sz="3400" dirty="0"/>
              <a:t>(".");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  delay(500);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("");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("</a:t>
            </a:r>
            <a:r>
              <a:rPr lang="en-US" altLang="ko-KR" sz="3400" dirty="0" err="1"/>
              <a:t>WiFi</a:t>
            </a:r>
            <a:r>
              <a:rPr lang="en-US" altLang="ko-KR" sz="3400" dirty="0"/>
              <a:t> connected");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("IP address: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</a:t>
            </a:r>
            <a:r>
              <a:rPr lang="en-US" altLang="ko-KR" sz="3400" dirty="0" err="1"/>
              <a:t>WiFi.localIP</a:t>
            </a:r>
            <a:r>
              <a:rPr lang="en-US" altLang="ko-KR" sz="3400" dirty="0"/>
              <a:t>());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delay(500);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6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Autofit/>
          </a:bodyPr>
          <a:lstStyle/>
          <a:p>
            <a:r>
              <a:rPr lang="en-US" altLang="ko-KR" sz="3200" b="1" dirty="0" err="1"/>
              <a:t>WiFiClientBasic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예제 </a:t>
            </a:r>
            <a:r>
              <a:rPr lang="en-US" altLang="ko-KR" sz="3200" b="1" dirty="0"/>
              <a:t>(</a:t>
            </a:r>
            <a:r>
              <a:rPr lang="en-US" altLang="ko-KR" sz="3200" b="1" dirty="0" err="1"/>
              <a:t>tcp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연결</a:t>
            </a:r>
            <a:r>
              <a:rPr lang="en-US" altLang="ko-KR" sz="3200" b="1" dirty="0" smtClean="0"/>
              <a:t>) (2)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581891" y="1320800"/>
            <a:ext cx="5437909" cy="485616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void loop()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</a:t>
            </a:r>
            <a:r>
              <a:rPr lang="en-US" altLang="ko-KR" sz="1800" dirty="0"/>
              <a:t>("connecting to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</a:t>
            </a:r>
            <a:r>
              <a:rPr lang="en-US" altLang="ko-KR" sz="1800" dirty="0"/>
              <a:t>(host);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</a:t>
            </a:r>
            <a:r>
              <a:rPr lang="en-US" altLang="ko-KR" sz="1800" dirty="0"/>
              <a:t>(':');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(port);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/* </a:t>
            </a:r>
            <a:r>
              <a:rPr lang="en-US" altLang="ko-KR" sz="1800" dirty="0"/>
              <a:t>Use </a:t>
            </a:r>
            <a:r>
              <a:rPr lang="en-US" altLang="ko-KR" sz="1800" dirty="0" err="1"/>
              <a:t>WiFiClient</a:t>
            </a:r>
            <a:r>
              <a:rPr lang="en-US" altLang="ko-KR" sz="1800" dirty="0"/>
              <a:t> class to create TCP </a:t>
            </a:r>
            <a:r>
              <a:rPr lang="en-US" altLang="ko-KR" sz="1800" dirty="0" smtClean="0"/>
              <a:t>connections */</a:t>
            </a: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WiFiClient</a:t>
            </a:r>
            <a:r>
              <a:rPr lang="en-US" altLang="ko-KR" sz="1800" dirty="0"/>
              <a:t> client;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if (!</a:t>
            </a:r>
            <a:r>
              <a:rPr lang="en-US" altLang="ko-KR" sz="1800" dirty="0" err="1"/>
              <a:t>client.connect</a:t>
            </a:r>
            <a:r>
              <a:rPr lang="en-US" altLang="ko-KR" sz="1800" dirty="0"/>
              <a:t>(host, port))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("connection failed");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("wait 5 sec...");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delay(5000);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return;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}</a:t>
            </a:r>
            <a:endParaRPr lang="en-US" altLang="ko-KR" sz="1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172200" y="1440873"/>
            <a:ext cx="5181600" cy="473609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// This will send the request to the server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client.println</a:t>
            </a:r>
            <a:r>
              <a:rPr lang="en-US" altLang="ko-KR" sz="1800" dirty="0"/>
              <a:t>("hello from ESP8266");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//read back one line from server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("receiving from remote server");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String line = </a:t>
            </a:r>
            <a:r>
              <a:rPr lang="en-US" altLang="ko-KR" sz="1800" dirty="0" err="1"/>
              <a:t>client.readStringUntil</a:t>
            </a:r>
            <a:r>
              <a:rPr lang="en-US" altLang="ko-KR" sz="1800" dirty="0"/>
              <a:t>('\r');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(line);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("closing connection");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client.stop</a:t>
            </a:r>
            <a:r>
              <a:rPr lang="en-US" altLang="ko-KR" sz="18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("wait 5 sec...");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delay(5000);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98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3373</Words>
  <Application>Microsoft Office PowerPoint</Application>
  <PresentationFormat>와이드스크린</PresentationFormat>
  <Paragraphs>462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nodeMCU 2 </vt:lpstr>
      <vt:lpstr>Esp8266 WiFi mode(1)</vt:lpstr>
      <vt:lpstr>Esp8266 WiFi mode(2)</vt:lpstr>
      <vt:lpstr>Esp8266 WiFi mode(3)</vt:lpstr>
      <vt:lpstr>ESP8266WIFI/UDP 예제 (1)</vt:lpstr>
      <vt:lpstr>ESP8266WIFI/UDP 예제 (2)</vt:lpstr>
      <vt:lpstr>실행화면 (시리얼 모니터)</vt:lpstr>
      <vt:lpstr>WiFiClientBasic 예제 (tcp 연결) (1)</vt:lpstr>
      <vt:lpstr>WiFiClientBasic 예제 (tcp 연결) (2)</vt:lpstr>
      <vt:lpstr>실행화면</vt:lpstr>
      <vt:lpstr>TCP Server 예 (1)</vt:lpstr>
      <vt:lpstr>TCP Server 예 (2)</vt:lpstr>
      <vt:lpstr>실행결과 (시리얼모니터와 스마트폰 앱 화면)</vt:lpstr>
      <vt:lpstr>WiFiAccessPoint 예제</vt:lpstr>
      <vt:lpstr>실행결과(시리얼모니터와 크롬 앱)</vt:lpstr>
      <vt:lpstr>HelloServer (1)</vt:lpstr>
      <vt:lpstr>HelloServer (2)</vt:lpstr>
      <vt:lpstr>실행결과(시리얼모니터)</vt:lpstr>
      <vt:lpstr>mDNS</vt:lpstr>
      <vt:lpstr>HelloServerSecure 예제 (1)</vt:lpstr>
      <vt:lpstr>HelloServerSecure 예제 (2)</vt:lpstr>
      <vt:lpstr>HelloServerSecure 예제 (3)</vt:lpstr>
      <vt:lpstr>HelloServerSecure 예제 (4)</vt:lpstr>
      <vt:lpstr>실행결과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relay</dc:title>
  <dc:creator>Owner</dc:creator>
  <cp:lastModifiedBy>Owner</cp:lastModifiedBy>
  <cp:revision>117</cp:revision>
  <dcterms:created xsi:type="dcterms:W3CDTF">2020-12-31T02:34:07Z</dcterms:created>
  <dcterms:modified xsi:type="dcterms:W3CDTF">2021-05-16T11:57:54Z</dcterms:modified>
</cp:coreProperties>
</file>