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5" r:id="rId4"/>
    <p:sldId id="274" r:id="rId5"/>
    <p:sldId id="314" r:id="rId6"/>
    <p:sldId id="298" r:id="rId7"/>
    <p:sldId id="299" r:id="rId8"/>
    <p:sldId id="315" r:id="rId9"/>
    <p:sldId id="316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270" r:id="rId20"/>
    <p:sldId id="313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0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1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2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2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8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0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9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5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07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6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846000" y="2409756"/>
            <a:ext cx="4500000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56584" y="2748203"/>
            <a:ext cx="34788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MPP</a:t>
            </a:r>
          </a:p>
          <a:p>
            <a:pPr algn="ctr"/>
            <a:r>
              <a:rPr lang="ko-KR" altLang="en-US" sz="48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학점 </a:t>
            </a:r>
            <a:r>
              <a:rPr lang="ko-KR" altLang="en-US" sz="48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알리미</a:t>
            </a:r>
            <a:endParaRPr lang="en-US" altLang="ko-KR" sz="48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846000" y="2409756"/>
            <a:ext cx="4500000" cy="14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846000" y="4473304"/>
            <a:ext cx="450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54705" y="5699936"/>
            <a:ext cx="495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2015104194 </a:t>
            </a: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컴퓨터공학과 이규호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91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3" y="3061971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44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4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en-US" altLang="ko-KR" sz="44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17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QT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5E867-2435-43F1-BD85-E46354B77A79}"/>
              </a:ext>
            </a:extLst>
          </p:cNvPr>
          <p:cNvSpPr txBox="1"/>
          <p:nvPr/>
        </p:nvSpPr>
        <p:spPr>
          <a:xfrm>
            <a:off x="628740" y="1366020"/>
            <a:ext cx="1797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en-US" altLang="ko-KR" sz="4000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* QT</a:t>
            </a:r>
            <a:endParaRPr lang="en-US" altLang="ko-KR" sz="40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87161" y="1050549"/>
            <a:ext cx="39829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- C++ GUI</a:t>
            </a:r>
            <a:r>
              <a:rPr lang="ko-KR" altLang="en-US" b="1" dirty="0" smtClean="0"/>
              <a:t>프로그래밍이 가능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다양한 위젯 제공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시그널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슬롯을 통해 기능 수행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266" y="301079"/>
            <a:ext cx="3428267" cy="62851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75" y="2543736"/>
            <a:ext cx="6267111" cy="413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QT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5E867-2435-43F1-BD85-E46354B77A79}"/>
              </a:ext>
            </a:extLst>
          </p:cNvPr>
          <p:cNvSpPr txBox="1"/>
          <p:nvPr/>
        </p:nvSpPr>
        <p:spPr>
          <a:xfrm>
            <a:off x="628740" y="1366020"/>
            <a:ext cx="1797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en-US" altLang="ko-KR" sz="4000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* QT</a:t>
            </a:r>
            <a:endParaRPr lang="en-US" altLang="ko-KR" sz="40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783513" y="3836658"/>
            <a:ext cx="245305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화면 전환을 위해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err="1" smtClean="0"/>
              <a:t>StackedWidget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및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Show(), hide() </a:t>
            </a:r>
            <a:r>
              <a:rPr lang="ko-KR" altLang="en-US" b="1" dirty="0" smtClean="0"/>
              <a:t>사용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502550"/>
            <a:ext cx="6744800" cy="28584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86" y="1035664"/>
            <a:ext cx="1883752" cy="215000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4343400" y="1366020"/>
            <a:ext cx="1107831" cy="1262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90437" y="931125"/>
            <a:ext cx="441960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버튼을 누르면 시그널 발생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슬롯 호출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=&gt; </a:t>
            </a:r>
            <a:r>
              <a:rPr lang="ko-KR" altLang="en-US" b="1" dirty="0" smtClean="0"/>
              <a:t>기능 수행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076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3" y="3061971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44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6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2" y="1668710"/>
            <a:ext cx="3299315" cy="37656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294" y="1668710"/>
            <a:ext cx="3536706" cy="376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1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98" y="1470393"/>
            <a:ext cx="3870082" cy="44121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952" y="1382755"/>
            <a:ext cx="4040643" cy="45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2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42" y="1277026"/>
            <a:ext cx="4132561" cy="46753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167" y="337771"/>
            <a:ext cx="2425250" cy="27483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226" y="337771"/>
            <a:ext cx="2388569" cy="27098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167" y="3614709"/>
            <a:ext cx="2426462" cy="26219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3631" y="3532679"/>
            <a:ext cx="2351164" cy="268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00" y="1356946"/>
            <a:ext cx="3737054" cy="4305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045" y="825927"/>
            <a:ext cx="5680805" cy="536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3" y="3061971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endParaRPr lang="en-US" altLang="ko-KR" sz="44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4" y="3044280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소감</a:t>
            </a:r>
            <a:endParaRPr lang="en-US" altLang="ko-KR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11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16032" y="626306"/>
            <a:ext cx="23599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b="1" spc="300" dirty="0">
                <a:solidFill>
                  <a:srgbClr val="112F41"/>
                </a:solidFill>
                <a:latin typeface="Impact" panose="020B0806030902050204" pitchFamily="34" charset="0"/>
                <a:ea typeface="나눔스퀘어 Bold" panose="020B0600000101010101" pitchFamily="50" charset="-127"/>
              </a:rPr>
              <a:t>CONTENTS</a:t>
            </a:r>
            <a:endParaRPr lang="ko-KR" altLang="en-US" sz="3600" b="1" spc="300" dirty="0">
              <a:solidFill>
                <a:srgbClr val="112F41"/>
              </a:solidFill>
              <a:latin typeface="Impact" panose="020B080603090205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4347" y="5617366"/>
            <a:ext cx="250741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설명</a:t>
            </a:r>
            <a:endParaRPr lang="ko-KR" altLang="en-US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3529" y="1741240"/>
            <a:ext cx="35654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</a:t>
            </a:r>
            <a:r>
              <a:rPr lang="en-US" altLang="ko-KR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필요성</a:t>
            </a:r>
            <a:endParaRPr lang="en-US" altLang="ko-KR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6395" y="1717833"/>
            <a:ext cx="20507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ko-KR" altLang="en-US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-143108" y="4107493"/>
            <a:ext cx="12678937" cy="0"/>
          </a:xfrm>
          <a:prstGeom prst="line">
            <a:avLst/>
          </a:prstGeom>
          <a:ln w="38100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76714" y="2221235"/>
            <a:ext cx="0" cy="1886258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183632" y="2221235"/>
            <a:ext cx="0" cy="1911465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254311" y="4132700"/>
            <a:ext cx="0" cy="1484666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876353" y="4007133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153950" y="4007133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072120" y="4007133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661993" y="4007133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434854" y="2390955"/>
            <a:ext cx="31585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endParaRPr lang="ko-KR" altLang="en-US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8612091" y="2852620"/>
            <a:ext cx="0" cy="1238343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8500579" y="3965396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604599" y="5290389"/>
            <a:ext cx="334097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한계점 및 향후 계획</a:t>
            </a:r>
            <a:endParaRPr lang="ko-KR" altLang="en-US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/>
          <p:cNvCxnSpPr>
            <a:stCxn id="45" idx="4"/>
          </p:cNvCxnSpPr>
          <p:nvPr/>
        </p:nvCxnSpPr>
        <p:spPr>
          <a:xfrm>
            <a:off x="6762354" y="4207854"/>
            <a:ext cx="0" cy="1049946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0270395" y="4007133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213001" y="5290389"/>
            <a:ext cx="12715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Q&amp;A</a:t>
            </a:r>
            <a:endParaRPr lang="ko-KR" altLang="en-US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/>
          <p:cNvCxnSpPr>
            <a:stCxn id="25" idx="4"/>
          </p:cNvCxnSpPr>
          <p:nvPr/>
        </p:nvCxnSpPr>
        <p:spPr>
          <a:xfrm>
            <a:off x="10370756" y="4207854"/>
            <a:ext cx="0" cy="1049946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소감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47037" y="1502625"/>
            <a:ext cx="7721117" cy="343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b="1" dirty="0" smtClean="0"/>
              <a:t>첫 </a:t>
            </a:r>
            <a:r>
              <a:rPr lang="en-US" altLang="ko-KR" b="1" dirty="0" err="1" smtClean="0"/>
              <a:t>gui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프로그래밍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b="1" dirty="0" smtClean="0"/>
              <a:t>QT</a:t>
            </a:r>
            <a:r>
              <a:rPr lang="ko-KR" altLang="en-US" b="1" dirty="0" smtClean="0"/>
              <a:t>자료가 대부분 오래되어 찾기 어려웠다</a:t>
            </a:r>
            <a:r>
              <a:rPr lang="en-US" altLang="ko-KR" b="1" dirty="0" smtClean="0"/>
              <a:t>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b="1" dirty="0" smtClean="0"/>
              <a:t>QT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Gui</a:t>
            </a:r>
            <a:r>
              <a:rPr lang="ko-KR" altLang="en-US" b="1" dirty="0" smtClean="0"/>
              <a:t>를 위해 기능 축소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기존 구현 기능은 일부 소스코드에 포함</a:t>
            </a:r>
            <a:r>
              <a:rPr lang="en-US" altLang="ko-KR" b="1" dirty="0" smtClean="0"/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b="1" dirty="0" smtClean="0"/>
              <a:t>	=&gt; </a:t>
            </a:r>
            <a:r>
              <a:rPr lang="ko-KR" altLang="en-US" b="1" dirty="0" smtClean="0"/>
              <a:t>기능보다 </a:t>
            </a:r>
            <a:r>
              <a:rPr lang="en-US" altLang="ko-KR" b="1" dirty="0" err="1" smtClean="0"/>
              <a:t>Gui</a:t>
            </a:r>
            <a:r>
              <a:rPr lang="ko-KR" altLang="en-US" b="1" dirty="0"/>
              <a:t> </a:t>
            </a:r>
            <a:r>
              <a:rPr lang="ko-KR" altLang="en-US" b="1" dirty="0" smtClean="0"/>
              <a:t>구성과 동작원리 이해 및 자료구조에 집중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b="1" dirty="0" smtClean="0"/>
              <a:t>프로그래밍을 하며 기능에 대한 깊은 고찰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261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846000" y="2397226"/>
            <a:ext cx="4500000" cy="2063548"/>
            <a:chOff x="3945375" y="3901954"/>
            <a:chExt cx="4500000" cy="2063548"/>
          </a:xfrm>
        </p:grpSpPr>
        <p:sp>
          <p:nvSpPr>
            <p:cNvPr id="13" name="직사각형 12"/>
            <p:cNvSpPr/>
            <p:nvPr/>
          </p:nvSpPr>
          <p:spPr>
            <a:xfrm>
              <a:off x="3945375" y="3901954"/>
              <a:ext cx="4500000" cy="2063548"/>
            </a:xfrm>
            <a:prstGeom prst="rect">
              <a:avLst/>
            </a:prstGeom>
            <a:solidFill>
              <a:schemeClr val="bg1">
                <a:lumMod val="95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17838" y="4536478"/>
              <a:ext cx="355507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THANK YOU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3945375" y="3901954"/>
              <a:ext cx="4500000" cy="14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945375" y="5965502"/>
              <a:ext cx="4500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9558616" y="5771654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컴퓨터공학과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김다희</a:t>
            </a:r>
          </a:p>
        </p:txBody>
      </p:sp>
    </p:spTree>
    <p:extLst>
      <p:ext uri="{BB962C8B-B14F-4D97-AF65-F5344CB8AC3E}">
        <p14:creationId xmlns:p14="http://schemas.microsoft.com/office/powerpoint/2010/main" val="266339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3" y="3061971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필요성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4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필요성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5E867-2435-43F1-BD85-E46354B77A79}"/>
              </a:ext>
            </a:extLst>
          </p:cNvPr>
          <p:cNvSpPr txBox="1"/>
          <p:nvPr/>
        </p:nvSpPr>
        <p:spPr>
          <a:xfrm>
            <a:off x="2253074" y="937492"/>
            <a:ext cx="602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*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현재 성적 조회 방법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95" y="1802531"/>
            <a:ext cx="7858943" cy="44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필요성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5E867-2435-43F1-BD85-E46354B77A79}"/>
              </a:ext>
            </a:extLst>
          </p:cNvPr>
          <p:cNvSpPr txBox="1"/>
          <p:nvPr/>
        </p:nvSpPr>
        <p:spPr>
          <a:xfrm>
            <a:off x="2253074" y="937492"/>
            <a:ext cx="602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*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현재 성적 조회 방법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2" y="1916841"/>
            <a:ext cx="2305352" cy="47390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11" y="1916841"/>
            <a:ext cx="2305352" cy="47390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67" y="1916841"/>
            <a:ext cx="2305353" cy="473905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288323" y="4352192"/>
            <a:ext cx="958362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297334" y="4343399"/>
            <a:ext cx="958362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3" y="3061971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설명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설명</a:t>
            </a:r>
            <a:endParaRPr lang="ko-KR" altLang="en-US" sz="2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62" y="994611"/>
            <a:ext cx="2566737" cy="5133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6677" y="6176766"/>
            <a:ext cx="29474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로그인 화면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첫 페이지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47" y="994611"/>
            <a:ext cx="2591078" cy="5182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91941" y="6161176"/>
            <a:ext cx="294742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/>
              <a:t>메인 화면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29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설명</a:t>
            </a:r>
            <a:endParaRPr lang="ko-KR" altLang="en-US" sz="2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26677" y="6176766"/>
            <a:ext cx="294742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성적 선택 페이지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91941" y="6161176"/>
            <a:ext cx="294742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성적 조회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06" y="994611"/>
            <a:ext cx="2583283" cy="51665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30" y="979021"/>
            <a:ext cx="2598873" cy="51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설명</a:t>
            </a:r>
            <a:endParaRPr lang="ko-KR" altLang="en-US" sz="2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58626" y="2182734"/>
            <a:ext cx="19261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/>
              <a:t>알림 송신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59" y="404419"/>
            <a:ext cx="3580598" cy="59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199</Words>
  <Application>Microsoft Office PowerPoint</Application>
  <PresentationFormat>와이드스크린</PresentationFormat>
  <Paragraphs>58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나눔스퀘어 Bold</vt:lpstr>
      <vt:lpstr>나눔스퀘어 ExtraBold</vt:lpstr>
      <vt:lpstr>맑은 고딕</vt:lpstr>
      <vt:lpstr>배달의민족 주아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다희</dc:creator>
  <cp:lastModifiedBy>821057210601</cp:lastModifiedBy>
  <cp:revision>49</cp:revision>
  <dcterms:created xsi:type="dcterms:W3CDTF">2018-12-01T07:15:54Z</dcterms:created>
  <dcterms:modified xsi:type="dcterms:W3CDTF">2019-12-17T05:15:52Z</dcterms:modified>
</cp:coreProperties>
</file>