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5" r:id="rId4"/>
    <p:sldId id="274" r:id="rId5"/>
    <p:sldId id="314" r:id="rId6"/>
    <p:sldId id="298" r:id="rId7"/>
    <p:sldId id="299" r:id="rId8"/>
    <p:sldId id="315" r:id="rId9"/>
    <p:sldId id="316" r:id="rId10"/>
    <p:sldId id="304" r:id="rId11"/>
    <p:sldId id="305" r:id="rId12"/>
    <p:sldId id="317" r:id="rId13"/>
    <p:sldId id="318" r:id="rId14"/>
    <p:sldId id="319" r:id="rId15"/>
    <p:sldId id="320" r:id="rId16"/>
    <p:sldId id="307" r:id="rId17"/>
    <p:sldId id="308" r:id="rId18"/>
    <p:sldId id="321" r:id="rId19"/>
    <p:sldId id="322" r:id="rId20"/>
    <p:sldId id="323" r:id="rId21"/>
    <p:sldId id="312" r:id="rId22"/>
    <p:sldId id="27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2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8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9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5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46000" y="2409756"/>
            <a:ext cx="4500000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56584" y="2748203"/>
            <a:ext cx="3478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MPP</a:t>
            </a:r>
          </a:p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학점 </a:t>
            </a:r>
            <a:r>
              <a:rPr lang="ko-KR" altLang="en-US" sz="48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알리미</a:t>
            </a:r>
            <a:endParaRPr lang="en-US" altLang="ko-KR" sz="48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46000" y="2409756"/>
            <a:ext cx="4500000" cy="14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46000" y="4473304"/>
            <a:ext cx="450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54705" y="5699936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2015104194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이규호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44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1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28740" y="1050549"/>
            <a:ext cx="17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</a:t>
            </a:r>
            <a:r>
              <a:rPr lang="en-US" altLang="ko-KR" sz="2800" b="1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Jsoup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3" y="1696916"/>
            <a:ext cx="5571062" cy="48533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42185" y="1967880"/>
            <a:ext cx="56006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 smtClean="0"/>
              <a:t>Crawaling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라이브러리인 </a:t>
            </a:r>
            <a:r>
              <a:rPr lang="en-US" altLang="ko-KR" b="1" dirty="0" err="1" smtClean="0"/>
              <a:t>jsoup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로그인 정보를 </a:t>
            </a:r>
            <a:r>
              <a:rPr lang="en-US" altLang="ko-KR" b="1" dirty="0" smtClean="0"/>
              <a:t>cookie</a:t>
            </a:r>
            <a:r>
              <a:rPr lang="ko-KR" altLang="en-US" b="1" dirty="0" smtClean="0"/>
              <a:t>로 만들어서</a:t>
            </a:r>
            <a:r>
              <a:rPr lang="en-US" altLang="ko-KR" b="1" dirty="0" smtClean="0"/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필요한 </a:t>
            </a:r>
            <a:r>
              <a:rPr lang="en-US" altLang="ko-KR" b="1" dirty="0" smtClean="0"/>
              <a:t>page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cookie</a:t>
            </a:r>
            <a:r>
              <a:rPr lang="ko-KR" altLang="en-US" b="1" dirty="0" smtClean="0"/>
              <a:t>와 함께 </a:t>
            </a:r>
            <a:r>
              <a:rPr lang="en-US" altLang="ko-KR" b="1" dirty="0" smtClean="0"/>
              <a:t>get</a:t>
            </a:r>
            <a:r>
              <a:rPr lang="ko-KR" altLang="en-US" b="1" dirty="0" smtClean="0"/>
              <a:t>을 전송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받아온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페이지를 </a:t>
            </a:r>
            <a:r>
              <a:rPr lang="en-US" altLang="ko-KR" b="1" dirty="0" smtClean="0"/>
              <a:t>document, element</a:t>
            </a:r>
            <a:r>
              <a:rPr lang="ko-KR" altLang="en-US" b="1" dirty="0" smtClean="0"/>
              <a:t>를 사용하여 필요한 데이터를 가져다 씀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773665" y="6521834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err="1" smtClean="0"/>
              <a:t>파싱</a:t>
            </a:r>
            <a:r>
              <a:rPr lang="ko-KR" altLang="en-US" sz="1300" b="1" dirty="0" smtClean="0"/>
              <a:t> 코드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8589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28740" y="105054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</a:t>
            </a:r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Recycler View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401" y="1449134"/>
            <a:ext cx="5600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받아오는 과목의 개수를 알 수 없기에</a:t>
            </a:r>
            <a:r>
              <a:rPr lang="en-US" altLang="ko-KR" b="1" dirty="0" smtClean="0"/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Data</a:t>
            </a:r>
            <a:r>
              <a:rPr lang="ko-KR" altLang="en-US" b="1" dirty="0" smtClean="0"/>
              <a:t>를 동적으로 생성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Adapter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layoutmanager</a:t>
            </a:r>
            <a:r>
              <a:rPr lang="ko-KR" altLang="en-US" b="1" dirty="0" smtClean="0"/>
              <a:t>를 통해 </a:t>
            </a:r>
            <a:r>
              <a:rPr lang="en-US" altLang="ko-KR" b="1" dirty="0" smtClean="0"/>
              <a:t>view</a:t>
            </a:r>
            <a:r>
              <a:rPr lang="ko-KR" altLang="en-US" b="1" dirty="0" smtClean="0"/>
              <a:t>를 구성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띄우는 동안 </a:t>
            </a:r>
            <a:r>
              <a:rPr lang="en-US" altLang="ko-KR" b="1" dirty="0" err="1" smtClean="0"/>
              <a:t>progressDialog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보여줌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4" y="1951660"/>
            <a:ext cx="3905250" cy="1400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015154"/>
            <a:ext cx="7705725" cy="2362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6996" y="3152868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Xml </a:t>
            </a:r>
            <a:r>
              <a:rPr lang="ko-KR" altLang="en-US" sz="1300" b="1" dirty="0" smtClean="0"/>
              <a:t>구성</a:t>
            </a:r>
            <a:endParaRPr lang="ko-KR" altLang="en-US" sz="13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03654" y="6200478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Adapter</a:t>
            </a:r>
            <a:r>
              <a:rPr lang="ko-KR" altLang="en-US" sz="1300" b="1" dirty="0" smtClean="0"/>
              <a:t>로 </a:t>
            </a:r>
            <a:r>
              <a:rPr lang="en-US" altLang="ko-KR" sz="1300" b="1" dirty="0" smtClean="0"/>
              <a:t>view </a:t>
            </a:r>
            <a:r>
              <a:rPr lang="ko-KR" altLang="en-US" sz="1300" b="1" dirty="0" smtClean="0"/>
              <a:t>전환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4850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37532" y="93623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</a:t>
            </a:r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Adapter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42" y="1573769"/>
            <a:ext cx="8024991" cy="45273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3354" y="6101075"/>
            <a:ext cx="297180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뷰를 구성해주는 어댑터 코드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709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37532" y="93623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</a:t>
            </a:r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Preference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1038602"/>
            <a:ext cx="5585134" cy="53270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532" y="1676914"/>
            <a:ext cx="50774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메인 화면은 </a:t>
            </a:r>
            <a:r>
              <a:rPr lang="en-US" altLang="ko-KR" b="1" dirty="0" err="1" smtClean="0"/>
              <a:t>PreferenceScreen</a:t>
            </a:r>
            <a:r>
              <a:rPr lang="ko-KR" altLang="en-US" b="1" dirty="0" smtClean="0"/>
              <a:t>을 채택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Notification</a:t>
            </a:r>
            <a:r>
              <a:rPr lang="ko-KR" altLang="en-US" b="1" dirty="0" smtClean="0"/>
              <a:t>이 주가 되는 </a:t>
            </a:r>
            <a:r>
              <a:rPr lang="ko-KR" altLang="en-US" b="1" dirty="0" err="1" smtClean="0"/>
              <a:t>어플이라</a:t>
            </a:r>
            <a:r>
              <a:rPr lang="ko-KR" altLang="en-US" b="1" dirty="0" smtClean="0"/>
              <a:t> 판단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UI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Setting</a:t>
            </a:r>
            <a:r>
              <a:rPr lang="ko-KR" altLang="en-US" b="1" dirty="0" smtClean="0"/>
              <a:t>에 가까운 느낌을 주고자 함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2" y="3015742"/>
            <a:ext cx="4668716" cy="3549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3200" y="6504249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Preference </a:t>
            </a:r>
            <a:r>
              <a:rPr lang="ko-KR" altLang="en-US" sz="1300" b="1" dirty="0" smtClean="0"/>
              <a:t>불러오기</a:t>
            </a:r>
            <a:endParaRPr lang="ko-KR" altLang="en-US" sz="1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96295" y="6457461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xml/preference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8872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37532" y="93623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</a:t>
            </a:r>
            <a:r>
              <a:rPr lang="en-US" altLang="ko-KR" sz="2800" b="1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SharedPreferences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8016" y="1676914"/>
            <a:ext cx="50774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 smtClean="0"/>
              <a:t>DataBase</a:t>
            </a:r>
            <a:r>
              <a:rPr lang="ko-KR" altLang="en-US" b="1" dirty="0" smtClean="0"/>
              <a:t>를 쓰는 것은 과하다고 판단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다른 </a:t>
            </a:r>
            <a:r>
              <a:rPr lang="en-US" altLang="ko-KR" b="1" dirty="0" smtClean="0"/>
              <a:t>Activity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data</a:t>
            </a:r>
            <a:r>
              <a:rPr lang="ko-KR" altLang="en-US" b="1" dirty="0" smtClean="0"/>
              <a:t>를 주고 받기 위한 최적의 저장소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어플리케이션이 꺼져도 설정이 저장됨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09" y="4545820"/>
            <a:ext cx="6779236" cy="17474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13" y="2285576"/>
            <a:ext cx="4591050" cy="952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1834" y="6293234"/>
            <a:ext cx="251930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err="1" smtClean="0"/>
              <a:t>SharedPreferences</a:t>
            </a:r>
            <a:r>
              <a:rPr lang="ko-KR" altLang="en-US" sz="1300" b="1" dirty="0" smtClean="0"/>
              <a:t>에 저장</a:t>
            </a:r>
            <a:endParaRPr lang="ko-KR" altLang="en-US" sz="1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65831" y="3041868"/>
            <a:ext cx="279186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err="1" smtClean="0"/>
              <a:t>SharedPreferences</a:t>
            </a:r>
            <a:r>
              <a:rPr lang="ko-KR" altLang="en-US" sz="1300" b="1" dirty="0" smtClean="0"/>
              <a:t>에서 불러오기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9617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</a:t>
            </a:r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" y="2136531"/>
            <a:ext cx="5158155" cy="29014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3" y="2131586"/>
            <a:ext cx="5166945" cy="29064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01940" y="5185403"/>
            <a:ext cx="251930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WMONID </a:t>
            </a:r>
            <a:r>
              <a:rPr lang="ko-KR" altLang="en-US" sz="1300" b="1" dirty="0" smtClean="0"/>
              <a:t>값 동일</a:t>
            </a:r>
            <a:endParaRPr lang="ko-KR" altLang="en-US" sz="13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8373" y="5185403"/>
            <a:ext cx="251930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JESSIONID </a:t>
            </a:r>
            <a:r>
              <a:rPr lang="ko-KR" altLang="en-US" sz="1300" b="1" dirty="0" smtClean="0"/>
              <a:t>값 동일</a:t>
            </a:r>
            <a:endParaRPr lang="ko-KR" altLang="en-US" sz="1300" b="1" dirty="0"/>
          </a:p>
        </p:txBody>
      </p:sp>
      <p:sp>
        <p:nvSpPr>
          <p:cNvPr id="12" name="직사각형 11"/>
          <p:cNvSpPr/>
          <p:nvPr/>
        </p:nvSpPr>
        <p:spPr>
          <a:xfrm>
            <a:off x="-3" y="4566"/>
            <a:ext cx="12192000" cy="6873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2194" y="2861514"/>
            <a:ext cx="6906965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정보를 </a:t>
            </a:r>
            <a:r>
              <a:rPr lang="ko-KR" altLang="en-US" sz="44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쿠키값으로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저장하지 않는다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37532" y="93623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</a:t>
            </a:r>
            <a:r>
              <a:rPr lang="en-US" altLang="ko-KR" sz="2800" b="1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Selendroid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60288" y="2609602"/>
            <a:ext cx="50774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Selenium</a:t>
            </a:r>
            <a:r>
              <a:rPr lang="ko-KR" altLang="en-US" b="1" dirty="0" smtClean="0"/>
              <a:t>의 안드로이드 버전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개발 환경을 맞추지 못하여 사용 못하였음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웹 페이지를 직접 동작시킬 수 있음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이것을 통해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전부를 가져옴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</p:txBody>
      </p:sp>
      <p:pic>
        <p:nvPicPr>
          <p:cNvPr id="1028" name="Picture 4" descr="Selendroi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47" y="3015742"/>
            <a:ext cx="3810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00484" y="3405149"/>
            <a:ext cx="359137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err="1" smtClean="0"/>
              <a:t>금학기</a:t>
            </a:r>
            <a:r>
              <a:rPr lang="ko-KR" altLang="en-US" sz="1300" b="1" dirty="0" smtClean="0"/>
              <a:t> 학점이 하나도 올라오지 않았다</a:t>
            </a:r>
            <a:r>
              <a:rPr lang="en-US" altLang="ko-KR" sz="1300" b="1" dirty="0" smtClean="0"/>
              <a:t>.</a:t>
            </a:r>
            <a:endParaRPr lang="ko-KR" altLang="en-US" sz="13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1230650"/>
            <a:ext cx="9198864" cy="21744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42" y="4031325"/>
            <a:ext cx="7115175" cy="1209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60446" y="5241000"/>
            <a:ext cx="359137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태그의 내용을 분석할 수 없다</a:t>
            </a:r>
            <a:r>
              <a:rPr lang="en-US" altLang="ko-KR" sz="1300" b="1" dirty="0" smtClean="0"/>
              <a:t>.</a:t>
            </a:r>
            <a:endParaRPr lang="ko-KR" altLang="en-US" sz="1300" b="1" dirty="0"/>
          </a:p>
        </p:txBody>
      </p:sp>
      <p:sp>
        <p:nvSpPr>
          <p:cNvPr id="15" name="직사각형 14"/>
          <p:cNvSpPr/>
          <p:nvPr/>
        </p:nvSpPr>
        <p:spPr>
          <a:xfrm>
            <a:off x="-3" y="4566"/>
            <a:ext cx="12192000" cy="6873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2194" y="2861514"/>
            <a:ext cx="69069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필요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7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16032" y="626306"/>
            <a:ext cx="23599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b="1" spc="300" dirty="0">
                <a:solidFill>
                  <a:srgbClr val="112F41"/>
                </a:solidFill>
                <a:latin typeface="Impact" panose="020B0806030902050204" pitchFamily="34" charset="0"/>
                <a:ea typeface="나눔스퀘어 Bold" panose="020B0600000101010101" pitchFamily="50" charset="-127"/>
              </a:rPr>
              <a:t>CONTENTS</a:t>
            </a:r>
            <a:endParaRPr lang="ko-KR" altLang="en-US" sz="3600" b="1" spc="300" dirty="0">
              <a:solidFill>
                <a:srgbClr val="112F41"/>
              </a:solidFill>
              <a:latin typeface="Impact" panose="020B080603090205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347" y="5617366"/>
            <a:ext cx="250741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529" y="1741240"/>
            <a:ext cx="35654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  <a:endParaRPr lang="en-US" altLang="ko-KR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6395" y="1717833"/>
            <a:ext cx="20507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-143108" y="4107493"/>
            <a:ext cx="12678937" cy="0"/>
          </a:xfrm>
          <a:prstGeom prst="line">
            <a:avLst/>
          </a:prstGeom>
          <a:ln w="38100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6714" y="2221235"/>
            <a:ext cx="0" cy="1886258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183632" y="2221235"/>
            <a:ext cx="0" cy="1911465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54311" y="4132700"/>
            <a:ext cx="0" cy="148466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76353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153950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072120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661993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434854" y="2390955"/>
            <a:ext cx="31585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8612091" y="2852620"/>
            <a:ext cx="0" cy="1238343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8500579" y="3965396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604599" y="5290389"/>
            <a:ext cx="334097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>
            <a:stCxn id="45" idx="4"/>
          </p:cNvCxnSpPr>
          <p:nvPr/>
        </p:nvCxnSpPr>
        <p:spPr>
          <a:xfrm>
            <a:off x="6762354" y="4207854"/>
            <a:ext cx="0" cy="104994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270395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001" y="5290389"/>
            <a:ext cx="12715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Q&amp;A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>
            <a:stCxn id="25" idx="4"/>
          </p:cNvCxnSpPr>
          <p:nvPr/>
        </p:nvCxnSpPr>
        <p:spPr>
          <a:xfrm>
            <a:off x="10370756" y="4207854"/>
            <a:ext cx="0" cy="104994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play sto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34521"/>
            <a:ext cx="5864062" cy="3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42000" y="2408434"/>
            <a:ext cx="50774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성적 공시 기간 이내에 개발 완료가 목표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개발 후 </a:t>
            </a:r>
            <a:r>
              <a:rPr lang="en-US" altLang="ko-KR" b="1" dirty="0" err="1" smtClean="0"/>
              <a:t>PlayStore</a:t>
            </a:r>
            <a:r>
              <a:rPr lang="ko-KR" altLang="en-US" b="1" dirty="0" smtClean="0"/>
              <a:t>에 올릴 예정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약간의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개선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30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4" y="3044280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en-US" altLang="ko-KR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1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46000" y="2397226"/>
            <a:ext cx="4500000" cy="2063548"/>
            <a:chOff x="3945375" y="3901954"/>
            <a:chExt cx="4500000" cy="2063548"/>
          </a:xfrm>
        </p:grpSpPr>
        <p:sp>
          <p:nvSpPr>
            <p:cNvPr id="13" name="직사각형 12"/>
            <p:cNvSpPr/>
            <p:nvPr/>
          </p:nvSpPr>
          <p:spPr>
            <a:xfrm>
              <a:off x="3945375" y="3901954"/>
              <a:ext cx="4500000" cy="2063548"/>
            </a:xfrm>
            <a:prstGeom prst="rect">
              <a:avLst/>
            </a:prstGeom>
            <a:solidFill>
              <a:schemeClr val="bg1">
                <a:lumMod val="9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7838" y="4536478"/>
              <a:ext cx="35550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945375" y="3901954"/>
              <a:ext cx="4500000" cy="14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945375" y="5965502"/>
              <a:ext cx="450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3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4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2253074" y="937492"/>
            <a:ext cx="602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현재 성적 조회 방법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95" y="1802531"/>
            <a:ext cx="7858943" cy="44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2253074" y="937492"/>
            <a:ext cx="602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현재 성적 조회 방법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2" y="1916841"/>
            <a:ext cx="2305352" cy="4739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11" y="1916841"/>
            <a:ext cx="2305352" cy="4739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67" y="1916841"/>
            <a:ext cx="2305353" cy="473905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288323" y="4352192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297334" y="4343399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62" y="994611"/>
            <a:ext cx="2566737" cy="5133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6677" y="6176766"/>
            <a:ext cx="2947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로그인 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첫 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47" y="994611"/>
            <a:ext cx="2591078" cy="5182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1941" y="6161176"/>
            <a:ext cx="2947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메인 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29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26677" y="6176766"/>
            <a:ext cx="2947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성적 선택 페이지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91941" y="6161176"/>
            <a:ext cx="2947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성적 조회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06" y="994611"/>
            <a:ext cx="2583283" cy="5166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30" y="979021"/>
            <a:ext cx="2598873" cy="5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8626" y="2182734"/>
            <a:ext cx="19261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알림 송신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59" y="404419"/>
            <a:ext cx="3580598" cy="59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350</Words>
  <Application>Microsoft Office PowerPoint</Application>
  <PresentationFormat>와이드스크린</PresentationFormat>
  <Paragraphs>85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 Bold</vt:lpstr>
      <vt:lpstr>나눔스퀘어 ExtraBold</vt:lpstr>
      <vt:lpstr>맑은 고딕</vt:lpstr>
      <vt:lpstr>배달의민족 주아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다희</dc:creator>
  <cp:lastModifiedBy>821057210601</cp:lastModifiedBy>
  <cp:revision>62</cp:revision>
  <dcterms:created xsi:type="dcterms:W3CDTF">2018-12-01T07:15:54Z</dcterms:created>
  <dcterms:modified xsi:type="dcterms:W3CDTF">2019-12-17T07:31:08Z</dcterms:modified>
</cp:coreProperties>
</file>