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95" r:id="rId4"/>
    <p:sldId id="274" r:id="rId5"/>
    <p:sldId id="314" r:id="rId6"/>
    <p:sldId id="298" r:id="rId7"/>
    <p:sldId id="299" r:id="rId8"/>
    <p:sldId id="315" r:id="rId9"/>
    <p:sldId id="316" r:id="rId10"/>
    <p:sldId id="304" r:id="rId11"/>
    <p:sldId id="305" r:id="rId12"/>
    <p:sldId id="317" r:id="rId13"/>
    <p:sldId id="318" r:id="rId14"/>
    <p:sldId id="319" r:id="rId15"/>
    <p:sldId id="320" r:id="rId16"/>
    <p:sldId id="307" r:id="rId17"/>
    <p:sldId id="308" r:id="rId18"/>
    <p:sldId id="321" r:id="rId19"/>
    <p:sldId id="322" r:id="rId20"/>
    <p:sldId id="323" r:id="rId21"/>
    <p:sldId id="312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567" autoAdjust="0"/>
  </p:normalViewPr>
  <p:slideViewPr>
    <p:cSldViewPr snapToGrid="0">
      <p:cViewPr varScale="1">
        <p:scale>
          <a:sx n="62" d="100"/>
          <a:sy n="62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5A090-57B8-46DA-ABA4-48DD879EBB93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FA012-E42F-4B90-BA67-D8FB8B8A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컴공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이규호입니다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5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어플리케이션의 구현 방법을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99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한 라이브러리는 </a:t>
            </a:r>
            <a:r>
              <a:rPr lang="en-US" altLang="ko-KR" dirty="0" err="1" smtClean="0"/>
              <a:t>jsoup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Jsoup</a:t>
            </a:r>
            <a:r>
              <a:rPr lang="ko-KR" altLang="en-US" dirty="0" smtClean="0"/>
              <a:t>를 사용하여 </a:t>
            </a:r>
            <a:r>
              <a:rPr lang="ko-KR" altLang="en-US" dirty="0" err="1" smtClean="0"/>
              <a:t>경희대학교</a:t>
            </a:r>
            <a:r>
              <a:rPr lang="ko-KR" altLang="en-US" dirty="0" smtClean="0"/>
              <a:t> 로그인 페이지에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를 이용하여 </a:t>
            </a:r>
            <a:r>
              <a:rPr lang="ko-KR" altLang="en-US" baseline="0" dirty="0" err="1" smtClean="0"/>
              <a:t>어플에서</a:t>
            </a:r>
            <a:r>
              <a:rPr lang="ko-KR" altLang="en-US" baseline="0" dirty="0" smtClean="0"/>
              <a:t> 입력한 아이디와 비밀번호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를 넘겨줍니다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넘겨주면서 생긴 쿠키를 성적 조회 페이지로 넘겨서 다시 </a:t>
            </a:r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을 받습니다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을 받으면 그 페이지의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을 전부 받아올 수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받아온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document, element </a:t>
            </a:r>
            <a:r>
              <a:rPr lang="ko-KR" altLang="en-US" baseline="0" dirty="0" smtClean="0"/>
              <a:t>문법을 사용하여서 제가 필요한 데이터를 뽑아서 썼습니다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성적을 띄우는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로 구현하였습니다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받아오는 과목의 개수를 코딩하면서 미리 알 수 없기에</a:t>
            </a:r>
            <a:r>
              <a:rPr lang="en-US" altLang="ko-KR" dirty="0" smtClean="0"/>
              <a:t>, Data</a:t>
            </a:r>
            <a:r>
              <a:rPr lang="ko-KR" altLang="en-US" dirty="0" smtClean="0"/>
              <a:t>를 동적으로 생성할 필요성이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가장 </a:t>
            </a:r>
            <a:r>
              <a:rPr lang="ko-KR" altLang="en-US" dirty="0" err="1" smtClean="0"/>
              <a:t>적합한게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라고 생각하여서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구성하였습니다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띄우는데 소요되는 </a:t>
            </a:r>
            <a:r>
              <a:rPr lang="ko-KR" altLang="en-US" baseline="0" dirty="0" err="1" smtClean="0"/>
              <a:t>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progressDialog</a:t>
            </a:r>
            <a:r>
              <a:rPr lang="ko-KR" altLang="en-US" baseline="0" dirty="0" smtClean="0"/>
              <a:t>를 보여주었습니다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코드가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에 해당합니다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어댑터는 받은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아이템들을 꺼내서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에서 각각의 위젯을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9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로그인후 보이는 메인 화면에 해당하는 부분은 </a:t>
            </a:r>
            <a:r>
              <a:rPr lang="en-US" altLang="ko-KR" dirty="0" err="1" smtClean="0"/>
              <a:t>PreferenceScreen</a:t>
            </a:r>
            <a:r>
              <a:rPr lang="ko-KR" altLang="en-US" dirty="0" smtClean="0"/>
              <a:t>로 구현하였습니다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만든 이 알림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Notification</a:t>
            </a:r>
            <a:r>
              <a:rPr lang="ko-KR" altLang="en-US" dirty="0" smtClean="0"/>
              <a:t>이 주 용도인 </a:t>
            </a:r>
            <a:r>
              <a:rPr lang="ko-KR" altLang="en-US" dirty="0" err="1" smtClean="0"/>
              <a:t>어플이라고</a:t>
            </a:r>
            <a:r>
              <a:rPr lang="ko-KR" altLang="en-US" dirty="0" smtClean="0"/>
              <a:t> 판단하여서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는 환경 설정이 가장 큰 부분을 차지할 것이라고 생각하여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화면을 메인화면으로 구성하였습니다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55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어플리케이션에 필요한 데이터들은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로 관리하였습니다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어차피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읽어 오므로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작은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들을 위해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쓰는 것은 과하다고 판단했습니다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다른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끼리 데이터를 주고 받는 작업은 필요했기에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가장 최적화 된 것이 </a:t>
            </a:r>
            <a:r>
              <a:rPr lang="en-US" altLang="ko-KR" dirty="0" err="1" smtClean="0"/>
              <a:t>SharedPreferences</a:t>
            </a:r>
            <a:r>
              <a:rPr lang="ko-KR" altLang="en-US" dirty="0" smtClean="0"/>
              <a:t>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 저장된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들은 어플리케이션이 꺼져도 파일로 저장되어 있기 때문에 효율적인 데이터 관리를 할 수 있었습니다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프로젝트를 진행하면서 느낀 한계점과 앞으로의 계획에 대해 말씀드리겠습니다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8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이미지의 </a:t>
            </a:r>
            <a:r>
              <a:rPr lang="ko-KR" altLang="en-US" dirty="0" err="1" smtClean="0"/>
              <a:t>좌측부분이</a:t>
            </a:r>
            <a:r>
              <a:rPr lang="ko-KR" altLang="en-US" dirty="0" smtClean="0"/>
              <a:t> 홈페이지에 로그인 하기 전 쿠키이고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부분이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한 후 쿠키입니다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보시다시피 </a:t>
            </a:r>
            <a:r>
              <a:rPr lang="ko-KR" altLang="en-US" dirty="0" err="1" smtClean="0"/>
              <a:t>쿠키값이</a:t>
            </a:r>
            <a:r>
              <a:rPr lang="ko-KR" altLang="en-US" dirty="0" smtClean="0"/>
              <a:t> 변경되지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된 페이지에서 </a:t>
            </a:r>
            <a:r>
              <a:rPr lang="ko-KR" altLang="en-US" dirty="0" err="1" smtClean="0"/>
              <a:t>쿠키값을</a:t>
            </a:r>
            <a:r>
              <a:rPr lang="ko-KR" altLang="en-US" dirty="0" smtClean="0"/>
              <a:t> 전부 삭제한 뒤 페이지를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해보아도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로그아웃이 되지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본질적으로 경희대의 포털 사이트가 </a:t>
            </a:r>
            <a:r>
              <a:rPr lang="ko-KR" altLang="en-US" dirty="0" err="1" smtClean="0"/>
              <a:t>쿠키값을</a:t>
            </a:r>
            <a:r>
              <a:rPr lang="ko-KR" altLang="en-US" dirty="0" smtClean="0"/>
              <a:t> 통해 로그인 정보를 저장하고 있지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알아보기에 </a:t>
            </a:r>
            <a:r>
              <a:rPr lang="en-US" altLang="ko-KR" dirty="0" err="1" smtClean="0"/>
              <a:t>Jsoup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경우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값을 통한 전달 밖에 안되었기에 현재는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제대로 구현되지 않아 성적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서버에 따로 올려놓고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34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문제를 해결하기 위해 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셀레니움의</a:t>
            </a:r>
            <a:r>
              <a:rPr lang="ko-KR" altLang="en-US" baseline="0" dirty="0" smtClean="0"/>
              <a:t> 안드로이드 버전인 </a:t>
            </a:r>
            <a:r>
              <a:rPr lang="en-US" altLang="ko-KR" baseline="0" dirty="0" err="1" smtClean="0"/>
              <a:t>s</a:t>
            </a:r>
            <a:r>
              <a:rPr lang="en-US" altLang="ko-KR" dirty="0" err="1" smtClean="0"/>
              <a:t>elendroid</a:t>
            </a:r>
            <a:r>
              <a:rPr lang="ko-KR" altLang="en-US" dirty="0" smtClean="0"/>
              <a:t>을 사용해볼 계획입니다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시도해보았는데 개발 환경을 맞추지 못하여 아직 제대로 써보지 못하였는데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사용하게 되면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직접 동작시킬 수 있어서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자바코드로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패스워드를 넘기고 버튼을 클릭하여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가상으로 진행할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통해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전부 가져올 계획입니다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0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 문제로는 </a:t>
            </a:r>
            <a:r>
              <a:rPr lang="ko-KR" altLang="en-US" dirty="0" err="1" smtClean="0"/>
              <a:t>금학기</a:t>
            </a:r>
            <a:r>
              <a:rPr lang="ko-KR" altLang="en-US" dirty="0" smtClean="0"/>
              <a:t> 학점이 하나도 올라오지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검사를 통해서도 성적이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태그의 내용을 분석하기가 힘들어서 </a:t>
            </a:r>
            <a:r>
              <a:rPr lang="ko-KR" altLang="en-US" dirty="0" err="1" smtClean="0"/>
              <a:t>금학기</a:t>
            </a:r>
            <a:r>
              <a:rPr lang="ko-KR" altLang="en-US" dirty="0" smtClean="0"/>
              <a:t> 성적 조회는 아직 개발하지 못하였습니다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성적이 하나만 올라오면 진행할 수 있는 부분이라 </a:t>
            </a:r>
            <a:r>
              <a:rPr lang="ko-KR" altLang="en-US" dirty="0" err="1" smtClean="0"/>
              <a:t>필요한것은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시간뿐입니다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1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제가 진행한 프로젝트의 필요성을 먼저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한계점 및 향후 계획을 발표한 뒤 시연을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02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앞으로의 목표는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성적 공시 기간 이내에 개발을 완료하는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이게 좀 성공적으로 </a:t>
            </a:r>
            <a:r>
              <a:rPr lang="ko-KR" altLang="en-US" dirty="0" err="1" smtClean="0"/>
              <a:t>이루어질시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PlayStore</a:t>
            </a:r>
            <a:r>
              <a:rPr lang="ko-KR" altLang="en-US" dirty="0" smtClean="0"/>
              <a:t>에 올릴 계획도 갖고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78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시연하겠습니다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86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2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</a:t>
            </a:r>
            <a:r>
              <a:rPr lang="ko-KR" altLang="en-US" baseline="0" dirty="0" smtClean="0"/>
              <a:t> 필요성입니다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1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저희 학교에서 성적을 조회하기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보이는 것</a:t>
            </a:r>
            <a:r>
              <a:rPr lang="ko-KR" altLang="en-US" baseline="0" dirty="0" smtClean="0"/>
              <a:t> 처럼 포털사이트에 로그인 한 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성적 조회를 </a:t>
            </a:r>
            <a:r>
              <a:rPr lang="ko-KR" altLang="en-US" baseline="0" dirty="0" err="1" smtClean="0"/>
              <a:t>해야됩니다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6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모바일로도 마찬가지입니다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다들 아시다시피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info21</a:t>
            </a:r>
            <a:r>
              <a:rPr lang="ko-KR" altLang="en-US" dirty="0" smtClean="0"/>
              <a:t>을 친 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로그인 후 </a:t>
            </a:r>
            <a:r>
              <a:rPr lang="ko-KR" altLang="en-US" baseline="0" dirty="0" err="1" smtClean="0"/>
              <a:t>메뉴칸에</a:t>
            </a:r>
            <a:r>
              <a:rPr lang="ko-KR" altLang="en-US" baseline="0" dirty="0" smtClean="0"/>
              <a:t> 가서 성적 조회를 눌러야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지금 시기와 같이 학점이 하나 둘 나오는 기간에 </a:t>
            </a:r>
            <a:r>
              <a:rPr lang="ko-KR" altLang="en-US" baseline="0" dirty="0" smtClean="0"/>
              <a:t>교수님이 언제 성적을 올리실 지 모르기 때문에 학생들은 괜히 계속 사이트를 방문하면서 조회해야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하루에도 몇 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몇 </a:t>
            </a:r>
            <a:r>
              <a:rPr lang="ko-KR" altLang="en-US" baseline="0" dirty="0" err="1" smtClean="0"/>
              <a:t>십번씩</a:t>
            </a:r>
            <a:r>
              <a:rPr lang="ko-KR" altLang="en-US" baseline="0" dirty="0" smtClean="0"/>
              <a:t> 사이트에 들어가서 학점을 조회하곤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수요가 많은 것에 비해 현재 성적 조회 시스템은 너무 불편하다는 생각이 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저는 이러한 시스템을 해결해줄 무언가가 필요하다고 느꼈습니다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4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이어서 프로젝트의 개요를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2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좌측에 보이는 뷰가 로그인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우측에는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 시 보여주는 메인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 학기의 학점 조회는 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 학기의 성적도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학점을 </a:t>
            </a:r>
            <a:r>
              <a:rPr lang="en-US" altLang="ko-KR" dirty="0" smtClean="0"/>
              <a:t>4.5</a:t>
            </a:r>
            <a:r>
              <a:rPr lang="ko-KR" altLang="en-US" dirty="0" smtClean="0"/>
              <a:t>로 변환해서 보여주는 기능도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제일 중요한 기능인</a:t>
            </a:r>
            <a:r>
              <a:rPr lang="ko-KR" altLang="en-US" baseline="0" dirty="0" smtClean="0"/>
              <a:t> 학점이 변경될 시 알림을 보내줄지 말지 결정하는 스위치도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1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지난 학기 성적같은 경우는 제가 들었던 학기들 중 선택하면 우측 화면과 같이 해당 학기</a:t>
            </a:r>
            <a:r>
              <a:rPr lang="ko-KR" altLang="en-US" baseline="0" dirty="0" smtClean="0"/>
              <a:t> 성적을 바로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선택한 주기에 따라 변경</a:t>
            </a:r>
            <a:r>
              <a:rPr lang="ko-KR" altLang="en-US" baseline="0" dirty="0" smtClean="0"/>
              <a:t> 여부를</a:t>
            </a:r>
            <a:r>
              <a:rPr lang="ko-KR" altLang="en-US" dirty="0" smtClean="0"/>
              <a:t> 확인하여서 알림을 날려줍니다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알림은 다음과 같이 간단하게 만들었으며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클릭하면 </a:t>
            </a:r>
            <a:r>
              <a:rPr lang="ko-KR" altLang="en-US" dirty="0" err="1" smtClean="0"/>
              <a:t>금학기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성적조회</a:t>
            </a:r>
            <a:r>
              <a:rPr lang="ko-KR" altLang="en-US" dirty="0" smtClean="0"/>
              <a:t> 란으로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A012-E42F-4B90-BA67-D8FB8B8ACD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4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15AB-31A5-4FB8-96BC-0B434C6E6C7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865B-4054-48AE-8C34-5E0024588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46000" y="2409756"/>
            <a:ext cx="4500000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56584" y="2748203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MPP</a:t>
            </a:r>
          </a:p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학점 </a:t>
            </a:r>
            <a:r>
              <a:rPr lang="ko-KR" altLang="en-US" sz="48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endParaRPr lang="en-US" altLang="ko-KR" sz="48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46000" y="2409756"/>
            <a:ext cx="4500000" cy="14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46000" y="4473304"/>
            <a:ext cx="45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4705" y="5699936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2015104194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이규호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1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050549"/>
            <a:ext cx="17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Jsoup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3" y="1696916"/>
            <a:ext cx="5571062" cy="48533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42185" y="1967880"/>
            <a:ext cx="56006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/>
              <a:t>Crawaling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라이브러리인 </a:t>
            </a:r>
            <a:r>
              <a:rPr lang="en-US" altLang="ko-KR" b="1" dirty="0" err="1" smtClean="0"/>
              <a:t>jsoup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로그인 정보를 </a:t>
            </a:r>
            <a:r>
              <a:rPr lang="en-US" altLang="ko-KR" b="1" dirty="0" smtClean="0"/>
              <a:t>cookie</a:t>
            </a:r>
            <a:r>
              <a:rPr lang="ko-KR" altLang="en-US" b="1" dirty="0" smtClean="0"/>
              <a:t>로 만들어서</a:t>
            </a:r>
            <a:r>
              <a:rPr lang="en-US" altLang="ko-KR" b="1" dirty="0" smtClean="0"/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필요한 </a:t>
            </a:r>
            <a:r>
              <a:rPr lang="en-US" altLang="ko-KR" b="1" dirty="0" smtClean="0"/>
              <a:t>page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cookie</a:t>
            </a:r>
            <a:r>
              <a:rPr lang="ko-KR" altLang="en-US" b="1" dirty="0" smtClean="0"/>
              <a:t>와 함께 </a:t>
            </a:r>
            <a:r>
              <a:rPr lang="en-US" altLang="ko-KR" b="1" dirty="0" smtClean="0"/>
              <a:t>get</a:t>
            </a:r>
            <a:r>
              <a:rPr lang="ko-KR" altLang="en-US" b="1" dirty="0" smtClean="0"/>
              <a:t>을 전송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받아온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페이지를 </a:t>
            </a:r>
            <a:r>
              <a:rPr lang="en-US" altLang="ko-KR" b="1" dirty="0" smtClean="0"/>
              <a:t>document, element</a:t>
            </a:r>
            <a:r>
              <a:rPr lang="ko-KR" altLang="en-US" b="1" dirty="0" smtClean="0"/>
              <a:t>를 사용하여 필요한 데이터를 가져다 씀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773665" y="6521834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파싱</a:t>
            </a:r>
            <a:r>
              <a:rPr lang="ko-KR" altLang="en-US" sz="1300" b="1" dirty="0" smtClean="0"/>
              <a:t> 코드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8589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28740" y="105054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Recycler View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1" y="1449134"/>
            <a:ext cx="560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받아오는 과목의 개수를 알 수 없기에</a:t>
            </a:r>
            <a:r>
              <a:rPr lang="en-US" altLang="ko-KR" b="1" dirty="0" smtClean="0"/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Data</a:t>
            </a:r>
            <a:r>
              <a:rPr lang="ko-KR" altLang="en-US" b="1" dirty="0" smtClean="0"/>
              <a:t>를 동적으로 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Adapter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layoutmanager</a:t>
            </a:r>
            <a:r>
              <a:rPr lang="ko-KR" altLang="en-US" b="1" dirty="0" smtClean="0"/>
              <a:t>를 통해 </a:t>
            </a:r>
            <a:r>
              <a:rPr lang="en-US" altLang="ko-KR" b="1" dirty="0" smtClean="0"/>
              <a:t>view</a:t>
            </a:r>
            <a:r>
              <a:rPr lang="ko-KR" altLang="en-US" b="1" dirty="0" smtClean="0"/>
              <a:t>를 구성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띄우는 동안 </a:t>
            </a:r>
            <a:r>
              <a:rPr lang="en-US" altLang="ko-KR" b="1" dirty="0" err="1" smtClean="0"/>
              <a:t>progressDialog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보여줌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4" y="1951660"/>
            <a:ext cx="3905250" cy="1400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015154"/>
            <a:ext cx="7705725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6996" y="3152868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Xml </a:t>
            </a:r>
            <a:r>
              <a:rPr lang="ko-KR" altLang="en-US" sz="1300" b="1" dirty="0" smtClean="0"/>
              <a:t>구성</a:t>
            </a:r>
            <a:endParaRPr lang="ko-KR" altLang="en-US" sz="1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03654" y="6200478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Adapter</a:t>
            </a:r>
            <a:r>
              <a:rPr lang="ko-KR" altLang="en-US" sz="1300" b="1" dirty="0" smtClean="0"/>
              <a:t>로 </a:t>
            </a:r>
            <a:r>
              <a:rPr lang="en-US" altLang="ko-KR" sz="1300" b="1" dirty="0" smtClean="0"/>
              <a:t>view </a:t>
            </a:r>
            <a:r>
              <a:rPr lang="ko-KR" altLang="en-US" sz="1300" b="1" dirty="0" smtClean="0"/>
              <a:t>전환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4850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Adapter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42" y="1573769"/>
            <a:ext cx="8024991" cy="4527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3354" y="6101075"/>
            <a:ext cx="29718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뷰를 구성해주는 어댑터 코드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70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Preference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1038602"/>
            <a:ext cx="5585134" cy="5327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532" y="1676914"/>
            <a:ext cx="50774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메인 화면은 </a:t>
            </a:r>
            <a:r>
              <a:rPr lang="en-US" altLang="ko-KR" b="1" dirty="0" err="1" smtClean="0"/>
              <a:t>PreferenceScreen</a:t>
            </a:r>
            <a:r>
              <a:rPr lang="ko-KR" altLang="en-US" b="1" dirty="0" smtClean="0"/>
              <a:t>을 채택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Notification</a:t>
            </a:r>
            <a:r>
              <a:rPr lang="ko-KR" altLang="en-US" b="1" dirty="0" smtClean="0"/>
              <a:t>이 주가 되는 </a:t>
            </a:r>
            <a:r>
              <a:rPr lang="ko-KR" altLang="en-US" b="1" dirty="0" err="1" smtClean="0"/>
              <a:t>어플이라</a:t>
            </a:r>
            <a:r>
              <a:rPr lang="ko-KR" altLang="en-US" b="1" dirty="0" smtClean="0"/>
              <a:t> 판단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UI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Setting</a:t>
            </a:r>
            <a:r>
              <a:rPr lang="ko-KR" altLang="en-US" b="1" dirty="0" smtClean="0"/>
              <a:t>에 가까운 느낌을 주고자 함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2" y="3015742"/>
            <a:ext cx="4668716" cy="3549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200" y="6504249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Preference </a:t>
            </a:r>
            <a:r>
              <a:rPr lang="ko-KR" altLang="en-US" sz="1300" b="1" dirty="0" smtClean="0"/>
              <a:t>불러오기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96295" y="6457461"/>
            <a:ext cx="192613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xml/preference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8872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SharedPreferences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8016" y="1676914"/>
            <a:ext cx="50774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 smtClean="0"/>
              <a:t>DataBase</a:t>
            </a:r>
            <a:r>
              <a:rPr lang="ko-KR" altLang="en-US" b="1" dirty="0" smtClean="0"/>
              <a:t>를 쓰는 것은 과하다고 판단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다른 </a:t>
            </a:r>
            <a:r>
              <a:rPr lang="en-US" altLang="ko-KR" b="1" dirty="0" smtClean="0"/>
              <a:t>Activity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 주고 받기 위한 최적의 저장소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어플리케이션이 꺼져도 설정이 저장됨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09" y="4545820"/>
            <a:ext cx="6779236" cy="1747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13" y="2285576"/>
            <a:ext cx="4591050" cy="952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1834" y="6293234"/>
            <a:ext cx="251930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SharedPreferences</a:t>
            </a:r>
            <a:r>
              <a:rPr lang="ko-KR" altLang="en-US" sz="1300" b="1" dirty="0" smtClean="0"/>
              <a:t>에 저장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65831" y="3041868"/>
            <a:ext cx="279186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err="1" smtClean="0"/>
              <a:t>SharedPreferences</a:t>
            </a:r>
            <a:r>
              <a:rPr lang="ko-KR" altLang="en-US" sz="1300" b="1" dirty="0" smtClean="0"/>
              <a:t>에서 불러오기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617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</a:t>
            </a:r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2136531"/>
            <a:ext cx="5158155" cy="2901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3" y="2131586"/>
            <a:ext cx="5166945" cy="2906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1940" y="5185403"/>
            <a:ext cx="251930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WMONID </a:t>
            </a:r>
            <a:r>
              <a:rPr lang="ko-KR" altLang="en-US" sz="1300" b="1" dirty="0" smtClean="0"/>
              <a:t>값 동일</a:t>
            </a:r>
            <a:endParaRPr lang="ko-KR" altLang="en-US" sz="13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8373" y="5185403"/>
            <a:ext cx="2519304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JESSIONID </a:t>
            </a:r>
            <a:r>
              <a:rPr lang="ko-KR" altLang="en-US" sz="1300" b="1" dirty="0" smtClean="0"/>
              <a:t>값 동일</a:t>
            </a:r>
            <a:endParaRPr lang="ko-KR" altLang="en-US" sz="1300" b="1" dirty="0"/>
          </a:p>
        </p:txBody>
      </p:sp>
      <p:sp>
        <p:nvSpPr>
          <p:cNvPr id="12" name="직사각형 11"/>
          <p:cNvSpPr/>
          <p:nvPr/>
        </p:nvSpPr>
        <p:spPr>
          <a:xfrm>
            <a:off x="-3" y="4566"/>
            <a:ext cx="12192000" cy="6873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2194" y="2861514"/>
            <a:ext cx="690696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정보를 </a:t>
            </a:r>
            <a:r>
              <a:rPr lang="ko-KR" altLang="en-US" sz="44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쿠키값으로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저장하지 않는다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637532" y="936239"/>
            <a:ext cx="37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sz="2800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* </a:t>
            </a:r>
            <a:r>
              <a:rPr lang="en-US" altLang="ko-KR" sz="2800" b="1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Selendroid</a:t>
            </a:r>
            <a:endParaRPr lang="en-US" altLang="ko-KR" sz="2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60288" y="2609602"/>
            <a:ext cx="5077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Selenium</a:t>
            </a:r>
            <a:r>
              <a:rPr lang="ko-KR" altLang="en-US" b="1" dirty="0" smtClean="0"/>
              <a:t>의 안드로이드 버전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개발 환경을 맞추지 못하여 사용 못하였음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웹 페이지를 직접 동작시킬 수 있음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이것을 통해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전부를 가져옴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1028" name="Picture 4" descr="Selendroid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7" y="3015742"/>
            <a:ext cx="3810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00484" y="3405149"/>
            <a:ext cx="35913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err="1" smtClean="0"/>
              <a:t>금학기</a:t>
            </a:r>
            <a:r>
              <a:rPr lang="ko-KR" altLang="en-US" sz="1300" b="1" dirty="0" smtClean="0"/>
              <a:t> 학점이 하나도 올라오지 않았다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1230650"/>
            <a:ext cx="9198864" cy="2174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42" y="4031325"/>
            <a:ext cx="7115175" cy="1209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60446" y="5241000"/>
            <a:ext cx="3591372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태그의 내용을 분석할 수 없다</a:t>
            </a:r>
            <a:r>
              <a:rPr lang="en-US" altLang="ko-KR" sz="1300" b="1" dirty="0" smtClean="0"/>
              <a:t>.</a:t>
            </a:r>
            <a:endParaRPr lang="ko-KR" altLang="en-US" sz="1300" b="1" dirty="0"/>
          </a:p>
        </p:txBody>
      </p:sp>
      <p:sp>
        <p:nvSpPr>
          <p:cNvPr id="15" name="직사각형 14"/>
          <p:cNvSpPr/>
          <p:nvPr/>
        </p:nvSpPr>
        <p:spPr>
          <a:xfrm>
            <a:off x="-3" y="4566"/>
            <a:ext cx="12192000" cy="687337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194" y="2861514"/>
            <a:ext cx="69069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필요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7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6032" y="626306"/>
            <a:ext cx="2359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300" dirty="0">
                <a:solidFill>
                  <a:srgbClr val="112F41"/>
                </a:solidFill>
                <a:latin typeface="Impact" panose="020B0806030902050204" pitchFamily="34" charset="0"/>
                <a:ea typeface="나눔스퀘어 Bold" panose="020B0600000101010101" pitchFamily="50" charset="-127"/>
              </a:rPr>
              <a:t>CONTENTS</a:t>
            </a:r>
            <a:endParaRPr lang="ko-KR" altLang="en-US" sz="3600" b="1" spc="300" dirty="0">
              <a:solidFill>
                <a:srgbClr val="112F41"/>
              </a:solidFill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347" y="5617366"/>
            <a:ext cx="25074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529" y="1741240"/>
            <a:ext cx="35654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6395" y="1717833"/>
            <a:ext cx="205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-143108" y="4107493"/>
            <a:ext cx="12678937" cy="0"/>
          </a:xfrm>
          <a:prstGeom prst="line">
            <a:avLst/>
          </a:prstGeom>
          <a:ln w="38100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6714" y="2221235"/>
            <a:ext cx="0" cy="1886258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183632" y="2221235"/>
            <a:ext cx="0" cy="1911465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54311" y="4132700"/>
            <a:ext cx="0" cy="148466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87635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15395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072120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61993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34854" y="2390955"/>
            <a:ext cx="31585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612091" y="2852620"/>
            <a:ext cx="0" cy="1238343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8500579" y="3965396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04599" y="5290389"/>
            <a:ext cx="334097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/>
          <p:cNvCxnSpPr>
            <a:stCxn id="45" idx="4"/>
          </p:cNvCxnSpPr>
          <p:nvPr/>
        </p:nvCxnSpPr>
        <p:spPr>
          <a:xfrm>
            <a:off x="6762354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270395" y="4007133"/>
            <a:ext cx="200721" cy="200721"/>
          </a:xfrm>
          <a:prstGeom prst="ellipse">
            <a:avLst/>
          </a:prstGeom>
          <a:solidFill>
            <a:schemeClr val="bg1"/>
          </a:solidFill>
          <a:ln w="38100">
            <a:solidFill>
              <a:srgbClr val="112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001" y="5290389"/>
            <a:ext cx="12715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400" b="1" dirty="0" smtClean="0"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Q&amp;A</a:t>
            </a:r>
            <a:endParaRPr lang="ko-KR" altLang="en-US" sz="2400" b="1" dirty="0"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>
            <a:stCxn id="25" idx="4"/>
          </p:cNvCxnSpPr>
          <p:nvPr/>
        </p:nvCxnSpPr>
        <p:spPr>
          <a:xfrm>
            <a:off x="10370756" y="4207854"/>
            <a:ext cx="0" cy="1049946"/>
          </a:xfrm>
          <a:prstGeom prst="line">
            <a:avLst/>
          </a:prstGeom>
          <a:ln w="19050">
            <a:solidFill>
              <a:srgbClr val="112F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향후 계획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원형큐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play stor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34521"/>
            <a:ext cx="5864062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42000" y="2408434"/>
            <a:ext cx="50774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성적 공시 기간 이내에 개발 완료가 목표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개발 후 </a:t>
            </a:r>
            <a:r>
              <a:rPr lang="en-US" altLang="ko-KR" b="1" dirty="0" err="1" smtClean="0"/>
              <a:t>PlayStore</a:t>
            </a:r>
            <a:r>
              <a:rPr lang="ko-KR" altLang="en-US" b="1" dirty="0" smtClean="0"/>
              <a:t>에 올릴 예정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약간의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개선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30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44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4" y="3044280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46000" y="2397226"/>
            <a:ext cx="4500000" cy="2063548"/>
            <a:chOff x="3945375" y="3901954"/>
            <a:chExt cx="4500000" cy="2063548"/>
          </a:xfrm>
        </p:grpSpPr>
        <p:sp>
          <p:nvSpPr>
            <p:cNvPr id="13" name="직사각형 12"/>
            <p:cNvSpPr/>
            <p:nvPr/>
          </p:nvSpPr>
          <p:spPr>
            <a:xfrm>
              <a:off x="3945375" y="3901954"/>
              <a:ext cx="4500000" cy="2063548"/>
            </a:xfrm>
            <a:prstGeom prst="rect">
              <a:avLst/>
            </a:prstGeom>
            <a:solidFill>
              <a:schemeClr val="bg1">
                <a:lumMod val="9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7838" y="4536478"/>
              <a:ext cx="35550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945375" y="3901954"/>
              <a:ext cx="4500000" cy="1439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45375" y="5965502"/>
              <a:ext cx="4500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4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95" y="1802531"/>
            <a:ext cx="7858943" cy="44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</a:t>
            </a:r>
            <a:endParaRPr lang="en-US" altLang="ko-KR" sz="2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5E867-2435-43F1-BD85-E46354B77A79}"/>
              </a:ext>
            </a:extLst>
          </p:cNvPr>
          <p:cNvSpPr txBox="1"/>
          <p:nvPr/>
        </p:nvSpPr>
        <p:spPr>
          <a:xfrm>
            <a:off x="2253074" y="937492"/>
            <a:ext cx="602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현재 성적 조회 방법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" y="1916841"/>
            <a:ext cx="2305352" cy="473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1" y="1916841"/>
            <a:ext cx="2305352" cy="4739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67" y="1916841"/>
            <a:ext cx="2305353" cy="473905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288323" y="4352192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297334" y="4343399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2530"/>
            <a:ext cx="12191999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2353" y="2409756"/>
            <a:ext cx="7247295" cy="2063548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7473" y="3061971"/>
            <a:ext cx="59770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44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72353" y="2409756"/>
            <a:ext cx="7247295" cy="14395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2353" y="4473304"/>
            <a:ext cx="7247295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93139" y="236348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4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62" y="994611"/>
            <a:ext cx="2566737" cy="513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6677" y="6176766"/>
            <a:ext cx="2947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로그인 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첫 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47" y="994611"/>
            <a:ext cx="2591078" cy="5182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29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6677" y="617676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선택 페이지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91941" y="6161176"/>
            <a:ext cx="29474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성적 조회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06" y="994611"/>
            <a:ext cx="2583283" cy="5166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0" y="979021"/>
            <a:ext cx="2598873" cy="5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4364"/>
            <a:ext cx="48533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rgbClr val="112F4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설명</a:t>
            </a:r>
            <a:endParaRPr lang="ko-KR" altLang="en-US" sz="2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rgbClr val="112F4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6353" y="718783"/>
            <a:ext cx="3550378" cy="0"/>
          </a:xfrm>
          <a:prstGeom prst="line">
            <a:avLst/>
          </a:prstGeom>
          <a:ln w="28575">
            <a:solidFill>
              <a:srgbClr val="112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8626" y="2182734"/>
            <a:ext cx="1926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알림 송신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59" y="404419"/>
            <a:ext cx="3580598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1034</Words>
  <Application>Microsoft Office PowerPoint</Application>
  <PresentationFormat>와이드스크린</PresentationFormat>
  <Paragraphs>130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 Bold</vt:lpstr>
      <vt:lpstr>나눔스퀘어 ExtraBold</vt:lpstr>
      <vt:lpstr>맑은 고딕</vt:lpstr>
      <vt:lpstr>배달의민족 주아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다희</dc:creator>
  <cp:lastModifiedBy>821057210601</cp:lastModifiedBy>
  <cp:revision>68</cp:revision>
  <dcterms:created xsi:type="dcterms:W3CDTF">2018-12-01T07:15:54Z</dcterms:created>
  <dcterms:modified xsi:type="dcterms:W3CDTF">2019-12-17T08:34:49Z</dcterms:modified>
</cp:coreProperties>
</file>