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72" r:id="rId2"/>
    <p:sldId id="283" r:id="rId3"/>
    <p:sldId id="284" r:id="rId4"/>
    <p:sldId id="285" r:id="rId5"/>
    <p:sldId id="286" r:id="rId6"/>
    <p:sldId id="280" r:id="rId7"/>
    <p:sldId id="287" r:id="rId8"/>
    <p:sldId id="290" r:id="rId9"/>
    <p:sldId id="288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602-A42E-4384-BB6E-89F049D03FDB}" type="datetime4">
              <a:rPr lang="ko-KR" altLang="en-US" smtClean="0"/>
              <a:t>2019년 4월 27일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7CD97-4686-4F5B-85EE-B28BF11E1991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798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0F05460B-EF4C-45B4-AEA8-01340485D332}" type="datetime4">
              <a:rPr lang="ko-KR" altLang="en-US" smtClean="0"/>
              <a:pPr/>
              <a:t>2019년 4월 27일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893B0CF2-7F87-4E02-A248-870047730F9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직사각형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7" name="직선 연결선(S)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(S)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kumimoji="0" lang="ko-KR" altLang="en-US" dirty="0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6ECEB-AA61-48A6-AF2F-90982D48F378}" type="datetime4">
              <a:rPr lang="ko-KR" altLang="en-US" smtClean="0"/>
              <a:pPr/>
              <a:t>2019년 4월 27일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ko-KR" altLang="en-US"/>
              <a:t>마스터 텍스트 스타일 편집</a:t>
            </a:r>
          </a:p>
          <a:p>
            <a:pPr lvl="1" rtl="0" eaLnBrk="1" latinLnBrk="0" hangingPunct="1"/>
            <a:r>
              <a:rPr lang="ko-KR" altLang="en-US"/>
              <a:t>둘째 수준</a:t>
            </a:r>
          </a:p>
          <a:p>
            <a:pPr lvl="2" rtl="0" eaLnBrk="1" latinLnBrk="0" hangingPunct="1"/>
            <a:r>
              <a:rPr lang="ko-KR" altLang="en-US"/>
              <a:t>셋째 수준</a:t>
            </a:r>
          </a:p>
          <a:p>
            <a:pPr lvl="3" rtl="0" eaLnBrk="1" latinLnBrk="0" hangingPunct="1"/>
            <a:r>
              <a:rPr lang="ko-KR" altLang="en-US"/>
              <a:t>넷째 수준</a:t>
            </a:r>
          </a:p>
          <a:p>
            <a:pPr lvl="4" rtl="0" eaLnBrk="1" latinLnBrk="0" hangingPunct="1"/>
            <a:r>
              <a:rPr lang="ko-KR" altLang="en-US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731BAB-D4C6-412F-B1DA-F81821CE99F7}" type="datetime4">
              <a:rPr lang="ko-KR" altLang="en-US" smtClean="0"/>
              <a:pPr/>
              <a:t>2019년 4월 27일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ko-KR" altLang="en-US"/>
              <a:t>마스터 텍스트 스타일 편집</a:t>
            </a:r>
          </a:p>
          <a:p>
            <a:pPr lvl="1" rtl="0" eaLnBrk="1" latinLnBrk="0" hangingPunct="1"/>
            <a:r>
              <a:rPr lang="ko-KR" altLang="en-US"/>
              <a:t>둘째 수준</a:t>
            </a:r>
          </a:p>
          <a:p>
            <a:pPr lvl="2" rtl="0" eaLnBrk="1" latinLnBrk="0" hangingPunct="1"/>
            <a:r>
              <a:rPr lang="ko-KR" altLang="en-US"/>
              <a:t>셋째 수준</a:t>
            </a:r>
          </a:p>
          <a:p>
            <a:pPr lvl="3" rtl="0" eaLnBrk="1" latinLnBrk="0" hangingPunct="1"/>
            <a:r>
              <a:rPr lang="ko-KR" altLang="en-US"/>
              <a:t>넷째 수준</a:t>
            </a:r>
          </a:p>
          <a:p>
            <a:pPr lvl="4" rtl="0" eaLnBrk="1" latinLnBrk="0" hangingPunct="1"/>
            <a:r>
              <a:rPr lang="ko-KR" altLang="en-US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9A4171-0E36-46E0-9D38-2564666FE754}" type="datetime4">
              <a:rPr lang="ko-KR" altLang="en-US" smtClean="0"/>
              <a:pPr/>
              <a:t>2019년 4월 27일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ko-KR" altLang="en-US"/>
              <a:t>마스터 텍스트 스타일 편집</a:t>
            </a:r>
          </a:p>
          <a:p>
            <a:pPr lvl="1" rtl="0" eaLnBrk="1" latinLnBrk="0" hangingPunct="1"/>
            <a:r>
              <a:rPr lang="ko-KR" altLang="en-US"/>
              <a:t>둘째 수준</a:t>
            </a:r>
          </a:p>
          <a:p>
            <a:pPr lvl="2" rtl="0" eaLnBrk="1" latinLnBrk="0" hangingPunct="1"/>
            <a:r>
              <a:rPr lang="ko-KR" altLang="en-US"/>
              <a:t>셋째 수준</a:t>
            </a:r>
          </a:p>
          <a:p>
            <a:pPr lvl="3" rtl="0" eaLnBrk="1" latinLnBrk="0" hangingPunct="1"/>
            <a:r>
              <a:rPr lang="ko-KR" altLang="en-US"/>
              <a:t>넷째 수준</a:t>
            </a:r>
          </a:p>
          <a:p>
            <a:pPr lvl="4" rtl="0" eaLnBrk="1" latinLnBrk="0" hangingPunct="1"/>
            <a:r>
              <a:rPr lang="ko-KR" altLang="en-US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E6A2EC-CE3C-4265-BFD5-82263CDD33CC}" type="datetime4">
              <a:rPr lang="ko-KR" altLang="en-US" smtClean="0"/>
              <a:pPr/>
              <a:t>2019년 4월 27일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3722AA-896E-4500-A3A5-5281EA8495B8}" type="datetime4">
              <a:rPr lang="ko-KR" altLang="en-US" smtClean="0"/>
              <a:pPr/>
              <a:t>2019년 4월 27일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 편집</a:t>
            </a:r>
          </a:p>
          <a:p>
            <a:pPr lvl="1" rtl="0" eaLnBrk="1" latinLnBrk="0" hangingPunct="1"/>
            <a:r>
              <a:rPr lang="ko-KR" altLang="en-US"/>
              <a:t>둘째 수준</a:t>
            </a:r>
          </a:p>
          <a:p>
            <a:pPr lvl="2" rtl="0" eaLnBrk="1" latinLnBrk="0" hangingPunct="1"/>
            <a:r>
              <a:rPr lang="ko-KR" altLang="en-US"/>
              <a:t>셋째 수준</a:t>
            </a:r>
          </a:p>
          <a:p>
            <a:pPr lvl="3" rtl="0" eaLnBrk="1" latinLnBrk="0" hangingPunct="1"/>
            <a:r>
              <a:rPr lang="ko-KR" altLang="en-US"/>
              <a:t>넷째 수준</a:t>
            </a:r>
          </a:p>
          <a:p>
            <a:pPr lvl="4" rtl="0" eaLnBrk="1" latinLnBrk="0" hangingPunct="1"/>
            <a:r>
              <a:rPr lang="ko-KR" altLang="en-US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 편집</a:t>
            </a:r>
          </a:p>
          <a:p>
            <a:pPr lvl="1" rtl="0" eaLnBrk="1" latinLnBrk="0" hangingPunct="1"/>
            <a:r>
              <a:rPr lang="ko-KR" altLang="en-US"/>
              <a:t>둘째 수준</a:t>
            </a:r>
          </a:p>
          <a:p>
            <a:pPr lvl="2" rtl="0" eaLnBrk="1" latinLnBrk="0" hangingPunct="1"/>
            <a:r>
              <a:rPr lang="ko-KR" altLang="en-US"/>
              <a:t>셋째 수준</a:t>
            </a:r>
          </a:p>
          <a:p>
            <a:pPr lvl="3" rtl="0" eaLnBrk="1" latinLnBrk="0" hangingPunct="1"/>
            <a:r>
              <a:rPr lang="ko-KR" altLang="en-US"/>
              <a:t>넷째 수준</a:t>
            </a:r>
          </a:p>
          <a:p>
            <a:pPr lvl="4" rtl="0" eaLnBrk="1" latinLnBrk="0" hangingPunct="1"/>
            <a:r>
              <a:rPr lang="ko-KR" altLang="en-US"/>
              <a:t>다섯째 수준</a:t>
            </a:r>
            <a:endParaRPr kumimoji="0"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70F23C-4668-4611-8437-A4113363F353}" type="datetime4">
              <a:rPr lang="ko-KR" altLang="en-US" smtClean="0"/>
              <a:pPr/>
              <a:t>2019년 4월 27일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/>
              <a:t>클릭하여 마스터 텍스트 스타일 편집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2" hasCustomPrompt="1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클릭하여 마스터 텍스트 스타일 편집</a:t>
            </a:r>
            <a:r>
              <a:rPr lang="en-US" altLang="ko-KR" dirty="0"/>
              <a:t>.</a:t>
            </a:r>
            <a:endParaRPr lang="ko-KR" altLang="en-US" dirty="0"/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/>
              <a:t>클릭하여 마스터 텍스트 스타일 편집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마스터 텍스트 </a:t>
            </a:r>
            <a:r>
              <a:rPr lang="ko-KR" altLang="en-US"/>
              <a:t>스타일을 편집하려면 </a:t>
            </a:r>
            <a:r>
              <a:rPr lang="ko-KR" altLang="en-US" dirty="0"/>
              <a:t>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D8DCD9-134B-42D1-B7BD-0C4159B22C16}" type="datetime4">
              <a:rPr lang="ko-KR" altLang="en-US" smtClean="0"/>
              <a:pPr/>
              <a:t>2019년 4월 27일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0975A0-B2CB-4FCC-8610-604E9EA45901}" type="datetime4">
              <a:rPr lang="ko-KR" altLang="en-US" smtClean="0"/>
              <a:pPr/>
              <a:t>2019년 4월 27일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BE5DC8-2898-4E25-9AFB-931A1032E364}" type="datetime4">
              <a:rPr lang="ko-KR" altLang="en-US" smtClean="0"/>
              <a:pPr/>
              <a:t>2019년 4월 27일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 편집</a:t>
            </a:r>
          </a:p>
          <a:p>
            <a:pPr lvl="1" rtl="0" eaLnBrk="1" latinLnBrk="0" hangingPunct="1"/>
            <a:r>
              <a:rPr lang="ko-KR" altLang="en-US"/>
              <a:t>둘째 수준</a:t>
            </a:r>
          </a:p>
          <a:p>
            <a:pPr lvl="2" rtl="0" eaLnBrk="1" latinLnBrk="0" hangingPunct="1"/>
            <a:r>
              <a:rPr lang="ko-KR" altLang="en-US"/>
              <a:t>셋째 수준</a:t>
            </a:r>
          </a:p>
          <a:p>
            <a:pPr lvl="3" rtl="0" eaLnBrk="1" latinLnBrk="0" hangingPunct="1"/>
            <a:r>
              <a:rPr lang="ko-KR" altLang="en-US"/>
              <a:t>넷째 수준</a:t>
            </a:r>
          </a:p>
          <a:p>
            <a:pPr lvl="4" rtl="0" eaLnBrk="1" latinLnBrk="0" hangingPunct="1"/>
            <a:r>
              <a:rPr lang="ko-KR" altLang="en-US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9D8438C-A327-4EF8-B955-FFCABE60616D}" type="datetime4">
              <a:rPr lang="ko-KR" altLang="en-US" smtClean="0"/>
              <a:pPr/>
              <a:t>2019년 4월 27일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408617-CD6F-4FF7-BA0F-D3DAEC938FA9}" type="datetime4">
              <a:rPr lang="ko-KR" altLang="en-US" smtClean="0"/>
              <a:pPr/>
              <a:t>2019년 4월 27일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10" name="자유형(F) 9"/>
          <p:cNvSpPr>
            <a:spLocks/>
          </p:cNvSpPr>
          <p:nvPr/>
        </p:nvSpPr>
        <p:spPr bwMode="auto">
          <a:xfrm flipV="1">
            <a:off x="-12700" y="5835651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직사각형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자유형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sp>
            <p:nvSpPr>
              <p:cNvPr id="29" name="자유형(F)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자유형(F)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  <p:sp>
              <p:nvSpPr>
                <p:cNvPr id="33" name="자유형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</p:grpSp>
        </p:grpSp>
      </p:grp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  <a:endParaRPr kumimoji="0"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6EEE579-F538-4878-B6A1-5F4B59A8BBF6}" type="datetime4">
              <a:rPr lang="ko-KR" altLang="en-US" smtClean="0"/>
              <a:pPr/>
              <a:t>2019년 4월 27일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1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모바일 </a:t>
            </a:r>
            <a:r>
              <a:rPr lang="ko-KR" altLang="en-US" dirty="0" err="1"/>
              <a:t>통학증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ko-KR" altLang="en-US" dirty="0" err="1"/>
              <a:t>통학싫어팀</a:t>
            </a:r>
            <a:endParaRPr lang="en-US" altLang="ko-KR" dirty="0"/>
          </a:p>
          <a:p>
            <a:r>
              <a:rPr lang="ko-KR" altLang="en-US" dirty="0"/>
              <a:t>서상우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김규환</a:t>
            </a:r>
            <a:r>
              <a:rPr lang="en-US" altLang="ko-KR" dirty="0"/>
              <a:t>, </a:t>
            </a:r>
            <a:r>
              <a:rPr lang="ko-KR" altLang="en-US" dirty="0"/>
              <a:t>이상훈</a:t>
            </a:r>
            <a:r>
              <a:rPr lang="en-US" altLang="ko-KR" dirty="0"/>
              <a:t>, </a:t>
            </a:r>
            <a:r>
              <a:rPr lang="ko-KR" altLang="en-US" dirty="0"/>
              <a:t>최진규</a:t>
            </a:r>
            <a:endParaRPr lang="en-US" altLang="ko-KR" dirty="0"/>
          </a:p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FFE60-611B-4BD3-9FF4-F43A61BE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D84B3-79AA-4D3A-94C5-EE7855AF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통학버스 신청서 양식</a:t>
            </a:r>
            <a:r>
              <a:rPr lang="en-US" altLang="ko-KR" dirty="0"/>
              <a:t>(</a:t>
            </a:r>
            <a:r>
              <a:rPr lang="ko-KR" altLang="en-US" dirty="0"/>
              <a:t>서울</a:t>
            </a:r>
            <a:r>
              <a:rPr lang="en-US" altLang="ko-KR" dirty="0"/>
              <a:t>·</a:t>
            </a:r>
            <a:r>
              <a:rPr lang="ko-KR" altLang="en-US" dirty="0"/>
              <a:t>경기</a:t>
            </a:r>
            <a:r>
              <a:rPr lang="en-US" altLang="ko-KR" dirty="0"/>
              <a:t>,</a:t>
            </a:r>
            <a:r>
              <a:rPr lang="ko-KR" altLang="en-US" dirty="0"/>
              <a:t>충주</a:t>
            </a:r>
            <a:r>
              <a:rPr lang="en-US" altLang="ko-KR" dirty="0"/>
              <a:t>,</a:t>
            </a:r>
            <a:r>
              <a:rPr lang="ko-KR" altLang="en-US" dirty="0"/>
              <a:t>원주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모바일 </a:t>
            </a:r>
            <a:r>
              <a:rPr lang="ko-KR" altLang="en-US" dirty="0" err="1"/>
              <a:t>통학증</a:t>
            </a:r>
            <a:r>
              <a:rPr lang="ko-KR" altLang="en-US" dirty="0"/>
              <a:t> 양식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2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56F665F-327F-4657-BFF5-B7281B77D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0511"/>
            <a:ext cx="6371492" cy="62280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1C5389-63FD-4621-B010-A06B65A7D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492" y="220511"/>
            <a:ext cx="7319555" cy="641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9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879BEE-50A1-4BB6-8D1B-962896416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471" y="1222168"/>
            <a:ext cx="5964574" cy="4054507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AA8B73D-78FA-437E-8AEE-BE30B1048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3C40BA-BE08-4F9A-8595-FF341FEF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9921" y="0"/>
            <a:ext cx="6897546" cy="666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8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B6A637A-9598-4872-8827-78C678590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209" y="1535185"/>
            <a:ext cx="5044445" cy="34757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FF142C5-5A73-4F1F-813E-0323D5884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608"/>
            <a:ext cx="7559447" cy="67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9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47EDAAA-8EE2-44EE-B875-D61FD949A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2" y="537772"/>
            <a:ext cx="5864500" cy="578245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5469E0-A668-442C-9CC4-73510EA27D5B}"/>
              </a:ext>
            </a:extLst>
          </p:cNvPr>
          <p:cNvSpPr txBox="1"/>
          <p:nvPr/>
        </p:nvSpPr>
        <p:spPr>
          <a:xfrm>
            <a:off x="6649674" y="2206305"/>
            <a:ext cx="3702341" cy="132343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신청서의 양식대로 작성하면</a:t>
            </a:r>
            <a:r>
              <a:rPr lang="en-US" altLang="ko-KR" sz="2000" dirty="0"/>
              <a:t> </a:t>
            </a:r>
            <a:r>
              <a:rPr lang="ko-KR" altLang="en-US" sz="2000" dirty="0"/>
              <a:t>입력된 정보를 받아서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모바일 통학증의 데이터에 저장 될 수 있게 만든다</a:t>
            </a:r>
            <a:r>
              <a:rPr lang="en-US" altLang="ko-KR" sz="2000" dirty="0"/>
              <a:t>.</a:t>
            </a:r>
            <a:endParaRPr lang="ko-KR" alt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295875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10B71-5F06-4C1E-A9AB-2D685FBC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492" y="1355693"/>
            <a:ext cx="5058508" cy="3692066"/>
          </a:xfrm>
        </p:spPr>
        <p:txBody>
          <a:bodyPr>
            <a:normAutofit/>
          </a:bodyPr>
          <a:lstStyle/>
          <a:p>
            <a:r>
              <a:rPr lang="ko-KR" altLang="en-US" sz="3100" dirty="0"/>
              <a:t>이런 형식의 웹페이지를 만들고 통학버스 예약 시스템과 모바일 통학증의 링크를 누르면 지정된 사이트로 들어가서 간편하게 사용 할 수 있다</a:t>
            </a:r>
            <a:r>
              <a:rPr lang="en-US" altLang="ko-KR" sz="3100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35DB2D1-EB80-40A9-98FB-A04BADE65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41911"/>
            <a:ext cx="7060032" cy="491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D1C52-37EF-463C-BB3E-A227D21C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FC6F0-7269-4794-AA4E-8857512A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20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28A1C-A291-4885-804A-AE7A4877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832F4-2293-41FB-88B5-0EE8CAF24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2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브레인스토밍에 관한 프레젠테이션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38_TF03460637.potx" id="{091E0D06-7FD1-483F-81AB-93829B49FD00}" vid="{1F18CCD2-CAC3-42F2-B2C8-F8B060E270F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브레인스토밍 프레젠테이션</Template>
  <TotalTime>77</TotalTime>
  <Words>63</Words>
  <Application>Microsoft Office PowerPoint</Application>
  <PresentationFormat>와이드스크린</PresentationFormat>
  <Paragraphs>12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바탕</vt:lpstr>
      <vt:lpstr>Palatino Linotype</vt:lpstr>
      <vt:lpstr>Wingdings 2</vt:lpstr>
      <vt:lpstr>브레인스토밍에 관한 프레젠테이션</vt:lpstr>
      <vt:lpstr>모바일 통학증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이런 형식의 웹페이지를 만들고 통학버스 예약 시스템과 모바일 통학증의 링크를 누르면 지정된 사이트로 들어가서 간편하게 사용 할 수 있다.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통학증</dc:title>
  <dc:creator>최진규</dc:creator>
  <cp:lastModifiedBy>최진규</cp:lastModifiedBy>
  <cp:revision>5</cp:revision>
  <dcterms:created xsi:type="dcterms:W3CDTF">2019-04-25T10:03:28Z</dcterms:created>
  <dcterms:modified xsi:type="dcterms:W3CDTF">2019-04-27T14:31:16Z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