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y="5143500" cx="9144000"/>
  <p:notesSz cx="6858000" cy="9144000"/>
  <p:embeddedFontLst>
    <p:embeddedFont>
      <p:font typeface="Raleway SemiBold"/>
      <p:regular r:id="rId21"/>
      <p:bold r:id="rId22"/>
      <p:italic r:id="rId23"/>
      <p:boldItalic r:id="rId24"/>
    </p:embeddedFont>
    <p:embeddedFont>
      <p:font typeface="Raleway"/>
      <p:regular r:id="rId25"/>
      <p:bold r:id="rId26"/>
      <p:italic r:id="rId27"/>
      <p:boldItalic r:id="rId28"/>
    </p:embeddedFont>
    <p:embeddedFont>
      <p:font typeface="Barlow Light"/>
      <p:regular r:id="rId29"/>
      <p:bold r:id="rId30"/>
      <p:italic r:id="rId31"/>
      <p:boldItalic r:id="rId32"/>
    </p:embeddedFont>
    <p:embeddedFont>
      <p:font typeface="Barlow"/>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font" Target="fonts/RalewaySemiBold-bold.fntdata"/><Relationship Id="rId21" Type="http://schemas.openxmlformats.org/officeDocument/2006/relationships/font" Target="fonts/RalewaySemiBold-regular.fntdata"/><Relationship Id="rId24" Type="http://schemas.openxmlformats.org/officeDocument/2006/relationships/font" Target="fonts/RalewaySemiBold-boldItalic.fntdata"/><Relationship Id="rId23" Type="http://schemas.openxmlformats.org/officeDocument/2006/relationships/font" Target="fonts/RalewaySemi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aleway-bold.fntdata"/><Relationship Id="rId25" Type="http://schemas.openxmlformats.org/officeDocument/2006/relationships/font" Target="fonts/Raleway-regular.fntdata"/><Relationship Id="rId28" Type="http://schemas.openxmlformats.org/officeDocument/2006/relationships/font" Target="fonts/Raleway-boldItalic.fntdata"/><Relationship Id="rId27" Type="http://schemas.openxmlformats.org/officeDocument/2006/relationships/font" Target="fonts/Raleway-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BarlowLight-regular.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BarlowLight-italic.fntdata"/><Relationship Id="rId30" Type="http://schemas.openxmlformats.org/officeDocument/2006/relationships/font" Target="fonts/BarlowLight-bold.fntdata"/><Relationship Id="rId11" Type="http://schemas.openxmlformats.org/officeDocument/2006/relationships/slide" Target="slides/slide7.xml"/><Relationship Id="rId33" Type="http://schemas.openxmlformats.org/officeDocument/2006/relationships/font" Target="fonts/Barlow-regular.fntdata"/><Relationship Id="rId10" Type="http://schemas.openxmlformats.org/officeDocument/2006/relationships/slide" Target="slides/slide6.xml"/><Relationship Id="rId32" Type="http://schemas.openxmlformats.org/officeDocument/2006/relationships/font" Target="fonts/BarlowLight-boldItalic.fntdata"/><Relationship Id="rId13" Type="http://schemas.openxmlformats.org/officeDocument/2006/relationships/slide" Target="slides/slide9.xml"/><Relationship Id="rId35" Type="http://schemas.openxmlformats.org/officeDocument/2006/relationships/font" Target="fonts/Barlow-italic.fntdata"/><Relationship Id="rId12" Type="http://schemas.openxmlformats.org/officeDocument/2006/relationships/slide" Target="slides/slide8.xml"/><Relationship Id="rId34" Type="http://schemas.openxmlformats.org/officeDocument/2006/relationships/font" Target="fonts/Barlow-bold.fntdata"/><Relationship Id="rId15" Type="http://schemas.openxmlformats.org/officeDocument/2006/relationships/slide" Target="slides/slide11.xml"/><Relationship Id="rId14" Type="http://schemas.openxmlformats.org/officeDocument/2006/relationships/slide" Target="slides/slide10.xml"/><Relationship Id="rId36" Type="http://schemas.openxmlformats.org/officeDocument/2006/relationships/font" Target="fonts/Barlow-boldItalic.fnt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2437ad56531_0_7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2437ad56531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6" name="Shape 576"/>
        <p:cNvGrpSpPr/>
        <p:nvPr/>
      </p:nvGrpSpPr>
      <p:grpSpPr>
        <a:xfrm>
          <a:off x="0" y="0"/>
          <a:ext cx="0" cy="0"/>
          <a:chOff x="0" y="0"/>
          <a:chExt cx="0" cy="0"/>
        </a:xfrm>
      </p:grpSpPr>
      <p:sp>
        <p:nvSpPr>
          <p:cNvPr id="577" name="Google Shape;577;g2437ad56531_0_87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8" name="Google Shape;578;g2437ad56531_0_8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4" name="Shape 584"/>
        <p:cNvGrpSpPr/>
        <p:nvPr/>
      </p:nvGrpSpPr>
      <p:grpSpPr>
        <a:xfrm>
          <a:off x="0" y="0"/>
          <a:ext cx="0" cy="0"/>
          <a:chOff x="0" y="0"/>
          <a:chExt cx="0" cy="0"/>
        </a:xfrm>
      </p:grpSpPr>
      <p:sp>
        <p:nvSpPr>
          <p:cNvPr id="585" name="Google Shape;585;g2437ad56531_0_87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86" name="Google Shape;586;g2437ad56531_0_8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2" name="Shape 592"/>
        <p:cNvGrpSpPr/>
        <p:nvPr/>
      </p:nvGrpSpPr>
      <p:grpSpPr>
        <a:xfrm>
          <a:off x="0" y="0"/>
          <a:ext cx="0" cy="0"/>
          <a:chOff x="0" y="0"/>
          <a:chExt cx="0" cy="0"/>
        </a:xfrm>
      </p:grpSpPr>
      <p:sp>
        <p:nvSpPr>
          <p:cNvPr id="593" name="Google Shape;593;g2437ad56531_0_88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94" name="Google Shape;594;g2437ad56531_0_8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0" name="Shape 600"/>
        <p:cNvGrpSpPr/>
        <p:nvPr/>
      </p:nvGrpSpPr>
      <p:grpSpPr>
        <a:xfrm>
          <a:off x="0" y="0"/>
          <a:ext cx="0" cy="0"/>
          <a:chOff x="0" y="0"/>
          <a:chExt cx="0" cy="0"/>
        </a:xfrm>
      </p:grpSpPr>
      <p:sp>
        <p:nvSpPr>
          <p:cNvPr id="601" name="Google Shape;601;g2437ad56531_0_89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02" name="Google Shape;602;g2437ad56531_0_8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8" name="Shape 608"/>
        <p:cNvGrpSpPr/>
        <p:nvPr/>
      </p:nvGrpSpPr>
      <p:grpSpPr>
        <a:xfrm>
          <a:off x="0" y="0"/>
          <a:ext cx="0" cy="0"/>
          <a:chOff x="0" y="0"/>
          <a:chExt cx="0" cy="0"/>
        </a:xfrm>
      </p:grpSpPr>
      <p:sp>
        <p:nvSpPr>
          <p:cNvPr id="609" name="Google Shape;609;g2437ad56531_0_5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10" name="Google Shape;610;g2437ad56531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7" name="Shape 617"/>
        <p:cNvGrpSpPr/>
        <p:nvPr/>
      </p:nvGrpSpPr>
      <p:grpSpPr>
        <a:xfrm>
          <a:off x="0" y="0"/>
          <a:ext cx="0" cy="0"/>
          <a:chOff x="0" y="0"/>
          <a:chExt cx="0" cy="0"/>
        </a:xfrm>
      </p:grpSpPr>
      <p:sp>
        <p:nvSpPr>
          <p:cNvPr id="618" name="Google Shape;618;g2437ad56531_0_90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19" name="Google Shape;619;g2437ad56531_0_9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4" name="Shape 624"/>
        <p:cNvGrpSpPr/>
        <p:nvPr/>
      </p:nvGrpSpPr>
      <p:grpSpPr>
        <a:xfrm>
          <a:off x="0" y="0"/>
          <a:ext cx="0" cy="0"/>
          <a:chOff x="0" y="0"/>
          <a:chExt cx="0" cy="0"/>
        </a:xfrm>
      </p:grpSpPr>
      <p:sp>
        <p:nvSpPr>
          <p:cNvPr id="625" name="Google Shape;625;g35ed75ccf_02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26" name="Google Shape;626;g35ed75ccf_0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p: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g2437ad56531_0_77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90" name="Google Shape;490;g2437ad56531_0_7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3" name="Shape 523"/>
        <p:cNvGrpSpPr/>
        <p:nvPr/>
      </p:nvGrpSpPr>
      <p:grpSpPr>
        <a:xfrm>
          <a:off x="0" y="0"/>
          <a:ext cx="0" cy="0"/>
          <a:chOff x="0" y="0"/>
          <a:chExt cx="0" cy="0"/>
        </a:xfrm>
      </p:grpSpPr>
      <p:sp>
        <p:nvSpPr>
          <p:cNvPr id="524" name="Google Shape;524;g2437ad56531_0_73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25" name="Google Shape;525;g2437ad56531_0_7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6" name="Shape 536"/>
        <p:cNvGrpSpPr/>
        <p:nvPr/>
      </p:nvGrpSpPr>
      <p:grpSpPr>
        <a:xfrm>
          <a:off x="0" y="0"/>
          <a:ext cx="0" cy="0"/>
          <a:chOff x="0" y="0"/>
          <a:chExt cx="0" cy="0"/>
        </a:xfrm>
      </p:grpSpPr>
      <p:sp>
        <p:nvSpPr>
          <p:cNvPr id="537" name="Google Shape;537;g2437ad56531_0_8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38" name="Google Shape;538;g2437ad56531_0_8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3" name="Shape 543"/>
        <p:cNvGrpSpPr/>
        <p:nvPr/>
      </p:nvGrpSpPr>
      <p:grpSpPr>
        <a:xfrm>
          <a:off x="0" y="0"/>
          <a:ext cx="0" cy="0"/>
          <a:chOff x="0" y="0"/>
          <a:chExt cx="0" cy="0"/>
        </a:xfrm>
      </p:grpSpPr>
      <p:sp>
        <p:nvSpPr>
          <p:cNvPr id="544" name="Google Shape;544;g2437ad56531_0_84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45" name="Google Shape;545;g2437ad56531_0_8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0" name="Shape 550"/>
        <p:cNvGrpSpPr/>
        <p:nvPr/>
      </p:nvGrpSpPr>
      <p:grpSpPr>
        <a:xfrm>
          <a:off x="0" y="0"/>
          <a:ext cx="0" cy="0"/>
          <a:chOff x="0" y="0"/>
          <a:chExt cx="0" cy="0"/>
        </a:xfrm>
      </p:grpSpPr>
      <p:sp>
        <p:nvSpPr>
          <p:cNvPr id="551" name="Google Shape;551;g2437ad56531_0_4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52" name="Google Shape;552;g2437ad56531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8" name="Shape 558"/>
        <p:cNvGrpSpPr/>
        <p:nvPr/>
      </p:nvGrpSpPr>
      <p:grpSpPr>
        <a:xfrm>
          <a:off x="0" y="0"/>
          <a:ext cx="0" cy="0"/>
          <a:chOff x="0" y="0"/>
          <a:chExt cx="0" cy="0"/>
        </a:xfrm>
      </p:grpSpPr>
      <p:sp>
        <p:nvSpPr>
          <p:cNvPr id="559" name="Google Shape;559;g2437ad56531_0_3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60" name="Google Shape;560;g2437ad56531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8" name="Shape 568"/>
        <p:cNvGrpSpPr/>
        <p:nvPr/>
      </p:nvGrpSpPr>
      <p:grpSpPr>
        <a:xfrm>
          <a:off x="0" y="0"/>
          <a:ext cx="0" cy="0"/>
          <a:chOff x="0" y="0"/>
          <a:chExt cx="0" cy="0"/>
        </a:xfrm>
      </p:grpSpPr>
      <p:sp>
        <p:nvSpPr>
          <p:cNvPr id="569" name="Google Shape;569;g2437ad56531_0_84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0" name="Google Shape;570;g2437ad56531_0_8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1076325" y="1863600"/>
            <a:ext cx="4962600" cy="1416300"/>
          </a:xfrm>
          <a:prstGeom prst="rect">
            <a:avLst/>
          </a:prstGeom>
        </p:spPr>
        <p:txBody>
          <a:bodyPr anchorCtr="0" anchor="ctr" bIns="0" lIns="0" spcFirstLastPara="1" rIns="0" wrap="square" tIns="0">
            <a:noAutofit/>
          </a:bodyPr>
          <a:lstStyle>
            <a:lvl1pPr lvl="0">
              <a:lnSpc>
                <a:spcPct val="90000"/>
              </a:lnSpc>
              <a:spcBef>
                <a:spcPts val="0"/>
              </a:spcBef>
              <a:spcAft>
                <a:spcPts val="0"/>
              </a:spcAft>
              <a:buSzPts val="4800"/>
              <a:buNone/>
              <a:defRPr/>
            </a:lvl1pPr>
            <a:lvl2pPr lvl="1">
              <a:lnSpc>
                <a:spcPct val="90000"/>
              </a:lnSpc>
              <a:spcBef>
                <a:spcPts val="0"/>
              </a:spcBef>
              <a:spcAft>
                <a:spcPts val="0"/>
              </a:spcAft>
              <a:buSzPts val="4800"/>
              <a:buNone/>
              <a:defRPr/>
            </a:lvl2pPr>
            <a:lvl3pPr lvl="2">
              <a:lnSpc>
                <a:spcPct val="90000"/>
              </a:lnSpc>
              <a:spcBef>
                <a:spcPts val="0"/>
              </a:spcBef>
              <a:spcAft>
                <a:spcPts val="0"/>
              </a:spcAft>
              <a:buSzPts val="4800"/>
              <a:buNone/>
              <a:defRPr/>
            </a:lvl3pPr>
            <a:lvl4pPr lvl="3">
              <a:lnSpc>
                <a:spcPct val="90000"/>
              </a:lnSpc>
              <a:spcBef>
                <a:spcPts val="0"/>
              </a:spcBef>
              <a:spcAft>
                <a:spcPts val="0"/>
              </a:spcAft>
              <a:buSzPts val="4800"/>
              <a:buNone/>
              <a:defRPr/>
            </a:lvl4pPr>
            <a:lvl5pPr lvl="4">
              <a:lnSpc>
                <a:spcPct val="90000"/>
              </a:lnSpc>
              <a:spcBef>
                <a:spcPts val="0"/>
              </a:spcBef>
              <a:spcAft>
                <a:spcPts val="0"/>
              </a:spcAft>
              <a:buSzPts val="4800"/>
              <a:buNone/>
              <a:defRPr/>
            </a:lvl5pPr>
            <a:lvl6pPr lvl="5">
              <a:lnSpc>
                <a:spcPct val="90000"/>
              </a:lnSpc>
              <a:spcBef>
                <a:spcPts val="0"/>
              </a:spcBef>
              <a:spcAft>
                <a:spcPts val="0"/>
              </a:spcAft>
              <a:buSzPts val="4800"/>
              <a:buNone/>
              <a:defRPr/>
            </a:lvl6pPr>
            <a:lvl7pPr lvl="6">
              <a:lnSpc>
                <a:spcPct val="90000"/>
              </a:lnSpc>
              <a:spcBef>
                <a:spcPts val="0"/>
              </a:spcBef>
              <a:spcAft>
                <a:spcPts val="0"/>
              </a:spcAft>
              <a:buSzPts val="4800"/>
              <a:buNone/>
              <a:defRPr/>
            </a:lvl7pPr>
            <a:lvl8pPr lvl="7">
              <a:lnSpc>
                <a:spcPct val="90000"/>
              </a:lnSpc>
              <a:spcBef>
                <a:spcPts val="0"/>
              </a:spcBef>
              <a:spcAft>
                <a:spcPts val="0"/>
              </a:spcAft>
              <a:buSzPts val="4800"/>
              <a:buNone/>
              <a:defRPr/>
            </a:lvl8pPr>
            <a:lvl9pPr lvl="8">
              <a:lnSpc>
                <a:spcPct val="90000"/>
              </a:lnSpc>
              <a:spcBef>
                <a:spcPts val="0"/>
              </a:spcBef>
              <a:spcAft>
                <a:spcPts val="0"/>
              </a:spcAft>
              <a:buSzPts val="4800"/>
              <a:buNone/>
              <a:defRPr/>
            </a:lvl9pPr>
          </a:lstStyle>
          <a:p/>
        </p:txBody>
      </p:sp>
      <p:sp>
        <p:nvSpPr>
          <p:cNvPr id="11" name="Google Shape;11;p2"/>
          <p:cNvSpPr/>
          <p:nvPr/>
        </p:nvSpPr>
        <p:spPr>
          <a:xfrm rot="5400000">
            <a:off x="-303375" y="2166905"/>
            <a:ext cx="1416300" cy="80970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dark">
  <p:cSld name="BLANK_1">
    <p:bg>
      <p:bgPr>
        <a:gradFill>
          <a:gsLst>
            <a:gs pos="0">
              <a:schemeClr val="accent1"/>
            </a:gs>
            <a:gs pos="50000">
              <a:schemeClr val="accent1"/>
            </a:gs>
            <a:gs pos="100000">
              <a:schemeClr val="accent2"/>
            </a:gs>
          </a:gsLst>
          <a:lin ang="16200038" scaled="0"/>
        </a:gradFill>
      </p:bgPr>
    </p:bg>
    <p:spTree>
      <p:nvGrpSpPr>
        <p:cNvPr id="56" name="Shape 56"/>
        <p:cNvGrpSpPr/>
        <p:nvPr/>
      </p:nvGrpSpPr>
      <p:grpSpPr>
        <a:xfrm>
          <a:off x="0" y="0"/>
          <a:ext cx="0" cy="0"/>
          <a:chOff x="0" y="0"/>
          <a:chExt cx="0" cy="0"/>
        </a:xfrm>
      </p:grpSpPr>
      <p:sp>
        <p:nvSpPr>
          <p:cNvPr id="57" name="Google Shape;57;p11"/>
          <p:cNvSpPr/>
          <p:nvPr/>
        </p:nvSpPr>
        <p:spPr>
          <a:xfrm flipH="1">
            <a:off x="8686800" y="4674850"/>
            <a:ext cx="468600" cy="468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1"/>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lvl1pPr lvl="0" rtl="0">
              <a:buNone/>
              <a:defRPr>
                <a:solidFill>
                  <a:schemeClr val="accent2"/>
                </a:solidFill>
              </a:defRPr>
            </a:lvl1pPr>
            <a:lvl2pPr lvl="1" rtl="0">
              <a:buNone/>
              <a:defRPr>
                <a:solidFill>
                  <a:schemeClr val="accent2"/>
                </a:solidFill>
              </a:defRPr>
            </a:lvl2pPr>
            <a:lvl3pPr lvl="2" rtl="0">
              <a:buNone/>
              <a:defRPr>
                <a:solidFill>
                  <a:schemeClr val="accent2"/>
                </a:solidFill>
              </a:defRPr>
            </a:lvl3pPr>
            <a:lvl4pPr lvl="3" rtl="0">
              <a:buNone/>
              <a:defRPr>
                <a:solidFill>
                  <a:schemeClr val="accent2"/>
                </a:solidFill>
              </a:defRPr>
            </a:lvl4pPr>
            <a:lvl5pPr lvl="4" rtl="0">
              <a:buNone/>
              <a:defRPr>
                <a:solidFill>
                  <a:schemeClr val="accent2"/>
                </a:solidFill>
              </a:defRPr>
            </a:lvl5pPr>
            <a:lvl6pPr lvl="5" rtl="0">
              <a:buNone/>
              <a:defRPr>
                <a:solidFill>
                  <a:schemeClr val="accent2"/>
                </a:solidFill>
              </a:defRPr>
            </a:lvl6pPr>
            <a:lvl7pPr lvl="6" rtl="0">
              <a:buNone/>
              <a:defRPr>
                <a:solidFill>
                  <a:schemeClr val="accent2"/>
                </a:solidFill>
              </a:defRPr>
            </a:lvl7pPr>
            <a:lvl8pPr lvl="7" rtl="0">
              <a:buNone/>
              <a:defRPr>
                <a:solidFill>
                  <a:schemeClr val="accent2"/>
                </a:solidFill>
              </a:defRPr>
            </a:lvl8pPr>
            <a:lvl9pPr lvl="8" rtl="0">
              <a:buNone/>
              <a:defRPr>
                <a:solidFill>
                  <a:schemeClr val="accent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12" name="Shape 12"/>
        <p:cNvGrpSpPr/>
        <p:nvPr/>
      </p:nvGrpSpPr>
      <p:grpSpPr>
        <a:xfrm>
          <a:off x="0" y="0"/>
          <a:ext cx="0" cy="0"/>
          <a:chOff x="0" y="0"/>
          <a:chExt cx="0" cy="0"/>
        </a:xfrm>
      </p:grpSpPr>
      <p:sp>
        <p:nvSpPr>
          <p:cNvPr id="13" name="Google Shape;13;p3"/>
          <p:cNvSpPr txBox="1"/>
          <p:nvPr>
            <p:ph type="ctrTitle"/>
          </p:nvPr>
        </p:nvSpPr>
        <p:spPr>
          <a:xfrm>
            <a:off x="1085850" y="2031025"/>
            <a:ext cx="4676700" cy="1159800"/>
          </a:xfrm>
          <a:prstGeom prst="rect">
            <a:avLst/>
          </a:prstGeom>
        </p:spPr>
        <p:txBody>
          <a:bodyPr anchorCtr="0" anchor="b" bIns="0" lIns="0" spcFirstLastPara="1" rIns="0" wrap="square" tIns="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4" name="Google Shape;14;p3"/>
          <p:cNvSpPr txBox="1"/>
          <p:nvPr>
            <p:ph idx="1" type="subTitle"/>
          </p:nvPr>
        </p:nvSpPr>
        <p:spPr>
          <a:xfrm>
            <a:off x="1085850" y="3287726"/>
            <a:ext cx="4676700" cy="383700"/>
          </a:xfrm>
          <a:prstGeom prst="rect">
            <a:avLst/>
          </a:prstGeom>
        </p:spPr>
        <p:txBody>
          <a:bodyPr anchorCtr="0" anchor="t" bIns="0" lIns="0" spcFirstLastPara="1" rIns="0" wrap="square" tIns="0">
            <a:noAutofit/>
          </a:bodyPr>
          <a:lstStyle>
            <a:lvl1pPr lvl="0" rtl="0">
              <a:spcBef>
                <a:spcPts val="0"/>
              </a:spcBef>
              <a:spcAft>
                <a:spcPts val="0"/>
              </a:spcAft>
              <a:buClr>
                <a:schemeClr val="dk2"/>
              </a:buClr>
              <a:buSzPts val="1800"/>
              <a:buNone/>
              <a:defRPr>
                <a:solidFill>
                  <a:schemeClr val="dk2"/>
                </a:solidFill>
              </a:defRPr>
            </a:lvl1pPr>
            <a:lvl2pPr lvl="1" rtl="0">
              <a:spcBef>
                <a:spcPts val="0"/>
              </a:spcBef>
              <a:spcAft>
                <a:spcPts val="0"/>
              </a:spcAft>
              <a:buClr>
                <a:schemeClr val="dk2"/>
              </a:buClr>
              <a:buSzPts val="3000"/>
              <a:buNone/>
              <a:defRPr sz="3000">
                <a:solidFill>
                  <a:schemeClr val="dk2"/>
                </a:solidFill>
              </a:defRPr>
            </a:lvl2pPr>
            <a:lvl3pPr lvl="2" rtl="0">
              <a:spcBef>
                <a:spcPts val="0"/>
              </a:spcBef>
              <a:spcAft>
                <a:spcPts val="0"/>
              </a:spcAft>
              <a:buClr>
                <a:schemeClr val="dk2"/>
              </a:buClr>
              <a:buSzPts val="3000"/>
              <a:buNone/>
              <a:defRPr sz="3000">
                <a:solidFill>
                  <a:schemeClr val="dk2"/>
                </a:solidFill>
              </a:defRPr>
            </a:lvl3pPr>
            <a:lvl4pPr lvl="3" rtl="0">
              <a:spcBef>
                <a:spcPts val="0"/>
              </a:spcBef>
              <a:spcAft>
                <a:spcPts val="0"/>
              </a:spcAft>
              <a:buClr>
                <a:schemeClr val="dk2"/>
              </a:buClr>
              <a:buSzPts val="3000"/>
              <a:buNone/>
              <a:defRPr sz="3000">
                <a:solidFill>
                  <a:schemeClr val="dk2"/>
                </a:solidFill>
              </a:defRPr>
            </a:lvl4pPr>
            <a:lvl5pPr lvl="4" rtl="0">
              <a:spcBef>
                <a:spcPts val="0"/>
              </a:spcBef>
              <a:spcAft>
                <a:spcPts val="0"/>
              </a:spcAft>
              <a:buClr>
                <a:schemeClr val="dk2"/>
              </a:buClr>
              <a:buSzPts val="3000"/>
              <a:buNone/>
              <a:defRPr sz="3000">
                <a:solidFill>
                  <a:schemeClr val="dk2"/>
                </a:solidFill>
              </a:defRPr>
            </a:lvl5pPr>
            <a:lvl6pPr lvl="5" rtl="0">
              <a:spcBef>
                <a:spcPts val="0"/>
              </a:spcBef>
              <a:spcAft>
                <a:spcPts val="0"/>
              </a:spcAft>
              <a:buClr>
                <a:schemeClr val="dk2"/>
              </a:buClr>
              <a:buSzPts val="3000"/>
              <a:buNone/>
              <a:defRPr sz="3000">
                <a:solidFill>
                  <a:schemeClr val="dk2"/>
                </a:solidFill>
              </a:defRPr>
            </a:lvl6pPr>
            <a:lvl7pPr lvl="6" rtl="0">
              <a:spcBef>
                <a:spcPts val="0"/>
              </a:spcBef>
              <a:spcAft>
                <a:spcPts val="0"/>
              </a:spcAft>
              <a:buClr>
                <a:schemeClr val="dk2"/>
              </a:buClr>
              <a:buSzPts val="3000"/>
              <a:buNone/>
              <a:defRPr sz="3000">
                <a:solidFill>
                  <a:schemeClr val="dk2"/>
                </a:solidFill>
              </a:defRPr>
            </a:lvl7pPr>
            <a:lvl8pPr lvl="7" rtl="0">
              <a:spcBef>
                <a:spcPts val="0"/>
              </a:spcBef>
              <a:spcAft>
                <a:spcPts val="0"/>
              </a:spcAft>
              <a:buClr>
                <a:schemeClr val="dk2"/>
              </a:buClr>
              <a:buSzPts val="3000"/>
              <a:buNone/>
              <a:defRPr sz="3000">
                <a:solidFill>
                  <a:schemeClr val="dk2"/>
                </a:solidFill>
              </a:defRPr>
            </a:lvl8pPr>
            <a:lvl9pPr lvl="8" rtl="0">
              <a:spcBef>
                <a:spcPts val="0"/>
              </a:spcBef>
              <a:spcAft>
                <a:spcPts val="0"/>
              </a:spcAft>
              <a:buClr>
                <a:schemeClr val="dk2"/>
              </a:buClr>
              <a:buSzPts val="3000"/>
              <a:buNone/>
              <a:defRPr sz="3000">
                <a:solidFill>
                  <a:schemeClr val="dk2"/>
                </a:solidFill>
              </a:defRPr>
            </a:lvl9pPr>
          </a:lstStyle>
          <a:p/>
        </p:txBody>
      </p:sp>
      <p:sp>
        <p:nvSpPr>
          <p:cNvPr id="15" name="Google Shape;15;p3"/>
          <p:cNvSpPr/>
          <p:nvPr/>
        </p:nvSpPr>
        <p:spPr>
          <a:xfrm rot="5400000">
            <a:off x="-303375" y="2166905"/>
            <a:ext cx="1416300" cy="80970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bg>
      <p:bgPr>
        <a:gradFill>
          <a:gsLst>
            <a:gs pos="0">
              <a:schemeClr val="accent1"/>
            </a:gs>
            <a:gs pos="50000">
              <a:schemeClr val="accent1"/>
            </a:gs>
            <a:gs pos="100000">
              <a:schemeClr val="accent2"/>
            </a:gs>
          </a:gsLst>
          <a:lin ang="16200038" scaled="0"/>
        </a:gradFill>
      </p:bgPr>
    </p:bg>
    <p:spTree>
      <p:nvGrpSpPr>
        <p:cNvPr id="16" name="Shape 16"/>
        <p:cNvGrpSpPr/>
        <p:nvPr/>
      </p:nvGrpSpPr>
      <p:grpSpPr>
        <a:xfrm>
          <a:off x="0" y="0"/>
          <a:ext cx="0" cy="0"/>
          <a:chOff x="0" y="0"/>
          <a:chExt cx="0" cy="0"/>
        </a:xfrm>
      </p:grpSpPr>
      <p:sp>
        <p:nvSpPr>
          <p:cNvPr id="17" name="Google Shape;17;p4"/>
          <p:cNvSpPr/>
          <p:nvPr/>
        </p:nvSpPr>
        <p:spPr>
          <a:xfrm flipH="1">
            <a:off x="8686800" y="4674850"/>
            <a:ext cx="468600" cy="468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4"/>
          <p:cNvSpPr/>
          <p:nvPr/>
        </p:nvSpPr>
        <p:spPr>
          <a:xfrm rot="5400000">
            <a:off x="-303375" y="927405"/>
            <a:ext cx="1416300" cy="8097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4"/>
          <p:cNvSpPr txBox="1"/>
          <p:nvPr>
            <p:ph idx="1" type="body"/>
          </p:nvPr>
        </p:nvSpPr>
        <p:spPr>
          <a:xfrm>
            <a:off x="1039050" y="1028325"/>
            <a:ext cx="4742700" cy="3579900"/>
          </a:xfrm>
          <a:prstGeom prst="rect">
            <a:avLst/>
          </a:prstGeom>
        </p:spPr>
        <p:txBody>
          <a:bodyPr anchorCtr="0" anchor="t" bIns="0" lIns="0" spcFirstLastPara="1" rIns="0" wrap="square" tIns="0">
            <a:noAutofit/>
          </a:bodyPr>
          <a:lstStyle>
            <a:lvl1pPr indent="-431800" lvl="0" marL="457200" rtl="0">
              <a:spcBef>
                <a:spcPts val="600"/>
              </a:spcBef>
              <a:spcAft>
                <a:spcPts val="0"/>
              </a:spcAft>
              <a:buClr>
                <a:schemeClr val="lt1"/>
              </a:buClr>
              <a:buSzPts val="3200"/>
              <a:buChar char="▸"/>
              <a:defRPr sz="3200">
                <a:solidFill>
                  <a:schemeClr val="lt1"/>
                </a:solidFill>
              </a:defRPr>
            </a:lvl1pPr>
            <a:lvl2pPr indent="-431800" lvl="1" marL="914400" rtl="0">
              <a:spcBef>
                <a:spcPts val="600"/>
              </a:spcBef>
              <a:spcAft>
                <a:spcPts val="0"/>
              </a:spcAft>
              <a:buClr>
                <a:schemeClr val="lt1"/>
              </a:buClr>
              <a:buSzPts val="3200"/>
              <a:buChar char="▹"/>
              <a:defRPr sz="3200">
                <a:solidFill>
                  <a:schemeClr val="lt1"/>
                </a:solidFill>
              </a:defRPr>
            </a:lvl2pPr>
            <a:lvl3pPr indent="-431800" lvl="2" marL="1371600" rtl="0">
              <a:spcBef>
                <a:spcPts val="600"/>
              </a:spcBef>
              <a:spcAft>
                <a:spcPts val="0"/>
              </a:spcAft>
              <a:buClr>
                <a:schemeClr val="lt1"/>
              </a:buClr>
              <a:buSzPts val="3200"/>
              <a:buChar char="▹"/>
              <a:defRPr sz="3200">
                <a:solidFill>
                  <a:schemeClr val="lt1"/>
                </a:solidFill>
              </a:defRPr>
            </a:lvl3pPr>
            <a:lvl4pPr indent="-431800" lvl="3" marL="1828800" rtl="0">
              <a:spcBef>
                <a:spcPts val="600"/>
              </a:spcBef>
              <a:spcAft>
                <a:spcPts val="0"/>
              </a:spcAft>
              <a:buClr>
                <a:schemeClr val="lt1"/>
              </a:buClr>
              <a:buSzPts val="3200"/>
              <a:buChar char="▹"/>
              <a:defRPr sz="3200">
                <a:solidFill>
                  <a:schemeClr val="lt1"/>
                </a:solidFill>
              </a:defRPr>
            </a:lvl4pPr>
            <a:lvl5pPr indent="-431800" lvl="4" marL="2286000" rtl="0">
              <a:spcBef>
                <a:spcPts val="600"/>
              </a:spcBef>
              <a:spcAft>
                <a:spcPts val="0"/>
              </a:spcAft>
              <a:buClr>
                <a:schemeClr val="lt1"/>
              </a:buClr>
              <a:buSzPts val="3200"/>
              <a:buChar char="▹"/>
              <a:defRPr sz="3200">
                <a:solidFill>
                  <a:schemeClr val="lt1"/>
                </a:solidFill>
              </a:defRPr>
            </a:lvl5pPr>
            <a:lvl6pPr indent="-431800" lvl="5" marL="2743200" rtl="0">
              <a:spcBef>
                <a:spcPts val="600"/>
              </a:spcBef>
              <a:spcAft>
                <a:spcPts val="0"/>
              </a:spcAft>
              <a:buClr>
                <a:schemeClr val="lt1"/>
              </a:buClr>
              <a:buSzPts val="3200"/>
              <a:buChar char="▹"/>
              <a:defRPr sz="3200">
                <a:solidFill>
                  <a:schemeClr val="lt1"/>
                </a:solidFill>
              </a:defRPr>
            </a:lvl6pPr>
            <a:lvl7pPr indent="-431800" lvl="6" marL="3200400" rtl="0">
              <a:spcBef>
                <a:spcPts val="600"/>
              </a:spcBef>
              <a:spcAft>
                <a:spcPts val="0"/>
              </a:spcAft>
              <a:buClr>
                <a:schemeClr val="lt1"/>
              </a:buClr>
              <a:buSzPts val="3200"/>
              <a:buChar char="▹"/>
              <a:defRPr sz="3200">
                <a:solidFill>
                  <a:schemeClr val="lt1"/>
                </a:solidFill>
              </a:defRPr>
            </a:lvl7pPr>
            <a:lvl8pPr indent="-431800" lvl="7" marL="3657600" rtl="0">
              <a:spcBef>
                <a:spcPts val="600"/>
              </a:spcBef>
              <a:spcAft>
                <a:spcPts val="0"/>
              </a:spcAft>
              <a:buClr>
                <a:schemeClr val="lt1"/>
              </a:buClr>
              <a:buSzPts val="3200"/>
              <a:buChar char="▹"/>
              <a:defRPr sz="3200">
                <a:solidFill>
                  <a:schemeClr val="lt1"/>
                </a:solidFill>
              </a:defRPr>
            </a:lvl8pPr>
            <a:lvl9pPr indent="-431800" lvl="8" marL="4114800">
              <a:spcBef>
                <a:spcPts val="600"/>
              </a:spcBef>
              <a:spcAft>
                <a:spcPts val="0"/>
              </a:spcAft>
              <a:buClr>
                <a:schemeClr val="lt1"/>
              </a:buClr>
              <a:buSzPts val="3200"/>
              <a:buChar char="▹"/>
              <a:defRPr sz="3200">
                <a:solidFill>
                  <a:schemeClr val="lt1"/>
                </a:solidFill>
              </a:defRPr>
            </a:lvl9pPr>
          </a:lstStyle>
          <a:p/>
        </p:txBody>
      </p:sp>
      <p:sp>
        <p:nvSpPr>
          <p:cNvPr id="20" name="Google Shape;20;p4"/>
          <p:cNvSpPr txBox="1"/>
          <p:nvPr/>
        </p:nvSpPr>
        <p:spPr>
          <a:xfrm>
            <a:off x="19050" y="933775"/>
            <a:ext cx="531000" cy="6537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b="1" lang="en" sz="8600">
                <a:solidFill>
                  <a:schemeClr val="accent2"/>
                </a:solidFill>
                <a:latin typeface="Raleway"/>
                <a:ea typeface="Raleway"/>
                <a:cs typeface="Raleway"/>
                <a:sym typeface="Raleway"/>
              </a:rPr>
              <a:t>“</a:t>
            </a:r>
            <a:endParaRPr b="1" sz="8600">
              <a:solidFill>
                <a:schemeClr val="accent2"/>
              </a:solidFill>
              <a:latin typeface="Raleway"/>
              <a:ea typeface="Raleway"/>
              <a:cs typeface="Raleway"/>
              <a:sym typeface="Raleway"/>
            </a:endParaRPr>
          </a:p>
        </p:txBody>
      </p:sp>
      <p:sp>
        <p:nvSpPr>
          <p:cNvPr id="21" name="Google Shape;21;p4"/>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lvl1pPr lvl="0">
              <a:buNone/>
              <a:defRPr>
                <a:solidFill>
                  <a:schemeClr val="accent2"/>
                </a:solidFill>
              </a:defRPr>
            </a:lvl1pPr>
            <a:lvl2pPr lvl="1">
              <a:buNone/>
              <a:defRPr>
                <a:solidFill>
                  <a:schemeClr val="accent2"/>
                </a:solidFill>
              </a:defRPr>
            </a:lvl2pPr>
            <a:lvl3pPr lvl="2">
              <a:buNone/>
              <a:defRPr>
                <a:solidFill>
                  <a:schemeClr val="accent2"/>
                </a:solidFill>
              </a:defRPr>
            </a:lvl3pPr>
            <a:lvl4pPr lvl="3">
              <a:buNone/>
              <a:defRPr>
                <a:solidFill>
                  <a:schemeClr val="accent2"/>
                </a:solidFill>
              </a:defRPr>
            </a:lvl4pPr>
            <a:lvl5pPr lvl="4">
              <a:buNone/>
              <a:defRPr>
                <a:solidFill>
                  <a:schemeClr val="accent2"/>
                </a:solidFill>
              </a:defRPr>
            </a:lvl5pPr>
            <a:lvl6pPr lvl="5">
              <a:buNone/>
              <a:defRPr>
                <a:solidFill>
                  <a:schemeClr val="accent2"/>
                </a:solidFill>
              </a:defRPr>
            </a:lvl6pPr>
            <a:lvl7pPr lvl="6">
              <a:buNone/>
              <a:defRPr>
                <a:solidFill>
                  <a:schemeClr val="accent2"/>
                </a:solidFill>
              </a:defRPr>
            </a:lvl7pPr>
            <a:lvl8pPr lvl="7">
              <a:buNone/>
              <a:defRPr>
                <a:solidFill>
                  <a:schemeClr val="accent2"/>
                </a:solidFill>
              </a:defRPr>
            </a:lvl8pPr>
            <a:lvl9pPr lvl="8">
              <a:buNone/>
              <a:defRPr>
                <a:solidFill>
                  <a:schemeClr val="accent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22" name="Shape 22"/>
        <p:cNvGrpSpPr/>
        <p:nvPr/>
      </p:nvGrpSpPr>
      <p:grpSpPr>
        <a:xfrm>
          <a:off x="0" y="0"/>
          <a:ext cx="0" cy="0"/>
          <a:chOff x="0" y="0"/>
          <a:chExt cx="0" cy="0"/>
        </a:xfrm>
      </p:grpSpPr>
      <p:sp>
        <p:nvSpPr>
          <p:cNvPr id="23" name="Google Shape;23;p5"/>
          <p:cNvSpPr/>
          <p:nvPr/>
        </p:nvSpPr>
        <p:spPr>
          <a:xfrm flipH="1">
            <a:off x="8686800" y="4674850"/>
            <a:ext cx="468600" cy="4686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5"/>
          <p:cNvSpPr/>
          <p:nvPr/>
        </p:nvSpPr>
        <p:spPr>
          <a:xfrm rot="5400000">
            <a:off x="-100350" y="724485"/>
            <a:ext cx="468600" cy="26790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5"/>
          <p:cNvSpPr txBox="1"/>
          <p:nvPr>
            <p:ph type="title"/>
          </p:nvPr>
        </p:nvSpPr>
        <p:spPr>
          <a:xfrm>
            <a:off x="457200" y="605600"/>
            <a:ext cx="5640900" cy="1082700"/>
          </a:xfrm>
          <a:prstGeom prst="rect">
            <a:avLst/>
          </a:prstGeom>
        </p:spPr>
        <p:txBody>
          <a:bodyPr anchorCtr="0" anchor="t" bIns="0" lIns="0" spcFirstLastPara="1" rIns="0" wrap="square" tIns="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p:txBody>
      </p:sp>
      <p:sp>
        <p:nvSpPr>
          <p:cNvPr id="26" name="Google Shape;26;p5"/>
          <p:cNvSpPr txBox="1"/>
          <p:nvPr>
            <p:ph idx="1" type="body"/>
          </p:nvPr>
        </p:nvSpPr>
        <p:spPr>
          <a:xfrm>
            <a:off x="457200" y="1995750"/>
            <a:ext cx="5640900" cy="2640900"/>
          </a:xfrm>
          <a:prstGeom prst="rect">
            <a:avLst/>
          </a:prstGeom>
        </p:spPr>
        <p:txBody>
          <a:bodyPr anchorCtr="0" anchor="t" bIns="0" lIns="0" spcFirstLastPara="1" rIns="0" wrap="square" tIns="0">
            <a:noAutofit/>
          </a:bodyPr>
          <a:lstStyle>
            <a:lvl1pPr indent="-342900" lvl="0" marL="457200">
              <a:spcBef>
                <a:spcPts val="600"/>
              </a:spcBef>
              <a:spcAft>
                <a:spcPts val="0"/>
              </a:spcAft>
              <a:buSzPts val="1800"/>
              <a:buChar char="▸"/>
              <a:defRPr/>
            </a:lvl1pPr>
            <a:lvl2pPr indent="-342900" lvl="1" marL="914400">
              <a:spcBef>
                <a:spcPts val="600"/>
              </a:spcBef>
              <a:spcAft>
                <a:spcPts val="0"/>
              </a:spcAft>
              <a:buSzPts val="1800"/>
              <a:buChar char="▹"/>
              <a:defRPr/>
            </a:lvl2pPr>
            <a:lvl3pPr indent="-342900" lvl="2" marL="1371600">
              <a:spcBef>
                <a:spcPts val="600"/>
              </a:spcBef>
              <a:spcAft>
                <a:spcPts val="0"/>
              </a:spcAft>
              <a:buSzPts val="1800"/>
              <a:buChar char="▹"/>
              <a:defRPr/>
            </a:lvl3pPr>
            <a:lvl4pPr indent="-355600" lvl="3" marL="1828800">
              <a:spcBef>
                <a:spcPts val="600"/>
              </a:spcBef>
              <a:spcAft>
                <a:spcPts val="0"/>
              </a:spcAft>
              <a:buSzPts val="2000"/>
              <a:buChar char="▹"/>
              <a:defRPr/>
            </a:lvl4pPr>
            <a:lvl5pPr indent="-355600" lvl="4" marL="2286000">
              <a:spcBef>
                <a:spcPts val="600"/>
              </a:spcBef>
              <a:spcAft>
                <a:spcPts val="0"/>
              </a:spcAft>
              <a:buSzPts val="2000"/>
              <a:buChar char="▹"/>
              <a:defRPr/>
            </a:lvl5pPr>
            <a:lvl6pPr indent="-355600" lvl="5" marL="2743200">
              <a:spcBef>
                <a:spcPts val="600"/>
              </a:spcBef>
              <a:spcAft>
                <a:spcPts val="0"/>
              </a:spcAft>
              <a:buSzPts val="2000"/>
              <a:buChar char="▹"/>
              <a:defRPr/>
            </a:lvl6pPr>
            <a:lvl7pPr indent="-355600" lvl="6" marL="3200400">
              <a:spcBef>
                <a:spcPts val="600"/>
              </a:spcBef>
              <a:spcAft>
                <a:spcPts val="0"/>
              </a:spcAft>
              <a:buSzPts val="2000"/>
              <a:buChar char="▹"/>
              <a:defRPr/>
            </a:lvl7pPr>
            <a:lvl8pPr indent="-355600" lvl="7" marL="3657600">
              <a:spcBef>
                <a:spcPts val="600"/>
              </a:spcBef>
              <a:spcAft>
                <a:spcPts val="0"/>
              </a:spcAft>
              <a:buSzPts val="2000"/>
              <a:buChar char="▹"/>
              <a:defRPr/>
            </a:lvl8pPr>
            <a:lvl9pPr indent="-355600" lvl="8" marL="4114800">
              <a:spcBef>
                <a:spcPts val="600"/>
              </a:spcBef>
              <a:spcAft>
                <a:spcPts val="0"/>
              </a:spcAft>
              <a:buSzPts val="2000"/>
              <a:buChar char="▹"/>
              <a:defRPr/>
            </a:lvl9pPr>
          </a:lstStyle>
          <a:p/>
        </p:txBody>
      </p:sp>
      <p:sp>
        <p:nvSpPr>
          <p:cNvPr id="27" name="Google Shape;27;p5"/>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28" name="Shape 28"/>
        <p:cNvGrpSpPr/>
        <p:nvPr/>
      </p:nvGrpSpPr>
      <p:grpSpPr>
        <a:xfrm>
          <a:off x="0" y="0"/>
          <a:ext cx="0" cy="0"/>
          <a:chOff x="0" y="0"/>
          <a:chExt cx="0" cy="0"/>
        </a:xfrm>
      </p:grpSpPr>
      <p:sp>
        <p:nvSpPr>
          <p:cNvPr id="29" name="Google Shape;29;p6"/>
          <p:cNvSpPr/>
          <p:nvPr/>
        </p:nvSpPr>
        <p:spPr>
          <a:xfrm flipH="1">
            <a:off x="8686800" y="4674850"/>
            <a:ext cx="468600" cy="4686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6"/>
          <p:cNvSpPr/>
          <p:nvPr/>
        </p:nvSpPr>
        <p:spPr>
          <a:xfrm rot="5400000">
            <a:off x="-100350" y="724485"/>
            <a:ext cx="468600" cy="26790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6"/>
          <p:cNvSpPr txBox="1"/>
          <p:nvPr>
            <p:ph type="title"/>
          </p:nvPr>
        </p:nvSpPr>
        <p:spPr>
          <a:xfrm>
            <a:off x="457200" y="605600"/>
            <a:ext cx="5640900" cy="1082700"/>
          </a:xfrm>
          <a:prstGeom prst="rect">
            <a:avLst/>
          </a:prstGeom>
        </p:spPr>
        <p:txBody>
          <a:bodyPr anchorCtr="0" anchor="t" bIns="0" lIns="0" spcFirstLastPara="1" rIns="0" wrap="square" tIns="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p:txBody>
      </p:sp>
      <p:sp>
        <p:nvSpPr>
          <p:cNvPr id="32" name="Google Shape;32;p6"/>
          <p:cNvSpPr txBox="1"/>
          <p:nvPr>
            <p:ph idx="1" type="body"/>
          </p:nvPr>
        </p:nvSpPr>
        <p:spPr>
          <a:xfrm>
            <a:off x="457200" y="1995750"/>
            <a:ext cx="2682600" cy="2679000"/>
          </a:xfrm>
          <a:prstGeom prst="rect">
            <a:avLst/>
          </a:prstGeom>
        </p:spPr>
        <p:txBody>
          <a:bodyPr anchorCtr="0" anchor="t" bIns="0" lIns="0" spcFirstLastPara="1" rIns="0" wrap="square" tIns="0">
            <a:noAutofit/>
          </a:bodyPr>
          <a:lstStyle>
            <a:lvl1pPr indent="-342900" lvl="0" marL="457200">
              <a:spcBef>
                <a:spcPts val="600"/>
              </a:spcBef>
              <a:spcAft>
                <a:spcPts val="0"/>
              </a:spcAft>
              <a:buSzPts val="1800"/>
              <a:buChar char="▸"/>
              <a:defRPr sz="1800"/>
            </a:lvl1pPr>
            <a:lvl2pPr indent="-342900" lvl="1" marL="914400">
              <a:spcBef>
                <a:spcPts val="600"/>
              </a:spcBef>
              <a:spcAft>
                <a:spcPts val="0"/>
              </a:spcAft>
              <a:buSzPts val="1800"/>
              <a:buChar char="▹"/>
              <a:defRPr sz="1800"/>
            </a:lvl2pPr>
            <a:lvl3pPr indent="-342900" lvl="2" marL="1371600">
              <a:spcBef>
                <a:spcPts val="600"/>
              </a:spcBef>
              <a:spcAft>
                <a:spcPts val="0"/>
              </a:spcAft>
              <a:buSzPts val="1800"/>
              <a:buChar char="▹"/>
              <a:defRPr sz="1800"/>
            </a:lvl3pPr>
            <a:lvl4pPr indent="-342900" lvl="3" marL="1828800">
              <a:spcBef>
                <a:spcPts val="600"/>
              </a:spcBef>
              <a:spcAft>
                <a:spcPts val="0"/>
              </a:spcAft>
              <a:buSzPts val="1800"/>
              <a:buChar char="▹"/>
              <a:defRPr sz="1800"/>
            </a:lvl4pPr>
            <a:lvl5pPr indent="-342900" lvl="4" marL="2286000">
              <a:spcBef>
                <a:spcPts val="600"/>
              </a:spcBef>
              <a:spcAft>
                <a:spcPts val="0"/>
              </a:spcAft>
              <a:buSzPts val="1800"/>
              <a:buChar char="▹"/>
              <a:defRPr sz="1800"/>
            </a:lvl5pPr>
            <a:lvl6pPr indent="-342900" lvl="5" marL="2743200">
              <a:spcBef>
                <a:spcPts val="600"/>
              </a:spcBef>
              <a:spcAft>
                <a:spcPts val="0"/>
              </a:spcAft>
              <a:buSzPts val="1800"/>
              <a:buChar char="▹"/>
              <a:defRPr sz="1800"/>
            </a:lvl6pPr>
            <a:lvl7pPr indent="-342900" lvl="6" marL="3200400">
              <a:spcBef>
                <a:spcPts val="600"/>
              </a:spcBef>
              <a:spcAft>
                <a:spcPts val="0"/>
              </a:spcAft>
              <a:buSzPts val="1800"/>
              <a:buChar char="▹"/>
              <a:defRPr sz="1800"/>
            </a:lvl7pPr>
            <a:lvl8pPr indent="-342900" lvl="7" marL="3657600">
              <a:spcBef>
                <a:spcPts val="600"/>
              </a:spcBef>
              <a:spcAft>
                <a:spcPts val="0"/>
              </a:spcAft>
              <a:buSzPts val="1800"/>
              <a:buChar char="▹"/>
              <a:defRPr sz="1800"/>
            </a:lvl8pPr>
            <a:lvl9pPr indent="-342900" lvl="8" marL="4114800">
              <a:spcBef>
                <a:spcPts val="600"/>
              </a:spcBef>
              <a:spcAft>
                <a:spcPts val="0"/>
              </a:spcAft>
              <a:buSzPts val="1800"/>
              <a:buChar char="▹"/>
              <a:defRPr sz="1800"/>
            </a:lvl9pPr>
          </a:lstStyle>
          <a:p/>
        </p:txBody>
      </p:sp>
      <p:sp>
        <p:nvSpPr>
          <p:cNvPr id="33" name="Google Shape;33;p6"/>
          <p:cNvSpPr txBox="1"/>
          <p:nvPr>
            <p:ph idx="2" type="body"/>
          </p:nvPr>
        </p:nvSpPr>
        <p:spPr>
          <a:xfrm>
            <a:off x="3415578" y="1995750"/>
            <a:ext cx="2682600" cy="2679000"/>
          </a:xfrm>
          <a:prstGeom prst="rect">
            <a:avLst/>
          </a:prstGeom>
        </p:spPr>
        <p:txBody>
          <a:bodyPr anchorCtr="0" anchor="t" bIns="0" lIns="0" spcFirstLastPara="1" rIns="0" wrap="square" tIns="0">
            <a:noAutofit/>
          </a:bodyPr>
          <a:lstStyle>
            <a:lvl1pPr indent="-342900" lvl="0" marL="457200">
              <a:spcBef>
                <a:spcPts val="600"/>
              </a:spcBef>
              <a:spcAft>
                <a:spcPts val="0"/>
              </a:spcAft>
              <a:buSzPts val="1800"/>
              <a:buChar char="▸"/>
              <a:defRPr sz="1800"/>
            </a:lvl1pPr>
            <a:lvl2pPr indent="-342900" lvl="1" marL="914400">
              <a:spcBef>
                <a:spcPts val="600"/>
              </a:spcBef>
              <a:spcAft>
                <a:spcPts val="0"/>
              </a:spcAft>
              <a:buSzPts val="1800"/>
              <a:buChar char="▹"/>
              <a:defRPr sz="1800"/>
            </a:lvl2pPr>
            <a:lvl3pPr indent="-342900" lvl="2" marL="1371600">
              <a:spcBef>
                <a:spcPts val="600"/>
              </a:spcBef>
              <a:spcAft>
                <a:spcPts val="0"/>
              </a:spcAft>
              <a:buSzPts val="1800"/>
              <a:buChar char="▹"/>
              <a:defRPr sz="1800"/>
            </a:lvl3pPr>
            <a:lvl4pPr indent="-342900" lvl="3" marL="1828800">
              <a:spcBef>
                <a:spcPts val="600"/>
              </a:spcBef>
              <a:spcAft>
                <a:spcPts val="0"/>
              </a:spcAft>
              <a:buSzPts val="1800"/>
              <a:buChar char="▹"/>
              <a:defRPr sz="1800"/>
            </a:lvl4pPr>
            <a:lvl5pPr indent="-342900" lvl="4" marL="2286000">
              <a:spcBef>
                <a:spcPts val="600"/>
              </a:spcBef>
              <a:spcAft>
                <a:spcPts val="0"/>
              </a:spcAft>
              <a:buSzPts val="1800"/>
              <a:buChar char="▹"/>
              <a:defRPr sz="1800"/>
            </a:lvl5pPr>
            <a:lvl6pPr indent="-342900" lvl="5" marL="2743200">
              <a:spcBef>
                <a:spcPts val="600"/>
              </a:spcBef>
              <a:spcAft>
                <a:spcPts val="0"/>
              </a:spcAft>
              <a:buSzPts val="1800"/>
              <a:buChar char="▹"/>
              <a:defRPr sz="1800"/>
            </a:lvl6pPr>
            <a:lvl7pPr indent="-342900" lvl="6" marL="3200400">
              <a:spcBef>
                <a:spcPts val="600"/>
              </a:spcBef>
              <a:spcAft>
                <a:spcPts val="0"/>
              </a:spcAft>
              <a:buSzPts val="1800"/>
              <a:buChar char="▹"/>
              <a:defRPr sz="1800"/>
            </a:lvl7pPr>
            <a:lvl8pPr indent="-342900" lvl="7" marL="3657600">
              <a:spcBef>
                <a:spcPts val="600"/>
              </a:spcBef>
              <a:spcAft>
                <a:spcPts val="0"/>
              </a:spcAft>
              <a:buSzPts val="1800"/>
              <a:buChar char="▹"/>
              <a:defRPr sz="1800"/>
            </a:lvl8pPr>
            <a:lvl9pPr indent="-342900" lvl="8" marL="4114800">
              <a:spcBef>
                <a:spcPts val="600"/>
              </a:spcBef>
              <a:spcAft>
                <a:spcPts val="0"/>
              </a:spcAft>
              <a:buSzPts val="1800"/>
              <a:buChar char="▹"/>
              <a:defRPr sz="1800"/>
            </a:lvl9pPr>
          </a:lstStyle>
          <a:p/>
        </p:txBody>
      </p:sp>
      <p:sp>
        <p:nvSpPr>
          <p:cNvPr id="34" name="Google Shape;34;p6"/>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35" name="Shape 35"/>
        <p:cNvGrpSpPr/>
        <p:nvPr/>
      </p:nvGrpSpPr>
      <p:grpSpPr>
        <a:xfrm>
          <a:off x="0" y="0"/>
          <a:ext cx="0" cy="0"/>
          <a:chOff x="0" y="0"/>
          <a:chExt cx="0" cy="0"/>
        </a:xfrm>
      </p:grpSpPr>
      <p:sp>
        <p:nvSpPr>
          <p:cNvPr id="36" name="Google Shape;36;p7"/>
          <p:cNvSpPr/>
          <p:nvPr/>
        </p:nvSpPr>
        <p:spPr>
          <a:xfrm flipH="1">
            <a:off x="8686800" y="4674850"/>
            <a:ext cx="468600" cy="4686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7"/>
          <p:cNvSpPr/>
          <p:nvPr/>
        </p:nvSpPr>
        <p:spPr>
          <a:xfrm rot="5400000">
            <a:off x="-100350" y="724485"/>
            <a:ext cx="468600" cy="26790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457200" y="605600"/>
            <a:ext cx="5640900" cy="1082700"/>
          </a:xfrm>
          <a:prstGeom prst="rect">
            <a:avLst/>
          </a:prstGeom>
        </p:spPr>
        <p:txBody>
          <a:bodyPr anchorCtr="0" anchor="t" bIns="0" lIns="0" spcFirstLastPara="1" rIns="0" wrap="square" tIns="0">
            <a:noAutofit/>
          </a:bodyPr>
          <a:lstStyle>
            <a:lvl1pPr lvl="0" rtl="0">
              <a:spcBef>
                <a:spcPts val="0"/>
              </a:spcBef>
              <a:spcAft>
                <a:spcPts val="0"/>
              </a:spcAft>
              <a:buSzPts val="4800"/>
              <a:buNone/>
              <a:defRPr/>
            </a:lvl1pPr>
            <a:lvl2pPr lvl="1" rtl="0">
              <a:spcBef>
                <a:spcPts val="0"/>
              </a:spcBef>
              <a:spcAft>
                <a:spcPts val="0"/>
              </a:spcAft>
              <a:buSzPts val="4800"/>
              <a:buNone/>
              <a:defRPr/>
            </a:lvl2pPr>
            <a:lvl3pPr lvl="2" rtl="0">
              <a:spcBef>
                <a:spcPts val="0"/>
              </a:spcBef>
              <a:spcAft>
                <a:spcPts val="0"/>
              </a:spcAft>
              <a:buSzPts val="4800"/>
              <a:buNone/>
              <a:defRPr/>
            </a:lvl3pPr>
            <a:lvl4pPr lvl="3" rtl="0">
              <a:spcBef>
                <a:spcPts val="0"/>
              </a:spcBef>
              <a:spcAft>
                <a:spcPts val="0"/>
              </a:spcAft>
              <a:buSzPts val="4800"/>
              <a:buNone/>
              <a:defRPr/>
            </a:lvl4pPr>
            <a:lvl5pPr lvl="4" rtl="0">
              <a:spcBef>
                <a:spcPts val="0"/>
              </a:spcBef>
              <a:spcAft>
                <a:spcPts val="0"/>
              </a:spcAft>
              <a:buSzPts val="4800"/>
              <a:buNone/>
              <a:defRPr/>
            </a:lvl5pPr>
            <a:lvl6pPr lvl="5" rtl="0">
              <a:spcBef>
                <a:spcPts val="0"/>
              </a:spcBef>
              <a:spcAft>
                <a:spcPts val="0"/>
              </a:spcAft>
              <a:buSzPts val="4800"/>
              <a:buNone/>
              <a:defRPr/>
            </a:lvl6pPr>
            <a:lvl7pPr lvl="6" rtl="0">
              <a:spcBef>
                <a:spcPts val="0"/>
              </a:spcBef>
              <a:spcAft>
                <a:spcPts val="0"/>
              </a:spcAft>
              <a:buSzPts val="4800"/>
              <a:buNone/>
              <a:defRPr/>
            </a:lvl7pPr>
            <a:lvl8pPr lvl="7" rtl="0">
              <a:spcBef>
                <a:spcPts val="0"/>
              </a:spcBef>
              <a:spcAft>
                <a:spcPts val="0"/>
              </a:spcAft>
              <a:buSzPts val="4800"/>
              <a:buNone/>
              <a:defRPr/>
            </a:lvl8pPr>
            <a:lvl9pPr lvl="8" rtl="0">
              <a:spcBef>
                <a:spcPts val="0"/>
              </a:spcBef>
              <a:spcAft>
                <a:spcPts val="0"/>
              </a:spcAft>
              <a:buSzPts val="4800"/>
              <a:buNone/>
              <a:defRPr/>
            </a:lvl9pPr>
          </a:lstStyle>
          <a:p/>
        </p:txBody>
      </p:sp>
      <p:sp>
        <p:nvSpPr>
          <p:cNvPr id="39" name="Google Shape;39;p7"/>
          <p:cNvSpPr txBox="1"/>
          <p:nvPr>
            <p:ph idx="1" type="body"/>
          </p:nvPr>
        </p:nvSpPr>
        <p:spPr>
          <a:xfrm>
            <a:off x="457200" y="1995750"/>
            <a:ext cx="2563500" cy="2679000"/>
          </a:xfrm>
          <a:prstGeom prst="rect">
            <a:avLst/>
          </a:prstGeom>
        </p:spPr>
        <p:txBody>
          <a:bodyPr anchorCtr="0" anchor="t" bIns="0" lIns="0" spcFirstLastPara="1" rIns="0" wrap="square" tIns="0">
            <a:noAutofit/>
          </a:bodyPr>
          <a:lstStyle>
            <a:lvl1pPr indent="-330200" lvl="0" marL="457200" rtl="0">
              <a:spcBef>
                <a:spcPts val="600"/>
              </a:spcBef>
              <a:spcAft>
                <a:spcPts val="0"/>
              </a:spcAft>
              <a:buSzPts val="1600"/>
              <a:buChar char="▸"/>
              <a:defRPr sz="1600"/>
            </a:lvl1pPr>
            <a:lvl2pPr indent="-330200" lvl="1" marL="914400" rtl="0">
              <a:spcBef>
                <a:spcPts val="600"/>
              </a:spcBef>
              <a:spcAft>
                <a:spcPts val="0"/>
              </a:spcAft>
              <a:buSzPts val="1600"/>
              <a:buChar char="▹"/>
              <a:defRPr sz="1600"/>
            </a:lvl2pPr>
            <a:lvl3pPr indent="-330200" lvl="2" marL="1371600" rtl="0">
              <a:spcBef>
                <a:spcPts val="600"/>
              </a:spcBef>
              <a:spcAft>
                <a:spcPts val="0"/>
              </a:spcAft>
              <a:buSzPts val="1600"/>
              <a:buChar char="▹"/>
              <a:defRPr sz="1600"/>
            </a:lvl3pPr>
            <a:lvl4pPr indent="-330200" lvl="3" marL="1828800" rtl="0">
              <a:spcBef>
                <a:spcPts val="600"/>
              </a:spcBef>
              <a:spcAft>
                <a:spcPts val="0"/>
              </a:spcAft>
              <a:buSzPts val="1600"/>
              <a:buChar char="▹"/>
              <a:defRPr sz="1600"/>
            </a:lvl4pPr>
            <a:lvl5pPr indent="-330200" lvl="4" marL="2286000" rtl="0">
              <a:spcBef>
                <a:spcPts val="600"/>
              </a:spcBef>
              <a:spcAft>
                <a:spcPts val="0"/>
              </a:spcAft>
              <a:buSzPts val="1600"/>
              <a:buChar char="▹"/>
              <a:defRPr sz="1600"/>
            </a:lvl5pPr>
            <a:lvl6pPr indent="-330200" lvl="5" marL="2743200" rtl="0">
              <a:spcBef>
                <a:spcPts val="600"/>
              </a:spcBef>
              <a:spcAft>
                <a:spcPts val="0"/>
              </a:spcAft>
              <a:buSzPts val="1600"/>
              <a:buChar char="▹"/>
              <a:defRPr sz="1600"/>
            </a:lvl6pPr>
            <a:lvl7pPr indent="-330200" lvl="6" marL="3200400" rtl="0">
              <a:spcBef>
                <a:spcPts val="600"/>
              </a:spcBef>
              <a:spcAft>
                <a:spcPts val="0"/>
              </a:spcAft>
              <a:buSzPts val="1600"/>
              <a:buChar char="▹"/>
              <a:defRPr sz="1600"/>
            </a:lvl7pPr>
            <a:lvl8pPr indent="-330200" lvl="7" marL="3657600" rtl="0">
              <a:spcBef>
                <a:spcPts val="600"/>
              </a:spcBef>
              <a:spcAft>
                <a:spcPts val="0"/>
              </a:spcAft>
              <a:buSzPts val="1600"/>
              <a:buChar char="▹"/>
              <a:defRPr sz="1600"/>
            </a:lvl8pPr>
            <a:lvl9pPr indent="-330200" lvl="8" marL="4114800" rtl="0">
              <a:spcBef>
                <a:spcPts val="600"/>
              </a:spcBef>
              <a:spcAft>
                <a:spcPts val="0"/>
              </a:spcAft>
              <a:buSzPts val="1600"/>
              <a:buChar char="▹"/>
              <a:defRPr sz="1600"/>
            </a:lvl9pPr>
          </a:lstStyle>
          <a:p/>
        </p:txBody>
      </p:sp>
      <p:sp>
        <p:nvSpPr>
          <p:cNvPr id="40" name="Google Shape;40;p7"/>
          <p:cNvSpPr txBox="1"/>
          <p:nvPr>
            <p:ph idx="2" type="body"/>
          </p:nvPr>
        </p:nvSpPr>
        <p:spPr>
          <a:xfrm>
            <a:off x="3290250" y="1995750"/>
            <a:ext cx="2563500" cy="2679000"/>
          </a:xfrm>
          <a:prstGeom prst="rect">
            <a:avLst/>
          </a:prstGeom>
        </p:spPr>
        <p:txBody>
          <a:bodyPr anchorCtr="0" anchor="t" bIns="0" lIns="0" spcFirstLastPara="1" rIns="0" wrap="square" tIns="0">
            <a:noAutofit/>
          </a:bodyPr>
          <a:lstStyle>
            <a:lvl1pPr indent="-330200" lvl="0" marL="457200" rtl="0">
              <a:spcBef>
                <a:spcPts val="600"/>
              </a:spcBef>
              <a:spcAft>
                <a:spcPts val="0"/>
              </a:spcAft>
              <a:buSzPts val="1600"/>
              <a:buChar char="▸"/>
              <a:defRPr sz="1600"/>
            </a:lvl1pPr>
            <a:lvl2pPr indent="-330200" lvl="1" marL="914400" rtl="0">
              <a:spcBef>
                <a:spcPts val="600"/>
              </a:spcBef>
              <a:spcAft>
                <a:spcPts val="0"/>
              </a:spcAft>
              <a:buSzPts val="1600"/>
              <a:buChar char="▹"/>
              <a:defRPr sz="1600"/>
            </a:lvl2pPr>
            <a:lvl3pPr indent="-330200" lvl="2" marL="1371600" rtl="0">
              <a:spcBef>
                <a:spcPts val="600"/>
              </a:spcBef>
              <a:spcAft>
                <a:spcPts val="0"/>
              </a:spcAft>
              <a:buSzPts val="1600"/>
              <a:buChar char="▹"/>
              <a:defRPr sz="1600"/>
            </a:lvl3pPr>
            <a:lvl4pPr indent="-330200" lvl="3" marL="1828800" rtl="0">
              <a:spcBef>
                <a:spcPts val="600"/>
              </a:spcBef>
              <a:spcAft>
                <a:spcPts val="0"/>
              </a:spcAft>
              <a:buSzPts val="1600"/>
              <a:buChar char="▹"/>
              <a:defRPr sz="1600"/>
            </a:lvl4pPr>
            <a:lvl5pPr indent="-330200" lvl="4" marL="2286000" rtl="0">
              <a:spcBef>
                <a:spcPts val="600"/>
              </a:spcBef>
              <a:spcAft>
                <a:spcPts val="0"/>
              </a:spcAft>
              <a:buSzPts val="1600"/>
              <a:buChar char="▹"/>
              <a:defRPr sz="1600"/>
            </a:lvl5pPr>
            <a:lvl6pPr indent="-330200" lvl="5" marL="2743200" rtl="0">
              <a:spcBef>
                <a:spcPts val="600"/>
              </a:spcBef>
              <a:spcAft>
                <a:spcPts val="0"/>
              </a:spcAft>
              <a:buSzPts val="1600"/>
              <a:buChar char="▹"/>
              <a:defRPr sz="1600"/>
            </a:lvl6pPr>
            <a:lvl7pPr indent="-330200" lvl="6" marL="3200400" rtl="0">
              <a:spcBef>
                <a:spcPts val="600"/>
              </a:spcBef>
              <a:spcAft>
                <a:spcPts val="0"/>
              </a:spcAft>
              <a:buSzPts val="1600"/>
              <a:buChar char="▹"/>
              <a:defRPr sz="1600"/>
            </a:lvl7pPr>
            <a:lvl8pPr indent="-330200" lvl="7" marL="3657600" rtl="0">
              <a:spcBef>
                <a:spcPts val="600"/>
              </a:spcBef>
              <a:spcAft>
                <a:spcPts val="0"/>
              </a:spcAft>
              <a:buSzPts val="1600"/>
              <a:buChar char="▹"/>
              <a:defRPr sz="1600"/>
            </a:lvl8pPr>
            <a:lvl9pPr indent="-330200" lvl="8" marL="4114800" rtl="0">
              <a:spcBef>
                <a:spcPts val="600"/>
              </a:spcBef>
              <a:spcAft>
                <a:spcPts val="0"/>
              </a:spcAft>
              <a:buSzPts val="1600"/>
              <a:buChar char="▹"/>
              <a:defRPr sz="1600"/>
            </a:lvl9pPr>
          </a:lstStyle>
          <a:p/>
        </p:txBody>
      </p:sp>
      <p:sp>
        <p:nvSpPr>
          <p:cNvPr id="41" name="Google Shape;41;p7"/>
          <p:cNvSpPr txBox="1"/>
          <p:nvPr>
            <p:ph idx="3" type="body"/>
          </p:nvPr>
        </p:nvSpPr>
        <p:spPr>
          <a:xfrm>
            <a:off x="6123300" y="1995750"/>
            <a:ext cx="2563500" cy="2679000"/>
          </a:xfrm>
          <a:prstGeom prst="rect">
            <a:avLst/>
          </a:prstGeom>
        </p:spPr>
        <p:txBody>
          <a:bodyPr anchorCtr="0" anchor="t" bIns="0" lIns="0" spcFirstLastPara="1" rIns="0" wrap="square" tIns="0">
            <a:noAutofit/>
          </a:bodyPr>
          <a:lstStyle>
            <a:lvl1pPr indent="-330200" lvl="0" marL="457200" rtl="0">
              <a:spcBef>
                <a:spcPts val="600"/>
              </a:spcBef>
              <a:spcAft>
                <a:spcPts val="0"/>
              </a:spcAft>
              <a:buSzPts val="1600"/>
              <a:buChar char="▸"/>
              <a:defRPr sz="1600"/>
            </a:lvl1pPr>
            <a:lvl2pPr indent="-330200" lvl="1" marL="914400" rtl="0">
              <a:spcBef>
                <a:spcPts val="600"/>
              </a:spcBef>
              <a:spcAft>
                <a:spcPts val="0"/>
              </a:spcAft>
              <a:buSzPts val="1600"/>
              <a:buChar char="▹"/>
              <a:defRPr sz="1600"/>
            </a:lvl2pPr>
            <a:lvl3pPr indent="-330200" lvl="2" marL="1371600" rtl="0">
              <a:spcBef>
                <a:spcPts val="600"/>
              </a:spcBef>
              <a:spcAft>
                <a:spcPts val="0"/>
              </a:spcAft>
              <a:buSzPts val="1600"/>
              <a:buChar char="▹"/>
              <a:defRPr sz="1600"/>
            </a:lvl3pPr>
            <a:lvl4pPr indent="-330200" lvl="3" marL="1828800" rtl="0">
              <a:spcBef>
                <a:spcPts val="600"/>
              </a:spcBef>
              <a:spcAft>
                <a:spcPts val="0"/>
              </a:spcAft>
              <a:buSzPts val="1600"/>
              <a:buChar char="▹"/>
              <a:defRPr sz="1600"/>
            </a:lvl4pPr>
            <a:lvl5pPr indent="-330200" lvl="4" marL="2286000" rtl="0">
              <a:spcBef>
                <a:spcPts val="600"/>
              </a:spcBef>
              <a:spcAft>
                <a:spcPts val="0"/>
              </a:spcAft>
              <a:buSzPts val="1600"/>
              <a:buChar char="▹"/>
              <a:defRPr sz="1600"/>
            </a:lvl5pPr>
            <a:lvl6pPr indent="-330200" lvl="5" marL="2743200" rtl="0">
              <a:spcBef>
                <a:spcPts val="600"/>
              </a:spcBef>
              <a:spcAft>
                <a:spcPts val="0"/>
              </a:spcAft>
              <a:buSzPts val="1600"/>
              <a:buChar char="▹"/>
              <a:defRPr sz="1600"/>
            </a:lvl6pPr>
            <a:lvl7pPr indent="-330200" lvl="6" marL="3200400" rtl="0">
              <a:spcBef>
                <a:spcPts val="600"/>
              </a:spcBef>
              <a:spcAft>
                <a:spcPts val="0"/>
              </a:spcAft>
              <a:buSzPts val="1600"/>
              <a:buChar char="▹"/>
              <a:defRPr sz="1600"/>
            </a:lvl7pPr>
            <a:lvl8pPr indent="-330200" lvl="7" marL="3657600" rtl="0">
              <a:spcBef>
                <a:spcPts val="600"/>
              </a:spcBef>
              <a:spcAft>
                <a:spcPts val="0"/>
              </a:spcAft>
              <a:buSzPts val="1600"/>
              <a:buChar char="▹"/>
              <a:defRPr sz="1600"/>
            </a:lvl8pPr>
            <a:lvl9pPr indent="-330200" lvl="8" marL="4114800" rtl="0">
              <a:spcBef>
                <a:spcPts val="600"/>
              </a:spcBef>
              <a:spcAft>
                <a:spcPts val="0"/>
              </a:spcAft>
              <a:buSzPts val="1600"/>
              <a:buChar char="▹"/>
              <a:defRPr sz="1600"/>
            </a:lvl9pPr>
          </a:lstStyle>
          <a:p/>
        </p:txBody>
      </p:sp>
      <p:sp>
        <p:nvSpPr>
          <p:cNvPr id="42" name="Google Shape;42;p7"/>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8"/>
          <p:cNvSpPr/>
          <p:nvPr/>
        </p:nvSpPr>
        <p:spPr>
          <a:xfrm flipH="1">
            <a:off x="8686800" y="4674850"/>
            <a:ext cx="468600" cy="4686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8"/>
          <p:cNvSpPr/>
          <p:nvPr/>
        </p:nvSpPr>
        <p:spPr>
          <a:xfrm rot="5400000">
            <a:off x="-100350" y="724485"/>
            <a:ext cx="468600" cy="26790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8"/>
          <p:cNvSpPr txBox="1"/>
          <p:nvPr>
            <p:ph type="title"/>
          </p:nvPr>
        </p:nvSpPr>
        <p:spPr>
          <a:xfrm>
            <a:off x="457200" y="605600"/>
            <a:ext cx="5640900" cy="1082700"/>
          </a:xfrm>
          <a:prstGeom prst="rect">
            <a:avLst/>
          </a:prstGeom>
        </p:spPr>
        <p:txBody>
          <a:bodyPr anchorCtr="0" anchor="t" bIns="0" lIns="0" spcFirstLastPara="1" rIns="0" wrap="square" tIns="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p:txBody>
      </p:sp>
      <p:sp>
        <p:nvSpPr>
          <p:cNvPr id="47" name="Google Shape;47;p8"/>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9"/>
          <p:cNvSpPr/>
          <p:nvPr/>
        </p:nvSpPr>
        <p:spPr>
          <a:xfrm flipH="1">
            <a:off x="8686800" y="4674850"/>
            <a:ext cx="468600" cy="4686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9"/>
          <p:cNvSpPr/>
          <p:nvPr/>
        </p:nvSpPr>
        <p:spPr>
          <a:xfrm rot="5400000">
            <a:off x="-100350" y="4448760"/>
            <a:ext cx="468600" cy="26790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9"/>
          <p:cNvSpPr txBox="1"/>
          <p:nvPr>
            <p:ph idx="1" type="body"/>
          </p:nvPr>
        </p:nvSpPr>
        <p:spPr>
          <a:xfrm>
            <a:off x="457200" y="4406309"/>
            <a:ext cx="8229600" cy="519600"/>
          </a:xfrm>
          <a:prstGeom prst="rect">
            <a:avLst/>
          </a:prstGeom>
        </p:spPr>
        <p:txBody>
          <a:bodyPr anchorCtr="0" anchor="t" bIns="0" lIns="0" spcFirstLastPara="1" rIns="0" wrap="square" tIns="0">
            <a:noAutofit/>
          </a:bodyPr>
          <a:lstStyle>
            <a:lvl1pPr indent="-228600" lvl="0" marL="457200">
              <a:spcBef>
                <a:spcPts val="360"/>
              </a:spcBef>
              <a:spcAft>
                <a:spcPts val="0"/>
              </a:spcAft>
              <a:buSzPts val="1800"/>
              <a:buNone/>
              <a:defRPr sz="1800"/>
            </a:lvl1pPr>
          </a:lstStyle>
          <a:p/>
        </p:txBody>
      </p:sp>
      <p:sp>
        <p:nvSpPr>
          <p:cNvPr id="52" name="Google Shape;52;p9"/>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0"/>
          <p:cNvSpPr/>
          <p:nvPr/>
        </p:nvSpPr>
        <p:spPr>
          <a:xfrm flipH="1">
            <a:off x="8686800" y="4674850"/>
            <a:ext cx="468600" cy="4686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2.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gradFill>
          <a:gsLst>
            <a:gs pos="0">
              <a:schemeClr val="lt1"/>
            </a:gs>
            <a:gs pos="50000">
              <a:schemeClr val="lt1"/>
            </a:gs>
            <a:gs pos="100000">
              <a:schemeClr val="lt2"/>
            </a:gs>
          </a:gsLst>
          <a:lin ang="16200038" scaled="0"/>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605600"/>
            <a:ext cx="5640900" cy="1082700"/>
          </a:xfrm>
          <a:prstGeom prst="rect">
            <a:avLst/>
          </a:prstGeom>
          <a:noFill/>
          <a:ln>
            <a:noFill/>
          </a:ln>
        </p:spPr>
        <p:txBody>
          <a:bodyPr anchorCtr="0" anchor="t" bIns="0" lIns="0" spcFirstLastPara="1" rIns="0" wrap="square" tIns="0">
            <a:noAutofit/>
          </a:bodyPr>
          <a:lstStyle>
            <a:lvl1pPr lvl="0">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1pPr>
            <a:lvl2pPr lvl="1">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2pPr>
            <a:lvl3pPr lvl="2">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3pPr>
            <a:lvl4pPr lvl="3">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4pPr>
            <a:lvl5pPr lvl="4">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5pPr>
            <a:lvl6pPr lvl="5">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6pPr>
            <a:lvl7pPr lvl="6">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7pPr>
            <a:lvl8pPr lvl="7">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8pPr>
            <a:lvl9pPr lvl="8">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9pPr>
          </a:lstStyle>
          <a:p/>
        </p:txBody>
      </p:sp>
      <p:sp>
        <p:nvSpPr>
          <p:cNvPr id="7" name="Google Shape;7;p1"/>
          <p:cNvSpPr txBox="1"/>
          <p:nvPr>
            <p:ph idx="1" type="body"/>
          </p:nvPr>
        </p:nvSpPr>
        <p:spPr>
          <a:xfrm>
            <a:off x="457200" y="1995750"/>
            <a:ext cx="5640900" cy="2679000"/>
          </a:xfrm>
          <a:prstGeom prst="rect">
            <a:avLst/>
          </a:prstGeom>
          <a:noFill/>
          <a:ln>
            <a:noFill/>
          </a:ln>
        </p:spPr>
        <p:txBody>
          <a:bodyPr anchorCtr="0" anchor="t" bIns="0" lIns="0" spcFirstLastPara="1" rIns="0" wrap="square" tIns="0">
            <a:noAutofit/>
          </a:bodyPr>
          <a:lstStyle>
            <a:lvl1pPr indent="-342900" lvl="0" marL="4572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1pPr>
            <a:lvl2pPr indent="-342900" lvl="1" marL="9144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2pPr>
            <a:lvl3pPr indent="-342900" lvl="2" marL="13716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3pPr>
            <a:lvl4pPr indent="-355600" lvl="3" marL="18288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4pPr>
            <a:lvl5pPr indent="-355600" lvl="4" marL="22860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5pPr>
            <a:lvl6pPr indent="-355600" lvl="5" marL="27432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6pPr>
            <a:lvl7pPr indent="-355600" lvl="6" marL="32004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7pPr>
            <a:lvl8pPr indent="-355600" lvl="7" marL="3657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8pPr>
            <a:lvl9pPr indent="-355600" lvl="8" marL="41148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9pPr>
          </a:lstStyle>
          <a:p/>
        </p:txBody>
      </p:sp>
      <p:sp>
        <p:nvSpPr>
          <p:cNvPr id="8" name="Google Shape;8;p1"/>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lvl1pPr lvl="0" algn="r">
              <a:buNone/>
              <a:defRPr sz="1200">
                <a:solidFill>
                  <a:schemeClr val="lt1"/>
                </a:solidFill>
                <a:latin typeface="Barlow Light"/>
                <a:ea typeface="Barlow Light"/>
                <a:cs typeface="Barlow Light"/>
                <a:sym typeface="Barlow Light"/>
              </a:defRPr>
            </a:lvl1pPr>
            <a:lvl2pPr lvl="1" algn="r">
              <a:buNone/>
              <a:defRPr sz="1200">
                <a:solidFill>
                  <a:schemeClr val="lt1"/>
                </a:solidFill>
                <a:latin typeface="Barlow Light"/>
                <a:ea typeface="Barlow Light"/>
                <a:cs typeface="Barlow Light"/>
                <a:sym typeface="Barlow Light"/>
              </a:defRPr>
            </a:lvl2pPr>
            <a:lvl3pPr lvl="2" algn="r">
              <a:buNone/>
              <a:defRPr sz="1200">
                <a:solidFill>
                  <a:schemeClr val="lt1"/>
                </a:solidFill>
                <a:latin typeface="Barlow Light"/>
                <a:ea typeface="Barlow Light"/>
                <a:cs typeface="Barlow Light"/>
                <a:sym typeface="Barlow Light"/>
              </a:defRPr>
            </a:lvl3pPr>
            <a:lvl4pPr lvl="3" algn="r">
              <a:buNone/>
              <a:defRPr sz="1200">
                <a:solidFill>
                  <a:schemeClr val="lt1"/>
                </a:solidFill>
                <a:latin typeface="Barlow Light"/>
                <a:ea typeface="Barlow Light"/>
                <a:cs typeface="Barlow Light"/>
                <a:sym typeface="Barlow Light"/>
              </a:defRPr>
            </a:lvl4pPr>
            <a:lvl5pPr lvl="4" algn="r">
              <a:buNone/>
              <a:defRPr sz="1200">
                <a:solidFill>
                  <a:schemeClr val="lt1"/>
                </a:solidFill>
                <a:latin typeface="Barlow Light"/>
                <a:ea typeface="Barlow Light"/>
                <a:cs typeface="Barlow Light"/>
                <a:sym typeface="Barlow Light"/>
              </a:defRPr>
            </a:lvl5pPr>
            <a:lvl6pPr lvl="5" algn="r">
              <a:buNone/>
              <a:defRPr sz="1200">
                <a:solidFill>
                  <a:schemeClr val="lt1"/>
                </a:solidFill>
                <a:latin typeface="Barlow Light"/>
                <a:ea typeface="Barlow Light"/>
                <a:cs typeface="Barlow Light"/>
                <a:sym typeface="Barlow Light"/>
              </a:defRPr>
            </a:lvl6pPr>
            <a:lvl7pPr lvl="6" algn="r">
              <a:buNone/>
              <a:defRPr sz="1200">
                <a:solidFill>
                  <a:schemeClr val="lt1"/>
                </a:solidFill>
                <a:latin typeface="Barlow Light"/>
                <a:ea typeface="Barlow Light"/>
                <a:cs typeface="Barlow Light"/>
                <a:sym typeface="Barlow Light"/>
              </a:defRPr>
            </a:lvl7pPr>
            <a:lvl8pPr lvl="7" algn="r">
              <a:buNone/>
              <a:defRPr sz="1200">
                <a:solidFill>
                  <a:schemeClr val="lt1"/>
                </a:solidFill>
                <a:latin typeface="Barlow Light"/>
                <a:ea typeface="Barlow Light"/>
                <a:cs typeface="Barlow Light"/>
                <a:sym typeface="Barlow Light"/>
              </a:defRPr>
            </a:lvl8pPr>
            <a:lvl9pPr lvl="8" algn="r">
              <a:buNone/>
              <a:defRPr sz="1200">
                <a:solidFill>
                  <a:schemeClr val="lt1"/>
                </a:solidFill>
                <a:latin typeface="Barlow Light"/>
                <a:ea typeface="Barlow Light"/>
                <a:cs typeface="Barlow Light"/>
                <a:sym typeface="Barlow Ligh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image" Target="../media/image11.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2"/>
          <p:cNvSpPr txBox="1"/>
          <p:nvPr>
            <p:ph idx="4294967295" type="ctrTitle"/>
          </p:nvPr>
        </p:nvSpPr>
        <p:spPr>
          <a:xfrm>
            <a:off x="457825" y="620775"/>
            <a:ext cx="6927300" cy="1125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b="1" lang="en" sz="4200">
                <a:latin typeface="Raleway"/>
                <a:ea typeface="Raleway"/>
                <a:cs typeface="Raleway"/>
                <a:sym typeface="Raleway"/>
              </a:rPr>
              <a:t>Predicting the 'Usefulness' of Yelp Reviews</a:t>
            </a:r>
            <a:endParaRPr b="1" sz="4200">
              <a:latin typeface="Raleway"/>
              <a:ea typeface="Raleway"/>
              <a:cs typeface="Raleway"/>
              <a:sym typeface="Raleway"/>
            </a:endParaRPr>
          </a:p>
        </p:txBody>
      </p:sp>
      <p:sp>
        <p:nvSpPr>
          <p:cNvPr id="64" name="Google Shape;64;p12"/>
          <p:cNvSpPr txBox="1"/>
          <p:nvPr>
            <p:ph idx="4294967295" type="subTitle"/>
          </p:nvPr>
        </p:nvSpPr>
        <p:spPr>
          <a:xfrm>
            <a:off x="592025" y="3762250"/>
            <a:ext cx="3867900" cy="1011000"/>
          </a:xfrm>
          <a:prstGeom prst="rect">
            <a:avLst/>
          </a:prstGeom>
        </p:spPr>
        <p:txBody>
          <a:bodyPr anchorCtr="0" anchor="t" bIns="0" lIns="0" spcFirstLastPara="1" rIns="0" wrap="square" tIns="0">
            <a:noAutofit/>
          </a:bodyPr>
          <a:lstStyle/>
          <a:p>
            <a:pPr indent="0" lvl="0" marL="0" rtl="0" algn="l">
              <a:lnSpc>
                <a:spcPct val="100000"/>
              </a:lnSpc>
              <a:spcBef>
                <a:spcPts val="0"/>
              </a:spcBef>
              <a:spcAft>
                <a:spcPts val="0"/>
              </a:spcAft>
              <a:buNone/>
            </a:pPr>
            <a:r>
              <a:rPr b="1" lang="en" sz="1700">
                <a:solidFill>
                  <a:srgbClr val="000000"/>
                </a:solidFill>
                <a:latin typeface="Arial"/>
                <a:ea typeface="Arial"/>
                <a:cs typeface="Arial"/>
                <a:sym typeface="Arial"/>
              </a:rPr>
              <a:t>Presented by Gyujin Seo | UCLA | Major in Statistics and Data Science</a:t>
            </a:r>
            <a:endParaRPr b="1" sz="17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t/>
            </a:r>
            <a:endParaRPr b="1" sz="1400">
              <a:solidFill>
                <a:srgbClr val="000000"/>
              </a:solidFill>
              <a:latin typeface="Arial"/>
              <a:ea typeface="Arial"/>
              <a:cs typeface="Arial"/>
              <a:sym typeface="Arial"/>
            </a:endParaRPr>
          </a:p>
          <a:p>
            <a:pPr indent="0" lvl="0" marL="0" rtl="0" algn="l">
              <a:spcBef>
                <a:spcPts val="600"/>
              </a:spcBef>
              <a:spcAft>
                <a:spcPts val="0"/>
              </a:spcAft>
              <a:buNone/>
            </a:pPr>
            <a:r>
              <a:t/>
            </a:r>
            <a:endParaRPr/>
          </a:p>
        </p:txBody>
      </p:sp>
      <p:sp>
        <p:nvSpPr>
          <p:cNvPr id="65" name="Google Shape;65;p12"/>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grpSp>
        <p:nvGrpSpPr>
          <p:cNvPr id="66" name="Google Shape;66;p12"/>
          <p:cNvGrpSpPr/>
          <p:nvPr/>
        </p:nvGrpSpPr>
        <p:grpSpPr>
          <a:xfrm>
            <a:off x="5446287" y="1746195"/>
            <a:ext cx="3202745" cy="3027043"/>
            <a:chOff x="5122427" y="668001"/>
            <a:chExt cx="3841143" cy="3893303"/>
          </a:xfrm>
        </p:grpSpPr>
        <p:grpSp>
          <p:nvGrpSpPr>
            <p:cNvPr id="67" name="Google Shape;67;p12"/>
            <p:cNvGrpSpPr/>
            <p:nvPr/>
          </p:nvGrpSpPr>
          <p:grpSpPr>
            <a:xfrm>
              <a:off x="5144045" y="893590"/>
              <a:ext cx="2833667" cy="2964311"/>
              <a:chOff x="3860721" y="1330073"/>
              <a:chExt cx="3544299" cy="3707706"/>
            </a:xfrm>
          </p:grpSpPr>
          <p:sp>
            <p:nvSpPr>
              <p:cNvPr id="68" name="Google Shape;68;p12"/>
              <p:cNvSpPr/>
              <p:nvPr/>
            </p:nvSpPr>
            <p:spPr>
              <a:xfrm>
                <a:off x="5336000" y="1330073"/>
                <a:ext cx="2069020" cy="2805419"/>
              </a:xfrm>
              <a:custGeom>
                <a:rect b="b" l="l" r="r" t="t"/>
                <a:pathLst>
                  <a:path extrusionOk="0" h="2805419" w="2069020">
                    <a:moveTo>
                      <a:pt x="2019014" y="2799395"/>
                    </a:moveTo>
                    <a:lnTo>
                      <a:pt x="50006" y="1662586"/>
                    </a:lnTo>
                    <a:cubicBezTo>
                      <a:pt x="22384" y="1646680"/>
                      <a:pt x="0" y="1603912"/>
                      <a:pt x="0" y="1567336"/>
                    </a:cubicBezTo>
                    <a:lnTo>
                      <a:pt x="0" y="43908"/>
                    </a:lnTo>
                    <a:cubicBezTo>
                      <a:pt x="0" y="7141"/>
                      <a:pt x="22384" y="-9813"/>
                      <a:pt x="50006" y="5808"/>
                    </a:cubicBezTo>
                    <a:lnTo>
                      <a:pt x="2019014" y="1142998"/>
                    </a:lnTo>
                    <a:cubicBezTo>
                      <a:pt x="2046637" y="1158904"/>
                      <a:pt x="2069020" y="1201672"/>
                      <a:pt x="2069020" y="1238248"/>
                    </a:cubicBezTo>
                    <a:lnTo>
                      <a:pt x="2069020" y="2761295"/>
                    </a:lnTo>
                    <a:cubicBezTo>
                      <a:pt x="2069020" y="2798443"/>
                      <a:pt x="2046637" y="2815397"/>
                      <a:pt x="2019014" y="2799395"/>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 name="Google Shape;69;p12"/>
              <p:cNvSpPr/>
              <p:nvPr/>
            </p:nvSpPr>
            <p:spPr>
              <a:xfrm>
                <a:off x="7365110" y="4067936"/>
                <a:ext cx="21907" cy="77247"/>
              </a:xfrm>
              <a:custGeom>
                <a:rect b="b" l="l" r="r" t="t"/>
                <a:pathLst>
                  <a:path extrusionOk="0" h="77247" w="21907">
                    <a:moveTo>
                      <a:pt x="0" y="77248"/>
                    </a:moveTo>
                    <a:lnTo>
                      <a:pt x="21908" y="64675"/>
                    </a:lnTo>
                    <a:lnTo>
                      <a:pt x="12383" y="0"/>
                    </a:lnTo>
                    <a:lnTo>
                      <a:pt x="0" y="77248"/>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 name="Google Shape;70;p12"/>
              <p:cNvSpPr/>
              <p:nvPr/>
            </p:nvSpPr>
            <p:spPr>
              <a:xfrm>
                <a:off x="5332475" y="1333214"/>
                <a:ext cx="52292" cy="22389"/>
              </a:xfrm>
              <a:custGeom>
                <a:rect b="b" l="l" r="r" t="t"/>
                <a:pathLst>
                  <a:path extrusionOk="0" h="22389" w="52292">
                    <a:moveTo>
                      <a:pt x="0" y="12383"/>
                    </a:moveTo>
                    <a:lnTo>
                      <a:pt x="21431" y="0"/>
                    </a:lnTo>
                    <a:lnTo>
                      <a:pt x="52292" y="17621"/>
                    </a:lnTo>
                    <a:cubicBezTo>
                      <a:pt x="52292" y="17621"/>
                      <a:pt x="19431" y="22574"/>
                      <a:pt x="18669" y="22384"/>
                    </a:cubicBezTo>
                    <a:cubicBezTo>
                      <a:pt x="17907" y="22193"/>
                      <a:pt x="0" y="12383"/>
                      <a:pt x="0" y="12383"/>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 name="Google Shape;71;p12"/>
              <p:cNvSpPr/>
              <p:nvPr/>
            </p:nvSpPr>
            <p:spPr>
              <a:xfrm>
                <a:off x="5317902" y="1340537"/>
                <a:ext cx="2069115" cy="2805383"/>
              </a:xfrm>
              <a:custGeom>
                <a:rect b="b" l="l" r="r" t="t"/>
                <a:pathLst>
                  <a:path extrusionOk="0" h="2805383" w="2069115">
                    <a:moveTo>
                      <a:pt x="2019110" y="2799409"/>
                    </a:moveTo>
                    <a:lnTo>
                      <a:pt x="50006" y="1662600"/>
                    </a:lnTo>
                    <a:cubicBezTo>
                      <a:pt x="22384" y="1646598"/>
                      <a:pt x="0" y="1603831"/>
                      <a:pt x="0" y="1567350"/>
                    </a:cubicBezTo>
                    <a:lnTo>
                      <a:pt x="0" y="43921"/>
                    </a:lnTo>
                    <a:cubicBezTo>
                      <a:pt x="0" y="7060"/>
                      <a:pt x="22384" y="-9800"/>
                      <a:pt x="50006" y="5821"/>
                    </a:cubicBezTo>
                    <a:lnTo>
                      <a:pt x="2019110" y="1142916"/>
                    </a:lnTo>
                    <a:cubicBezTo>
                      <a:pt x="2046732" y="1158823"/>
                      <a:pt x="2069116" y="1201685"/>
                      <a:pt x="2069116" y="1238166"/>
                    </a:cubicBezTo>
                    <a:lnTo>
                      <a:pt x="2069116" y="2761595"/>
                    </a:lnTo>
                    <a:cubicBezTo>
                      <a:pt x="2069116" y="2798361"/>
                      <a:pt x="2046732" y="2815315"/>
                      <a:pt x="2019110" y="2799409"/>
                    </a:cubicBezTo>
                    <a:close/>
                  </a:path>
                </a:pathLst>
              </a:custGeom>
              <a:solidFill>
                <a:srgbClr val="E4E7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 name="Google Shape;72;p12"/>
              <p:cNvSpPr/>
              <p:nvPr/>
            </p:nvSpPr>
            <p:spPr>
              <a:xfrm>
                <a:off x="5314473" y="1342497"/>
                <a:ext cx="2069020" cy="2805423"/>
              </a:xfrm>
              <a:custGeom>
                <a:rect b="b" l="l" r="r" t="t"/>
                <a:pathLst>
                  <a:path extrusionOk="0" h="2805423" w="2069020">
                    <a:moveTo>
                      <a:pt x="2019014" y="2799449"/>
                    </a:moveTo>
                    <a:lnTo>
                      <a:pt x="50006" y="1662545"/>
                    </a:lnTo>
                    <a:cubicBezTo>
                      <a:pt x="22384" y="1646638"/>
                      <a:pt x="0" y="1603871"/>
                      <a:pt x="0" y="1567295"/>
                    </a:cubicBezTo>
                    <a:lnTo>
                      <a:pt x="0" y="43962"/>
                    </a:lnTo>
                    <a:cubicBezTo>
                      <a:pt x="0" y="7100"/>
                      <a:pt x="22384" y="-9855"/>
                      <a:pt x="50006" y="5862"/>
                    </a:cubicBezTo>
                    <a:lnTo>
                      <a:pt x="2019014" y="1142956"/>
                    </a:lnTo>
                    <a:cubicBezTo>
                      <a:pt x="2046637" y="1158863"/>
                      <a:pt x="2069021" y="1201630"/>
                      <a:pt x="2069021" y="1238206"/>
                    </a:cubicBezTo>
                    <a:lnTo>
                      <a:pt x="2069021" y="2761635"/>
                    </a:lnTo>
                    <a:cubicBezTo>
                      <a:pt x="2069021" y="2798401"/>
                      <a:pt x="2046637" y="2815356"/>
                      <a:pt x="2019014" y="2799449"/>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 name="Google Shape;73;p12"/>
              <p:cNvSpPr/>
              <p:nvPr/>
            </p:nvSpPr>
            <p:spPr>
              <a:xfrm>
                <a:off x="5339429" y="1375389"/>
                <a:ext cx="2018061" cy="2673878"/>
              </a:xfrm>
              <a:custGeom>
                <a:rect b="b" l="l" r="r" t="t"/>
                <a:pathLst>
                  <a:path extrusionOk="0" h="2673878" w="2018061">
                    <a:moveTo>
                      <a:pt x="2017014" y="2673878"/>
                    </a:moveTo>
                    <a:lnTo>
                      <a:pt x="0" y="1509352"/>
                    </a:lnTo>
                    <a:lnTo>
                      <a:pt x="1048" y="17165"/>
                    </a:lnTo>
                    <a:cubicBezTo>
                      <a:pt x="1048" y="1830"/>
                      <a:pt x="11811" y="-4361"/>
                      <a:pt x="25051" y="3259"/>
                    </a:cubicBezTo>
                    <a:lnTo>
                      <a:pt x="1994059" y="1140163"/>
                    </a:lnTo>
                    <a:cubicBezTo>
                      <a:pt x="2008213" y="1149354"/>
                      <a:pt x="2017138" y="1164747"/>
                      <a:pt x="2018062" y="1181596"/>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 name="Google Shape;74;p12"/>
              <p:cNvSpPr/>
              <p:nvPr/>
            </p:nvSpPr>
            <p:spPr>
              <a:xfrm>
                <a:off x="5339238" y="1374339"/>
                <a:ext cx="2018061" cy="2673785"/>
              </a:xfrm>
              <a:custGeom>
                <a:rect b="b" l="l" r="r" t="t"/>
                <a:pathLst>
                  <a:path extrusionOk="0" h="2673785" w="2018061">
                    <a:moveTo>
                      <a:pt x="2017014" y="2673785"/>
                    </a:moveTo>
                    <a:lnTo>
                      <a:pt x="0" y="1509354"/>
                    </a:lnTo>
                    <a:lnTo>
                      <a:pt x="1048" y="17072"/>
                    </a:lnTo>
                    <a:cubicBezTo>
                      <a:pt x="1048" y="1832"/>
                      <a:pt x="11811" y="-4359"/>
                      <a:pt x="25051" y="3261"/>
                    </a:cubicBezTo>
                    <a:lnTo>
                      <a:pt x="1994059" y="1140260"/>
                    </a:lnTo>
                    <a:cubicBezTo>
                      <a:pt x="2008232" y="1149481"/>
                      <a:pt x="2017147" y="1164911"/>
                      <a:pt x="2018062" y="1181789"/>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 name="Google Shape;75;p12"/>
              <p:cNvSpPr/>
              <p:nvPr/>
            </p:nvSpPr>
            <p:spPr>
              <a:xfrm>
                <a:off x="3860721" y="3051171"/>
                <a:ext cx="3440851" cy="1986608"/>
              </a:xfrm>
              <a:custGeom>
                <a:rect b="b" l="l" r="r" t="t"/>
                <a:pathLst>
                  <a:path extrusionOk="0" h="1986608" w="3440851">
                    <a:moveTo>
                      <a:pt x="1987629" y="1975838"/>
                    </a:moveTo>
                    <a:lnTo>
                      <a:pt x="18621" y="838934"/>
                    </a:lnTo>
                    <a:cubicBezTo>
                      <a:pt x="-9002" y="823027"/>
                      <a:pt x="-5477" y="795214"/>
                      <a:pt x="26432" y="776736"/>
                    </a:cubicBezTo>
                    <a:lnTo>
                      <a:pt x="1345454" y="15212"/>
                    </a:lnTo>
                    <a:cubicBezTo>
                      <a:pt x="1377362" y="-3172"/>
                      <a:pt x="1425559" y="-5172"/>
                      <a:pt x="1453181" y="10735"/>
                    </a:cubicBezTo>
                    <a:lnTo>
                      <a:pt x="3422189" y="1147544"/>
                    </a:lnTo>
                    <a:cubicBezTo>
                      <a:pt x="3449812" y="1163546"/>
                      <a:pt x="3446383" y="1191359"/>
                      <a:pt x="3414474" y="1209742"/>
                    </a:cubicBezTo>
                    <a:lnTo>
                      <a:pt x="2095452" y="1971742"/>
                    </a:lnTo>
                    <a:cubicBezTo>
                      <a:pt x="2063829" y="1989744"/>
                      <a:pt x="2015347" y="1991745"/>
                      <a:pt x="1987629" y="1975838"/>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 name="Google Shape;76;p12"/>
              <p:cNvSpPr/>
              <p:nvPr/>
            </p:nvSpPr>
            <p:spPr>
              <a:xfrm>
                <a:off x="3903733" y="3024882"/>
                <a:ext cx="3440892" cy="1987084"/>
              </a:xfrm>
              <a:custGeom>
                <a:rect b="b" l="l" r="r" t="t"/>
                <a:pathLst>
                  <a:path extrusionOk="0" h="1987084" w="3440892">
                    <a:moveTo>
                      <a:pt x="1987670" y="1976314"/>
                    </a:moveTo>
                    <a:lnTo>
                      <a:pt x="18662" y="839410"/>
                    </a:lnTo>
                    <a:cubicBezTo>
                      <a:pt x="-8961" y="823503"/>
                      <a:pt x="-5532" y="795690"/>
                      <a:pt x="26377" y="777212"/>
                    </a:cubicBezTo>
                    <a:lnTo>
                      <a:pt x="1345495" y="15212"/>
                    </a:lnTo>
                    <a:cubicBezTo>
                      <a:pt x="1377308" y="-3172"/>
                      <a:pt x="1425600" y="-5172"/>
                      <a:pt x="1453222" y="10735"/>
                    </a:cubicBezTo>
                    <a:lnTo>
                      <a:pt x="3422230" y="1148020"/>
                    </a:lnTo>
                    <a:cubicBezTo>
                      <a:pt x="3449853" y="1164022"/>
                      <a:pt x="3446424" y="1191835"/>
                      <a:pt x="3414515" y="1210218"/>
                    </a:cubicBezTo>
                    <a:lnTo>
                      <a:pt x="2095493" y="1972218"/>
                    </a:lnTo>
                    <a:cubicBezTo>
                      <a:pt x="2063584" y="1990220"/>
                      <a:pt x="2015292" y="1992221"/>
                      <a:pt x="1987670" y="1976314"/>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 name="Google Shape;77;p12"/>
              <p:cNvSpPr/>
              <p:nvPr/>
            </p:nvSpPr>
            <p:spPr>
              <a:xfrm>
                <a:off x="3903726" y="3801522"/>
                <a:ext cx="41719" cy="37052"/>
              </a:xfrm>
              <a:custGeom>
                <a:rect b="b" l="l" r="r" t="t"/>
                <a:pathLst>
                  <a:path extrusionOk="0" h="37052" w="41719">
                    <a:moveTo>
                      <a:pt x="0" y="37052"/>
                    </a:moveTo>
                    <a:lnTo>
                      <a:pt x="0" y="0"/>
                    </a:lnTo>
                    <a:lnTo>
                      <a:pt x="41719" y="17431"/>
                    </a:lnTo>
                    <a:lnTo>
                      <a:pt x="0" y="37052"/>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 name="Google Shape;78;p12"/>
              <p:cNvSpPr/>
              <p:nvPr/>
            </p:nvSpPr>
            <p:spPr>
              <a:xfrm>
                <a:off x="7313771" y="4164425"/>
                <a:ext cx="30860" cy="40671"/>
              </a:xfrm>
              <a:custGeom>
                <a:rect b="b" l="l" r="r" t="t"/>
                <a:pathLst>
                  <a:path extrusionOk="0" h="40671" w="30860">
                    <a:moveTo>
                      <a:pt x="30861" y="36290"/>
                    </a:moveTo>
                    <a:lnTo>
                      <a:pt x="30861" y="0"/>
                    </a:lnTo>
                    <a:lnTo>
                      <a:pt x="0" y="10573"/>
                    </a:lnTo>
                    <a:lnTo>
                      <a:pt x="20479" y="40672"/>
                    </a:lnTo>
                    <a:lnTo>
                      <a:pt x="30861" y="36290"/>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9" name="Google Shape;79;p12"/>
              <p:cNvSpPr/>
              <p:nvPr/>
            </p:nvSpPr>
            <p:spPr>
              <a:xfrm>
                <a:off x="3903733" y="2994046"/>
                <a:ext cx="3440892" cy="1986618"/>
              </a:xfrm>
              <a:custGeom>
                <a:rect b="b" l="l" r="r" t="t"/>
                <a:pathLst>
                  <a:path extrusionOk="0" h="1986618" w="3440892">
                    <a:moveTo>
                      <a:pt x="1987670" y="1975813"/>
                    </a:moveTo>
                    <a:lnTo>
                      <a:pt x="18662" y="839005"/>
                    </a:lnTo>
                    <a:cubicBezTo>
                      <a:pt x="-8961" y="823098"/>
                      <a:pt x="-5532" y="795190"/>
                      <a:pt x="26377" y="776806"/>
                    </a:cubicBezTo>
                    <a:lnTo>
                      <a:pt x="1345495" y="15283"/>
                    </a:lnTo>
                    <a:cubicBezTo>
                      <a:pt x="1377308" y="-3196"/>
                      <a:pt x="1425600" y="-5196"/>
                      <a:pt x="1453222" y="10806"/>
                    </a:cubicBezTo>
                    <a:lnTo>
                      <a:pt x="3422230" y="1147615"/>
                    </a:lnTo>
                    <a:cubicBezTo>
                      <a:pt x="3449853" y="1163521"/>
                      <a:pt x="3446424" y="1191430"/>
                      <a:pt x="3414515" y="1209813"/>
                    </a:cubicBezTo>
                    <a:lnTo>
                      <a:pt x="2095493" y="1971336"/>
                    </a:lnTo>
                    <a:cubicBezTo>
                      <a:pt x="2063584" y="1989815"/>
                      <a:pt x="2015292" y="1991815"/>
                      <a:pt x="1987670" y="1975813"/>
                    </a:cubicBezTo>
                    <a:close/>
                  </a:path>
                </a:pathLst>
              </a:custGeom>
              <a:solidFill>
                <a:srgbClr val="E4E7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0" name="Google Shape;80;p12"/>
              <p:cNvSpPr/>
              <p:nvPr/>
            </p:nvSpPr>
            <p:spPr>
              <a:xfrm>
                <a:off x="3903733" y="2989259"/>
                <a:ext cx="3440892" cy="1986608"/>
              </a:xfrm>
              <a:custGeom>
                <a:rect b="b" l="l" r="r" t="t"/>
                <a:pathLst>
                  <a:path extrusionOk="0" h="1986608" w="3440892">
                    <a:moveTo>
                      <a:pt x="1987670" y="1975838"/>
                    </a:moveTo>
                    <a:lnTo>
                      <a:pt x="18662" y="838934"/>
                    </a:lnTo>
                    <a:cubicBezTo>
                      <a:pt x="-8961" y="823027"/>
                      <a:pt x="-5532" y="795214"/>
                      <a:pt x="26377" y="776736"/>
                    </a:cubicBezTo>
                    <a:lnTo>
                      <a:pt x="1345495" y="15212"/>
                    </a:lnTo>
                    <a:cubicBezTo>
                      <a:pt x="1377308" y="-3172"/>
                      <a:pt x="1425600" y="-5172"/>
                      <a:pt x="1453222" y="10735"/>
                    </a:cubicBezTo>
                    <a:lnTo>
                      <a:pt x="3422230" y="1147544"/>
                    </a:lnTo>
                    <a:cubicBezTo>
                      <a:pt x="3449853" y="1163546"/>
                      <a:pt x="3446424" y="1191359"/>
                      <a:pt x="3414515" y="1209742"/>
                    </a:cubicBezTo>
                    <a:lnTo>
                      <a:pt x="2095493" y="1971742"/>
                    </a:lnTo>
                    <a:cubicBezTo>
                      <a:pt x="2063584" y="1989744"/>
                      <a:pt x="2015292" y="1991745"/>
                      <a:pt x="1987670" y="1975838"/>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1" name="Google Shape;81;p12"/>
              <p:cNvSpPr/>
              <p:nvPr/>
            </p:nvSpPr>
            <p:spPr>
              <a:xfrm>
                <a:off x="5115918" y="3136967"/>
                <a:ext cx="220549" cy="127281"/>
              </a:xfrm>
              <a:custGeom>
                <a:rect b="b" l="l" r="r" t="t"/>
                <a:pathLst>
                  <a:path extrusionOk="0" h="127281" w="220549">
                    <a:moveTo>
                      <a:pt x="96733" y="124392"/>
                    </a:moveTo>
                    <a:lnTo>
                      <a:pt x="5007" y="71433"/>
                    </a:lnTo>
                    <a:cubicBezTo>
                      <a:pt x="-2422" y="67147"/>
                      <a:pt x="-1470" y="59623"/>
                      <a:pt x="7103" y="54574"/>
                    </a:cubicBezTo>
                    <a:lnTo>
                      <a:pt x="94638" y="4092"/>
                    </a:lnTo>
                    <a:cubicBezTo>
                      <a:pt x="103610" y="-890"/>
                      <a:pt x="114421" y="-1347"/>
                      <a:pt x="123784" y="2853"/>
                    </a:cubicBezTo>
                    <a:lnTo>
                      <a:pt x="215510" y="55812"/>
                    </a:lnTo>
                    <a:cubicBezTo>
                      <a:pt x="222939" y="60099"/>
                      <a:pt x="222082" y="67719"/>
                      <a:pt x="213414" y="72672"/>
                    </a:cubicBezTo>
                    <a:lnTo>
                      <a:pt x="125880" y="123154"/>
                    </a:lnTo>
                    <a:cubicBezTo>
                      <a:pt x="116917" y="128183"/>
                      <a:pt x="106096" y="128641"/>
                      <a:pt x="96733" y="12439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2" name="Google Shape;82;p12"/>
              <p:cNvSpPr/>
              <p:nvPr/>
            </p:nvSpPr>
            <p:spPr>
              <a:xfrm>
                <a:off x="5245712" y="3211893"/>
                <a:ext cx="220524" cy="127281"/>
              </a:xfrm>
              <a:custGeom>
                <a:rect b="b" l="l" r="r" t="t"/>
                <a:pathLst>
                  <a:path extrusionOk="0" h="127281" w="220524">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1"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3" name="Google Shape;83;p12"/>
              <p:cNvSpPr/>
              <p:nvPr/>
            </p:nvSpPr>
            <p:spPr>
              <a:xfrm>
                <a:off x="5376617" y="3287669"/>
                <a:ext cx="220517" cy="127212"/>
              </a:xfrm>
              <a:custGeom>
                <a:rect b="b" l="l" r="r" t="t"/>
                <a:pathLst>
                  <a:path extrusionOk="0" h="127212" w="220517">
                    <a:moveTo>
                      <a:pt x="97114"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7002" y="128100"/>
                      <a:pt x="106353" y="128529"/>
                      <a:pt x="97114"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4" name="Google Shape;84;p12"/>
              <p:cNvSpPr/>
              <p:nvPr/>
            </p:nvSpPr>
            <p:spPr>
              <a:xfrm>
                <a:off x="5505300" y="3361757"/>
                <a:ext cx="220517" cy="127281"/>
              </a:xfrm>
              <a:custGeom>
                <a:rect b="b" l="l" r="r" t="t"/>
                <a:pathLst>
                  <a:path extrusionOk="0" h="127281" w="220517">
                    <a:moveTo>
                      <a:pt x="96733" y="124393"/>
                    </a:moveTo>
                    <a:lnTo>
                      <a:pt x="5007" y="71434"/>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5" name="Google Shape;85;p12"/>
              <p:cNvSpPr/>
              <p:nvPr/>
            </p:nvSpPr>
            <p:spPr>
              <a:xfrm>
                <a:off x="5635055" y="3436683"/>
                <a:ext cx="220563" cy="127281"/>
              </a:xfrm>
              <a:custGeom>
                <a:rect b="b" l="l" r="r" t="t"/>
                <a:pathLst>
                  <a:path extrusionOk="0" h="127281" w="220563">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6" name="Google Shape;86;p12"/>
              <p:cNvSpPr/>
              <p:nvPr/>
            </p:nvSpPr>
            <p:spPr>
              <a:xfrm>
                <a:off x="5764856" y="3511602"/>
                <a:ext cx="220517" cy="127307"/>
              </a:xfrm>
              <a:custGeom>
                <a:rect b="b" l="l" r="r" t="t"/>
                <a:pathLst>
                  <a:path extrusionOk="0" h="127307" w="220517">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6898" y="128234"/>
                      <a:pt x="106077" y="128652"/>
                      <a:pt x="96733"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7" name="Google Shape;87;p12"/>
              <p:cNvSpPr/>
              <p:nvPr/>
            </p:nvSpPr>
            <p:spPr>
              <a:xfrm>
                <a:off x="5894611" y="3586162"/>
                <a:ext cx="220563" cy="127549"/>
              </a:xfrm>
              <a:custGeom>
                <a:rect b="b" l="l" r="r" t="t"/>
                <a:pathLst>
                  <a:path extrusionOk="0" h="127549" w="220563">
                    <a:moveTo>
                      <a:pt x="96613" y="124777"/>
                    </a:moveTo>
                    <a:lnTo>
                      <a:pt x="5078" y="71437"/>
                    </a:lnTo>
                    <a:cubicBezTo>
                      <a:pt x="-2447" y="67151"/>
                      <a:pt x="-1494" y="59626"/>
                      <a:pt x="7174" y="54578"/>
                    </a:cubicBezTo>
                    <a:lnTo>
                      <a:pt x="94613" y="4096"/>
                    </a:lnTo>
                    <a:cubicBezTo>
                      <a:pt x="103624" y="-886"/>
                      <a:pt x="114454" y="-1353"/>
                      <a:pt x="123855" y="2857"/>
                    </a:cubicBezTo>
                    <a:lnTo>
                      <a:pt x="215485" y="55816"/>
                    </a:lnTo>
                    <a:cubicBezTo>
                      <a:pt x="223010" y="60103"/>
                      <a:pt x="222058" y="67722"/>
                      <a:pt x="213390" y="72676"/>
                    </a:cubicBezTo>
                    <a:lnTo>
                      <a:pt x="125950" y="123158"/>
                    </a:lnTo>
                    <a:cubicBezTo>
                      <a:pt x="116997" y="128378"/>
                      <a:pt x="106081" y="128978"/>
                      <a:pt x="96613" y="124777"/>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8" name="Google Shape;88;p12"/>
              <p:cNvSpPr/>
              <p:nvPr/>
            </p:nvSpPr>
            <p:spPr>
              <a:xfrm>
                <a:off x="6024246" y="3661473"/>
                <a:ext cx="220563" cy="127238"/>
              </a:xfrm>
              <a:custGeom>
                <a:rect b="b" l="l" r="r" t="t"/>
                <a:pathLst>
                  <a:path extrusionOk="0" h="127238" w="220563">
                    <a:moveTo>
                      <a:pt x="96899" y="124428"/>
                    </a:moveTo>
                    <a:lnTo>
                      <a:pt x="5078" y="71469"/>
                    </a:lnTo>
                    <a:cubicBezTo>
                      <a:pt x="-2447" y="67183"/>
                      <a:pt x="-1494" y="59563"/>
                      <a:pt x="7174" y="54610"/>
                    </a:cubicBezTo>
                    <a:lnTo>
                      <a:pt x="94613" y="4127"/>
                    </a:lnTo>
                    <a:cubicBezTo>
                      <a:pt x="103576" y="-902"/>
                      <a:pt x="114397" y="-1359"/>
                      <a:pt x="123760" y="2889"/>
                    </a:cubicBezTo>
                    <a:lnTo>
                      <a:pt x="215485" y="55848"/>
                    </a:lnTo>
                    <a:cubicBezTo>
                      <a:pt x="223010" y="60134"/>
                      <a:pt x="222058" y="67659"/>
                      <a:pt x="213390" y="72707"/>
                    </a:cubicBezTo>
                    <a:lnTo>
                      <a:pt x="125855" y="123190"/>
                    </a:lnTo>
                    <a:cubicBezTo>
                      <a:pt x="116930" y="128114"/>
                      <a:pt x="106215" y="128571"/>
                      <a:pt x="96899"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9" name="Google Shape;89;p12"/>
              <p:cNvSpPr/>
              <p:nvPr/>
            </p:nvSpPr>
            <p:spPr>
              <a:xfrm>
                <a:off x="6154238" y="3736400"/>
                <a:ext cx="220517" cy="127300"/>
              </a:xfrm>
              <a:custGeom>
                <a:rect b="b" l="l" r="r" t="t"/>
                <a:pathLst>
                  <a:path extrusionOk="0" h="127300" w="220517">
                    <a:moveTo>
                      <a:pt x="96733" y="124368"/>
                    </a:moveTo>
                    <a:lnTo>
                      <a:pt x="5007" y="71504"/>
                    </a:lnTo>
                    <a:cubicBezTo>
                      <a:pt x="-2422" y="67123"/>
                      <a:pt x="-1470" y="59598"/>
                      <a:pt x="7103" y="54645"/>
                    </a:cubicBezTo>
                    <a:lnTo>
                      <a:pt x="94637" y="4163"/>
                    </a:lnTo>
                    <a:cubicBezTo>
                      <a:pt x="103591" y="-914"/>
                      <a:pt x="114430" y="-1371"/>
                      <a:pt x="123784" y="2924"/>
                    </a:cubicBezTo>
                    <a:lnTo>
                      <a:pt x="215510" y="55884"/>
                    </a:lnTo>
                    <a:cubicBezTo>
                      <a:pt x="222939" y="60170"/>
                      <a:pt x="221987" y="67694"/>
                      <a:pt x="213414" y="72647"/>
                    </a:cubicBezTo>
                    <a:lnTo>
                      <a:pt x="125879" y="123225"/>
                    </a:lnTo>
                    <a:cubicBezTo>
                      <a:pt x="116897" y="128226"/>
                      <a:pt x="106077" y="128645"/>
                      <a:pt x="96733" y="12436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0" name="Google Shape;90;p12"/>
              <p:cNvSpPr/>
              <p:nvPr/>
            </p:nvSpPr>
            <p:spPr>
              <a:xfrm>
                <a:off x="6283993" y="3811354"/>
                <a:ext cx="220563" cy="127264"/>
              </a:xfrm>
              <a:custGeom>
                <a:rect b="b" l="l" r="r" t="t"/>
                <a:pathLst>
                  <a:path extrusionOk="0" h="127264" w="220563">
                    <a:moveTo>
                      <a:pt x="96709" y="124376"/>
                    </a:moveTo>
                    <a:lnTo>
                      <a:pt x="5078" y="71417"/>
                    </a:lnTo>
                    <a:cubicBezTo>
                      <a:pt x="-2446" y="67131"/>
                      <a:pt x="-1494" y="59606"/>
                      <a:pt x="7174" y="54558"/>
                    </a:cubicBezTo>
                    <a:lnTo>
                      <a:pt x="94613" y="4075"/>
                    </a:lnTo>
                    <a:cubicBezTo>
                      <a:pt x="103624" y="-925"/>
                      <a:pt x="114482" y="-1345"/>
                      <a:pt x="123855" y="2932"/>
                    </a:cubicBezTo>
                    <a:lnTo>
                      <a:pt x="215485" y="55796"/>
                    </a:lnTo>
                    <a:cubicBezTo>
                      <a:pt x="223010" y="60177"/>
                      <a:pt x="222058" y="67702"/>
                      <a:pt x="213390" y="72655"/>
                    </a:cubicBezTo>
                    <a:lnTo>
                      <a:pt x="125950" y="123138"/>
                    </a:lnTo>
                    <a:cubicBezTo>
                      <a:pt x="116949" y="128167"/>
                      <a:pt x="106100" y="128624"/>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1" name="Google Shape;91;p12"/>
              <p:cNvSpPr/>
              <p:nvPr/>
            </p:nvSpPr>
            <p:spPr>
              <a:xfrm>
                <a:off x="6413794" y="3886299"/>
                <a:ext cx="220517" cy="127246"/>
              </a:xfrm>
              <a:custGeom>
                <a:rect b="b" l="l" r="r" t="t"/>
                <a:pathLst>
                  <a:path extrusionOk="0" h="127246" w="220517">
                    <a:moveTo>
                      <a:pt x="96733" y="124393"/>
                    </a:moveTo>
                    <a:lnTo>
                      <a:pt x="5008" y="71434"/>
                    </a:lnTo>
                    <a:cubicBezTo>
                      <a:pt x="-2422" y="67147"/>
                      <a:pt x="-1470" y="59622"/>
                      <a:pt x="7103" y="54574"/>
                    </a:cubicBezTo>
                    <a:lnTo>
                      <a:pt x="94638" y="4092"/>
                    </a:lnTo>
                    <a:cubicBezTo>
                      <a:pt x="103610" y="-890"/>
                      <a:pt x="114412" y="-1347"/>
                      <a:pt x="123784" y="2854"/>
                    </a:cubicBezTo>
                    <a:lnTo>
                      <a:pt x="215510" y="55813"/>
                    </a:lnTo>
                    <a:cubicBezTo>
                      <a:pt x="222939" y="60099"/>
                      <a:pt x="221987" y="67623"/>
                      <a:pt x="213414" y="72672"/>
                    </a:cubicBezTo>
                    <a:lnTo>
                      <a:pt x="125880" y="123154"/>
                    </a:lnTo>
                    <a:cubicBezTo>
                      <a:pt x="116898" y="128136"/>
                      <a:pt x="106096" y="128593"/>
                      <a:pt x="96733" y="12439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2" name="Google Shape;92;p12"/>
              <p:cNvSpPr/>
              <p:nvPr/>
            </p:nvSpPr>
            <p:spPr>
              <a:xfrm>
                <a:off x="6543549" y="3961225"/>
                <a:ext cx="220563" cy="127264"/>
              </a:xfrm>
              <a:custGeom>
                <a:rect b="b" l="l" r="r" t="t"/>
                <a:pathLst>
                  <a:path extrusionOk="0" h="127264" w="220563">
                    <a:moveTo>
                      <a:pt x="96709" y="124333"/>
                    </a:moveTo>
                    <a:lnTo>
                      <a:pt x="5078" y="71469"/>
                    </a:lnTo>
                    <a:cubicBezTo>
                      <a:pt x="-2446" y="67087"/>
                      <a:pt x="-1494" y="59563"/>
                      <a:pt x="7174" y="54609"/>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3" name="Google Shape;93;p12"/>
              <p:cNvSpPr/>
              <p:nvPr/>
            </p:nvSpPr>
            <p:spPr>
              <a:xfrm>
                <a:off x="6673375" y="4036144"/>
                <a:ext cx="220524" cy="127300"/>
              </a:xfrm>
              <a:custGeom>
                <a:rect b="b" l="l" r="r" t="t"/>
                <a:pathLst>
                  <a:path extrusionOk="0" h="127300" w="220524">
                    <a:moveTo>
                      <a:pt x="96709" y="124376"/>
                    </a:moveTo>
                    <a:lnTo>
                      <a:pt x="5078" y="71417"/>
                    </a:lnTo>
                    <a:cubicBezTo>
                      <a:pt x="-2447" y="67131"/>
                      <a:pt x="-1494" y="59606"/>
                      <a:pt x="7174" y="54653"/>
                    </a:cubicBezTo>
                    <a:lnTo>
                      <a:pt x="94613" y="4075"/>
                    </a:lnTo>
                    <a:cubicBezTo>
                      <a:pt x="103595" y="-926"/>
                      <a:pt x="114416" y="-1344"/>
                      <a:pt x="123760" y="2932"/>
                    </a:cubicBezTo>
                    <a:lnTo>
                      <a:pt x="215485" y="55796"/>
                    </a:lnTo>
                    <a:cubicBezTo>
                      <a:pt x="222915" y="60177"/>
                      <a:pt x="222058" y="67702"/>
                      <a:pt x="213390" y="72655"/>
                    </a:cubicBezTo>
                    <a:lnTo>
                      <a:pt x="125855" y="123138"/>
                    </a:lnTo>
                    <a:cubicBezTo>
                      <a:pt x="116902" y="128215"/>
                      <a:pt x="106062" y="128672"/>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4" name="Google Shape;94;p12"/>
              <p:cNvSpPr/>
              <p:nvPr/>
            </p:nvSpPr>
            <p:spPr>
              <a:xfrm>
                <a:off x="6803525" y="4111089"/>
                <a:ext cx="283033" cy="163345"/>
              </a:xfrm>
              <a:custGeom>
                <a:rect b="b" l="l" r="r" t="t"/>
                <a:pathLst>
                  <a:path extrusionOk="0" h="163345" w="283033">
                    <a:moveTo>
                      <a:pt x="159249" y="160492"/>
                    </a:moveTo>
                    <a:lnTo>
                      <a:pt x="5039" y="71433"/>
                    </a:lnTo>
                    <a:cubicBezTo>
                      <a:pt x="-2390" y="67147"/>
                      <a:pt x="-1533" y="59622"/>
                      <a:pt x="7135" y="54574"/>
                    </a:cubicBezTo>
                    <a:lnTo>
                      <a:pt x="94670" y="4092"/>
                    </a:lnTo>
                    <a:cubicBezTo>
                      <a:pt x="103652" y="-890"/>
                      <a:pt x="114453" y="-1347"/>
                      <a:pt x="123816" y="2854"/>
                    </a:cubicBezTo>
                    <a:lnTo>
                      <a:pt x="278026" y="91912"/>
                    </a:lnTo>
                    <a:cubicBezTo>
                      <a:pt x="285455" y="96198"/>
                      <a:pt x="284503" y="103723"/>
                      <a:pt x="275930" y="108772"/>
                    </a:cubicBezTo>
                    <a:lnTo>
                      <a:pt x="188396" y="159254"/>
                    </a:lnTo>
                    <a:cubicBezTo>
                      <a:pt x="179414" y="164236"/>
                      <a:pt x="168612" y="164693"/>
                      <a:pt x="159249" y="16049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5" name="Google Shape;95;p12"/>
              <p:cNvSpPr/>
              <p:nvPr/>
            </p:nvSpPr>
            <p:spPr>
              <a:xfrm>
                <a:off x="5182617" y="3320721"/>
                <a:ext cx="220563" cy="127308"/>
              </a:xfrm>
              <a:custGeom>
                <a:rect b="b" l="l" r="r" t="t"/>
                <a:pathLst>
                  <a:path extrusionOk="0" h="127308" w="220563">
                    <a:moveTo>
                      <a:pt x="96804"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68" y="128234"/>
                      <a:pt x="106148" y="128653"/>
                      <a:pt x="96804"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6" name="Google Shape;96;p12"/>
              <p:cNvSpPr/>
              <p:nvPr/>
            </p:nvSpPr>
            <p:spPr>
              <a:xfrm>
                <a:off x="5312634" y="3395587"/>
                <a:ext cx="220563" cy="127548"/>
              </a:xfrm>
              <a:custGeom>
                <a:rect b="b" l="l" r="r" t="t"/>
                <a:pathLst>
                  <a:path extrusionOk="0" h="127548" w="220563">
                    <a:moveTo>
                      <a:pt x="96709" y="12456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6141" y="123424"/>
                    </a:lnTo>
                    <a:cubicBezTo>
                      <a:pt x="117073" y="128491"/>
                      <a:pt x="106138" y="128910"/>
                      <a:pt x="96709" y="12456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7" name="Google Shape;97;p12"/>
              <p:cNvSpPr/>
              <p:nvPr/>
            </p:nvSpPr>
            <p:spPr>
              <a:xfrm>
                <a:off x="5442650" y="3470843"/>
                <a:ext cx="220563" cy="127300"/>
              </a:xfrm>
              <a:custGeom>
                <a:rect b="b" l="l" r="r" t="t"/>
                <a:pathLst>
                  <a:path extrusionOk="0" h="127300" w="220563">
                    <a:moveTo>
                      <a:pt x="96709" y="124368"/>
                    </a:moveTo>
                    <a:lnTo>
                      <a:pt x="5078" y="71504"/>
                    </a:lnTo>
                    <a:cubicBezTo>
                      <a:pt x="-2447" y="67123"/>
                      <a:pt x="-1494" y="59598"/>
                      <a:pt x="7174" y="54645"/>
                    </a:cubicBezTo>
                    <a:lnTo>
                      <a:pt x="94613" y="4163"/>
                    </a:lnTo>
                    <a:cubicBezTo>
                      <a:pt x="103595" y="-914"/>
                      <a:pt x="114473" y="-1371"/>
                      <a:pt x="123855" y="2924"/>
                    </a:cubicBezTo>
                    <a:lnTo>
                      <a:pt x="215485" y="55883"/>
                    </a:lnTo>
                    <a:cubicBezTo>
                      <a:pt x="223010" y="60170"/>
                      <a:pt x="222058" y="67694"/>
                      <a:pt x="213390" y="72647"/>
                    </a:cubicBezTo>
                    <a:lnTo>
                      <a:pt x="125950" y="123225"/>
                    </a:lnTo>
                    <a:cubicBezTo>
                      <a:pt x="116940" y="128226"/>
                      <a:pt x="106081" y="128645"/>
                      <a:pt x="96709" y="12436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8" name="Google Shape;98;p12"/>
              <p:cNvSpPr/>
              <p:nvPr/>
            </p:nvSpPr>
            <p:spPr>
              <a:xfrm>
                <a:off x="5572666" y="3545935"/>
                <a:ext cx="220563" cy="127264"/>
              </a:xfrm>
              <a:custGeom>
                <a:rect b="b" l="l" r="r" t="t"/>
                <a:pathLst>
                  <a:path extrusionOk="0" h="127264" w="220563">
                    <a:moveTo>
                      <a:pt x="96709" y="124333"/>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9" name="Google Shape;99;p12"/>
              <p:cNvSpPr/>
              <p:nvPr/>
            </p:nvSpPr>
            <p:spPr>
              <a:xfrm>
                <a:off x="5701635" y="3620377"/>
                <a:ext cx="220563" cy="127300"/>
              </a:xfrm>
              <a:custGeom>
                <a:rect b="b" l="l" r="r" t="t"/>
                <a:pathLst>
                  <a:path extrusionOk="0" h="127300" w="220563">
                    <a:moveTo>
                      <a:pt x="96709" y="124376"/>
                    </a:moveTo>
                    <a:lnTo>
                      <a:pt x="5078" y="71417"/>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0" name="Google Shape;100;p12"/>
              <p:cNvSpPr/>
              <p:nvPr/>
            </p:nvSpPr>
            <p:spPr>
              <a:xfrm>
                <a:off x="5831651" y="3695149"/>
                <a:ext cx="220563" cy="127308"/>
              </a:xfrm>
              <a:custGeom>
                <a:rect b="b" l="l" r="r" t="t"/>
                <a:pathLst>
                  <a:path extrusionOk="0" h="127308" w="220563">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1" name="Google Shape;101;p12"/>
              <p:cNvSpPr/>
              <p:nvPr/>
            </p:nvSpPr>
            <p:spPr>
              <a:xfrm>
                <a:off x="5961667" y="3770491"/>
                <a:ext cx="220563" cy="127308"/>
              </a:xfrm>
              <a:custGeom>
                <a:rect b="b" l="l" r="r" t="t"/>
                <a:pathLst>
                  <a:path extrusionOk="0" h="127308" w="220563">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2" name="Google Shape;102;p12"/>
              <p:cNvSpPr/>
              <p:nvPr/>
            </p:nvSpPr>
            <p:spPr>
              <a:xfrm>
                <a:off x="6091683" y="3845548"/>
                <a:ext cx="220563" cy="127308"/>
              </a:xfrm>
              <a:custGeom>
                <a:rect b="b" l="l" r="r" t="t"/>
                <a:pathLst>
                  <a:path extrusionOk="0" h="127308" w="220563">
                    <a:moveTo>
                      <a:pt x="96709" y="124376"/>
                    </a:moveTo>
                    <a:lnTo>
                      <a:pt x="5078" y="71512"/>
                    </a:lnTo>
                    <a:cubicBezTo>
                      <a:pt x="-2447" y="67131"/>
                      <a:pt x="-1494" y="59606"/>
                      <a:pt x="7174" y="54653"/>
                    </a:cubicBezTo>
                    <a:lnTo>
                      <a:pt x="94613" y="4075"/>
                    </a:lnTo>
                    <a:cubicBezTo>
                      <a:pt x="103595" y="-925"/>
                      <a:pt x="114416" y="-1345"/>
                      <a:pt x="123760" y="2932"/>
                    </a:cubicBezTo>
                    <a:lnTo>
                      <a:pt x="215486"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3" name="Google Shape;103;p12"/>
              <p:cNvSpPr/>
              <p:nvPr/>
            </p:nvSpPr>
            <p:spPr>
              <a:xfrm>
                <a:off x="6221700" y="3920605"/>
                <a:ext cx="220524" cy="127307"/>
              </a:xfrm>
              <a:custGeom>
                <a:rect b="b" l="l" r="r" t="t"/>
                <a:pathLst>
                  <a:path extrusionOk="0" h="127307" w="220524">
                    <a:moveTo>
                      <a:pt x="96709" y="124376"/>
                    </a:moveTo>
                    <a:lnTo>
                      <a:pt x="5078" y="71512"/>
                    </a:lnTo>
                    <a:cubicBezTo>
                      <a:pt x="-2447" y="67131"/>
                      <a:pt x="-1494" y="59606"/>
                      <a:pt x="7174" y="54653"/>
                    </a:cubicBezTo>
                    <a:lnTo>
                      <a:pt x="94613" y="4075"/>
                    </a:lnTo>
                    <a:cubicBezTo>
                      <a:pt x="103595" y="-925"/>
                      <a:pt x="114416" y="-1345"/>
                      <a:pt x="123760" y="2932"/>
                    </a:cubicBezTo>
                    <a:lnTo>
                      <a:pt x="215485" y="55891"/>
                    </a:lnTo>
                    <a:cubicBezTo>
                      <a:pt x="222915" y="60177"/>
                      <a:pt x="222058" y="67702"/>
                      <a:pt x="213390" y="72655"/>
                    </a:cubicBezTo>
                    <a:lnTo>
                      <a:pt x="125855" y="123233"/>
                    </a:lnTo>
                    <a:cubicBezTo>
                      <a:pt x="116873" y="128234"/>
                      <a:pt x="106053" y="128652"/>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4" name="Google Shape;104;p12"/>
              <p:cNvSpPr/>
              <p:nvPr/>
            </p:nvSpPr>
            <p:spPr>
              <a:xfrm>
                <a:off x="6351691" y="3995706"/>
                <a:ext cx="220549" cy="127264"/>
              </a:xfrm>
              <a:custGeom>
                <a:rect b="b" l="l" r="r" t="t"/>
                <a:pathLst>
                  <a:path extrusionOk="0" h="127264" w="220549">
                    <a:moveTo>
                      <a:pt x="96733" y="124333"/>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612"/>
                    </a:cubicBezTo>
                    <a:lnTo>
                      <a:pt x="125880" y="123190"/>
                    </a:lnTo>
                    <a:cubicBezTo>
                      <a:pt x="116898" y="128190"/>
                      <a:pt x="106077" y="128609"/>
                      <a:pt x="96733" y="12433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5" name="Google Shape;105;p12"/>
              <p:cNvSpPr/>
              <p:nvPr/>
            </p:nvSpPr>
            <p:spPr>
              <a:xfrm>
                <a:off x="6481517" y="4070763"/>
                <a:ext cx="220517" cy="127215"/>
              </a:xfrm>
              <a:custGeom>
                <a:rect b="b" l="l" r="r" t="t"/>
                <a:pathLst>
                  <a:path extrusionOk="0" h="127215" w="220517">
                    <a:moveTo>
                      <a:pt x="96924" y="124333"/>
                    </a:moveTo>
                    <a:lnTo>
                      <a:pt x="5007" y="71469"/>
                    </a:lnTo>
                    <a:cubicBezTo>
                      <a:pt x="-2422" y="67087"/>
                      <a:pt x="-1470" y="59563"/>
                      <a:pt x="7103" y="54609"/>
                    </a:cubicBezTo>
                    <a:lnTo>
                      <a:pt x="94638" y="4127"/>
                    </a:lnTo>
                    <a:cubicBezTo>
                      <a:pt x="103601" y="-902"/>
                      <a:pt x="114421" y="-1359"/>
                      <a:pt x="123784" y="2889"/>
                    </a:cubicBezTo>
                    <a:lnTo>
                      <a:pt x="215510" y="55848"/>
                    </a:lnTo>
                    <a:cubicBezTo>
                      <a:pt x="222939" y="60134"/>
                      <a:pt x="221987" y="67659"/>
                      <a:pt x="213414" y="72612"/>
                    </a:cubicBezTo>
                    <a:lnTo>
                      <a:pt x="125880" y="123190"/>
                    </a:lnTo>
                    <a:cubicBezTo>
                      <a:pt x="116955" y="128124"/>
                      <a:pt x="106210" y="128543"/>
                      <a:pt x="96924" y="12433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6" name="Google Shape;106;p12"/>
              <p:cNvSpPr/>
              <p:nvPr/>
            </p:nvSpPr>
            <p:spPr>
              <a:xfrm>
                <a:off x="6611724" y="4145820"/>
                <a:ext cx="220517" cy="127281"/>
              </a:xfrm>
              <a:custGeom>
                <a:rect b="b" l="l" r="r" t="t"/>
                <a:pathLst>
                  <a:path extrusionOk="0" h="127281" w="220517">
                    <a:moveTo>
                      <a:pt x="96733" y="124428"/>
                    </a:moveTo>
                    <a:lnTo>
                      <a:pt x="5007" y="71469"/>
                    </a:lnTo>
                    <a:cubicBezTo>
                      <a:pt x="-2422" y="67087"/>
                      <a:pt x="-1470" y="59563"/>
                      <a:pt x="7103" y="54610"/>
                    </a:cubicBezTo>
                    <a:lnTo>
                      <a:pt x="94637" y="4127"/>
                    </a:lnTo>
                    <a:cubicBezTo>
                      <a:pt x="103601" y="-902"/>
                      <a:pt x="114421" y="-1359"/>
                      <a:pt x="123784" y="2889"/>
                    </a:cubicBezTo>
                    <a:lnTo>
                      <a:pt x="215510" y="55848"/>
                    </a:lnTo>
                    <a:cubicBezTo>
                      <a:pt x="222939" y="60134"/>
                      <a:pt x="221987" y="67659"/>
                      <a:pt x="213414" y="72707"/>
                    </a:cubicBezTo>
                    <a:lnTo>
                      <a:pt x="125879" y="123190"/>
                    </a:lnTo>
                    <a:cubicBezTo>
                      <a:pt x="116897" y="128171"/>
                      <a:pt x="106096" y="128628"/>
                      <a:pt x="96733"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7" name="Google Shape;107;p12"/>
              <p:cNvSpPr/>
              <p:nvPr/>
            </p:nvSpPr>
            <p:spPr>
              <a:xfrm>
                <a:off x="4990117" y="3209572"/>
                <a:ext cx="283047" cy="163399"/>
              </a:xfrm>
              <a:custGeom>
                <a:rect b="b" l="l" r="r" t="t"/>
                <a:pathLst>
                  <a:path extrusionOk="0" h="163399" w="283047">
                    <a:moveTo>
                      <a:pt x="159288" y="160468"/>
                    </a:moveTo>
                    <a:lnTo>
                      <a:pt x="5078" y="71504"/>
                    </a:lnTo>
                    <a:cubicBezTo>
                      <a:pt x="-2447" y="67123"/>
                      <a:pt x="-1494" y="59598"/>
                      <a:pt x="7174" y="54645"/>
                    </a:cubicBezTo>
                    <a:lnTo>
                      <a:pt x="94613" y="4163"/>
                    </a:lnTo>
                    <a:cubicBezTo>
                      <a:pt x="103595" y="-914"/>
                      <a:pt x="114473" y="-1371"/>
                      <a:pt x="123855" y="2924"/>
                    </a:cubicBezTo>
                    <a:lnTo>
                      <a:pt x="277969" y="91888"/>
                    </a:lnTo>
                    <a:cubicBezTo>
                      <a:pt x="285494" y="96269"/>
                      <a:pt x="284542" y="103794"/>
                      <a:pt x="275874" y="108747"/>
                    </a:cubicBezTo>
                    <a:lnTo>
                      <a:pt x="188434" y="159325"/>
                    </a:lnTo>
                    <a:cubicBezTo>
                      <a:pt x="179452" y="164325"/>
                      <a:pt x="168632" y="164745"/>
                      <a:pt x="159288" y="16046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8" name="Google Shape;108;p12"/>
              <p:cNvSpPr/>
              <p:nvPr/>
            </p:nvSpPr>
            <p:spPr>
              <a:xfrm>
                <a:off x="6648640" y="4220618"/>
                <a:ext cx="313122" cy="199558"/>
              </a:xfrm>
              <a:custGeom>
                <a:rect b="b" l="l" r="r" t="t"/>
                <a:pathLst>
                  <a:path extrusionOk="0" h="199558" w="313122">
                    <a:moveTo>
                      <a:pt x="307467" y="56107"/>
                    </a:moveTo>
                    <a:lnTo>
                      <a:pt x="215836" y="3243"/>
                    </a:lnTo>
                    <a:cubicBezTo>
                      <a:pt x="207274" y="-1081"/>
                      <a:pt x="197158" y="-1081"/>
                      <a:pt x="188595" y="3243"/>
                    </a:cubicBezTo>
                    <a:lnTo>
                      <a:pt x="96107" y="56107"/>
                    </a:lnTo>
                    <a:cubicBezTo>
                      <a:pt x="91764" y="57564"/>
                      <a:pt x="89430" y="62260"/>
                      <a:pt x="90878" y="66594"/>
                    </a:cubicBezTo>
                    <a:cubicBezTo>
                      <a:pt x="91707" y="69061"/>
                      <a:pt x="93640" y="70994"/>
                      <a:pt x="96107" y="71823"/>
                    </a:cubicBezTo>
                    <a:lnTo>
                      <a:pt x="103442" y="76014"/>
                    </a:lnTo>
                    <a:cubicBezTo>
                      <a:pt x="107442" y="77329"/>
                      <a:pt x="109614" y="81634"/>
                      <a:pt x="108299" y="85635"/>
                    </a:cubicBezTo>
                    <a:cubicBezTo>
                      <a:pt x="107547" y="87930"/>
                      <a:pt x="105737" y="89740"/>
                      <a:pt x="103442" y="90492"/>
                    </a:cubicBezTo>
                    <a:lnTo>
                      <a:pt x="5715" y="146880"/>
                    </a:lnTo>
                    <a:cubicBezTo>
                      <a:pt x="-1905" y="151262"/>
                      <a:pt x="-1905" y="158310"/>
                      <a:pt x="5715" y="162596"/>
                    </a:cubicBezTo>
                    <a:lnTo>
                      <a:pt x="64103" y="196315"/>
                    </a:lnTo>
                    <a:cubicBezTo>
                      <a:pt x="72666" y="200639"/>
                      <a:pt x="82782" y="200639"/>
                      <a:pt x="91345" y="196315"/>
                    </a:cubicBezTo>
                    <a:lnTo>
                      <a:pt x="182690" y="143546"/>
                    </a:lnTo>
                    <a:lnTo>
                      <a:pt x="201740" y="132593"/>
                    </a:lnTo>
                    <a:lnTo>
                      <a:pt x="215360" y="124782"/>
                    </a:lnTo>
                    <a:lnTo>
                      <a:pt x="229076" y="116877"/>
                    </a:lnTo>
                    <a:lnTo>
                      <a:pt x="307848" y="71347"/>
                    </a:lnTo>
                    <a:cubicBezTo>
                      <a:pt x="314896" y="67061"/>
                      <a:pt x="314992" y="60108"/>
                      <a:pt x="307467" y="56107"/>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9" name="Google Shape;109;p12"/>
              <p:cNvSpPr/>
              <p:nvPr/>
            </p:nvSpPr>
            <p:spPr>
              <a:xfrm>
                <a:off x="4613284" y="3427765"/>
                <a:ext cx="220517" cy="127281"/>
              </a:xfrm>
              <a:custGeom>
                <a:rect b="b" l="l" r="r" t="t"/>
                <a:pathLst>
                  <a:path extrusionOk="0" h="127281" w="220517">
                    <a:moveTo>
                      <a:pt x="96733" y="124392"/>
                    </a:moveTo>
                    <a:lnTo>
                      <a:pt x="5007" y="71433"/>
                    </a:lnTo>
                    <a:cubicBezTo>
                      <a:pt x="-2422" y="67147"/>
                      <a:pt x="-1470" y="59623"/>
                      <a:pt x="7103" y="54574"/>
                    </a:cubicBezTo>
                    <a:lnTo>
                      <a:pt x="94638" y="4092"/>
                    </a:lnTo>
                    <a:cubicBezTo>
                      <a:pt x="103620" y="-890"/>
                      <a:pt x="114421" y="-1347"/>
                      <a:pt x="123784" y="2853"/>
                    </a:cubicBezTo>
                    <a:lnTo>
                      <a:pt x="215510" y="55812"/>
                    </a:lnTo>
                    <a:cubicBezTo>
                      <a:pt x="222939" y="60194"/>
                      <a:pt x="221987" y="67719"/>
                      <a:pt x="213414" y="72672"/>
                    </a:cubicBezTo>
                    <a:lnTo>
                      <a:pt x="125880" y="123154"/>
                    </a:lnTo>
                    <a:cubicBezTo>
                      <a:pt x="116917" y="128183"/>
                      <a:pt x="106096" y="128641"/>
                      <a:pt x="96733" y="12439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0" name="Google Shape;110;p12"/>
              <p:cNvSpPr/>
              <p:nvPr/>
            </p:nvSpPr>
            <p:spPr>
              <a:xfrm>
                <a:off x="4742658" y="3502501"/>
                <a:ext cx="220563" cy="127281"/>
              </a:xfrm>
              <a:custGeom>
                <a:rect b="b" l="l" r="r" t="t"/>
                <a:pathLst>
                  <a:path extrusionOk="0" h="127281" w="220563">
                    <a:moveTo>
                      <a:pt x="96709" y="124428"/>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1" name="Google Shape;111;p12"/>
              <p:cNvSpPr/>
              <p:nvPr/>
            </p:nvSpPr>
            <p:spPr>
              <a:xfrm>
                <a:off x="4871721" y="3577213"/>
                <a:ext cx="220563" cy="127189"/>
              </a:xfrm>
              <a:custGeom>
                <a:rect b="b" l="l" r="r" t="t"/>
                <a:pathLst>
                  <a:path extrusionOk="0" h="127189" w="220563">
                    <a:moveTo>
                      <a:pt x="97090" y="124392"/>
                    </a:moveTo>
                    <a:lnTo>
                      <a:pt x="5078" y="71433"/>
                    </a:lnTo>
                    <a:cubicBezTo>
                      <a:pt x="-2447" y="67147"/>
                      <a:pt x="-1494" y="59623"/>
                      <a:pt x="7174" y="54574"/>
                    </a:cubicBezTo>
                    <a:lnTo>
                      <a:pt x="94613" y="4092"/>
                    </a:lnTo>
                    <a:cubicBezTo>
                      <a:pt x="103595" y="-890"/>
                      <a:pt x="114397" y="-1347"/>
                      <a:pt x="123760" y="2853"/>
                    </a:cubicBezTo>
                    <a:lnTo>
                      <a:pt x="215485" y="55813"/>
                    </a:lnTo>
                    <a:cubicBezTo>
                      <a:pt x="223010" y="60099"/>
                      <a:pt x="222058" y="67719"/>
                      <a:pt x="213390" y="72672"/>
                    </a:cubicBezTo>
                    <a:lnTo>
                      <a:pt x="125950" y="123154"/>
                    </a:lnTo>
                    <a:cubicBezTo>
                      <a:pt x="117054" y="128060"/>
                      <a:pt x="106376" y="128517"/>
                      <a:pt x="97090" y="12439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2" name="Google Shape;112;p12"/>
              <p:cNvSpPr/>
              <p:nvPr/>
            </p:nvSpPr>
            <p:spPr>
              <a:xfrm>
                <a:off x="5974216" y="4213507"/>
                <a:ext cx="220549" cy="127300"/>
              </a:xfrm>
              <a:custGeom>
                <a:rect b="b" l="l" r="r" t="t"/>
                <a:pathLst>
                  <a:path extrusionOk="0" h="127300" w="220549">
                    <a:moveTo>
                      <a:pt x="96733" y="124368"/>
                    </a:moveTo>
                    <a:lnTo>
                      <a:pt x="5007" y="71504"/>
                    </a:lnTo>
                    <a:cubicBezTo>
                      <a:pt x="-2422" y="67123"/>
                      <a:pt x="-1470" y="59598"/>
                      <a:pt x="7103" y="54645"/>
                    </a:cubicBezTo>
                    <a:lnTo>
                      <a:pt x="94638" y="4162"/>
                    </a:lnTo>
                    <a:cubicBezTo>
                      <a:pt x="103591" y="-914"/>
                      <a:pt x="114430" y="-1371"/>
                      <a:pt x="123784" y="2924"/>
                    </a:cubicBezTo>
                    <a:lnTo>
                      <a:pt x="215510" y="55883"/>
                    </a:lnTo>
                    <a:cubicBezTo>
                      <a:pt x="222939" y="60170"/>
                      <a:pt x="222082" y="67694"/>
                      <a:pt x="213414" y="72647"/>
                    </a:cubicBezTo>
                    <a:lnTo>
                      <a:pt x="125879" y="123225"/>
                    </a:lnTo>
                    <a:cubicBezTo>
                      <a:pt x="116897" y="128226"/>
                      <a:pt x="106077" y="128645"/>
                      <a:pt x="96733" y="12436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3" name="Google Shape;113;p12"/>
              <p:cNvSpPr/>
              <p:nvPr/>
            </p:nvSpPr>
            <p:spPr>
              <a:xfrm>
                <a:off x="6104041" y="4288254"/>
                <a:ext cx="220517" cy="127281"/>
              </a:xfrm>
              <a:custGeom>
                <a:rect b="b" l="l" r="r" t="t"/>
                <a:pathLst>
                  <a:path extrusionOk="0" h="127281" w="220517">
                    <a:moveTo>
                      <a:pt x="96733" y="124392"/>
                    </a:moveTo>
                    <a:lnTo>
                      <a:pt x="5007" y="71433"/>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6" y="128183"/>
                      <a:pt x="106096" y="128641"/>
                      <a:pt x="96733" y="12439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4" name="Google Shape;114;p12"/>
              <p:cNvSpPr/>
              <p:nvPr/>
            </p:nvSpPr>
            <p:spPr>
              <a:xfrm>
                <a:off x="6233034" y="4362946"/>
                <a:ext cx="220563" cy="127351"/>
              </a:xfrm>
              <a:custGeom>
                <a:rect b="b" l="l" r="r" t="t"/>
                <a:pathLst>
                  <a:path extrusionOk="0" h="127351" w="220563">
                    <a:moveTo>
                      <a:pt x="96709" y="124376"/>
                    </a:moveTo>
                    <a:lnTo>
                      <a:pt x="5078" y="71512"/>
                    </a:lnTo>
                    <a:cubicBezTo>
                      <a:pt x="-2447" y="67131"/>
                      <a:pt x="-1494" y="59606"/>
                      <a:pt x="7174" y="54653"/>
                    </a:cubicBezTo>
                    <a:lnTo>
                      <a:pt x="94613" y="4075"/>
                    </a:lnTo>
                    <a:cubicBezTo>
                      <a:pt x="103624" y="-926"/>
                      <a:pt x="114482" y="-1344"/>
                      <a:pt x="123855" y="2932"/>
                    </a:cubicBezTo>
                    <a:lnTo>
                      <a:pt x="215485" y="55796"/>
                    </a:lnTo>
                    <a:cubicBezTo>
                      <a:pt x="223010" y="60177"/>
                      <a:pt x="222058" y="67702"/>
                      <a:pt x="213390" y="72655"/>
                    </a:cubicBezTo>
                    <a:lnTo>
                      <a:pt x="125950" y="123328"/>
                    </a:lnTo>
                    <a:cubicBezTo>
                      <a:pt x="116920" y="128300"/>
                      <a:pt x="106072" y="128681"/>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5" name="Google Shape;115;p12"/>
              <p:cNvSpPr/>
              <p:nvPr/>
            </p:nvSpPr>
            <p:spPr>
              <a:xfrm>
                <a:off x="6362479" y="4438082"/>
                <a:ext cx="220563" cy="127246"/>
              </a:xfrm>
              <a:custGeom>
                <a:rect b="b" l="l" r="r" t="t"/>
                <a:pathLst>
                  <a:path extrusionOk="0" h="127246" w="220563">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3010" y="60099"/>
                      <a:pt x="222058" y="67624"/>
                      <a:pt x="213390" y="72672"/>
                    </a:cubicBezTo>
                    <a:lnTo>
                      <a:pt x="125950" y="123154"/>
                    </a:lnTo>
                    <a:cubicBezTo>
                      <a:pt x="116940" y="128136"/>
                      <a:pt x="106110" y="128593"/>
                      <a:pt x="96709" y="12439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6" name="Google Shape;116;p12"/>
              <p:cNvSpPr/>
              <p:nvPr/>
            </p:nvSpPr>
            <p:spPr>
              <a:xfrm>
                <a:off x="5001523" y="3651913"/>
                <a:ext cx="253854" cy="146540"/>
              </a:xfrm>
              <a:custGeom>
                <a:rect b="b" l="l" r="r" t="t"/>
                <a:pathLst>
                  <a:path extrusionOk="0" h="146540" w="253854">
                    <a:moveTo>
                      <a:pt x="130071" y="143609"/>
                    </a:moveTo>
                    <a:lnTo>
                      <a:pt x="5007" y="71504"/>
                    </a:lnTo>
                    <a:cubicBezTo>
                      <a:pt x="-2422" y="67123"/>
                      <a:pt x="-1470" y="59598"/>
                      <a:pt x="7103" y="54645"/>
                    </a:cubicBezTo>
                    <a:lnTo>
                      <a:pt x="94638" y="4163"/>
                    </a:lnTo>
                    <a:cubicBezTo>
                      <a:pt x="103591" y="-914"/>
                      <a:pt x="114431" y="-1371"/>
                      <a:pt x="123784" y="2924"/>
                    </a:cubicBezTo>
                    <a:lnTo>
                      <a:pt x="248847" y="75124"/>
                    </a:lnTo>
                    <a:cubicBezTo>
                      <a:pt x="256277" y="79410"/>
                      <a:pt x="255324" y="86935"/>
                      <a:pt x="246752" y="91888"/>
                    </a:cubicBezTo>
                    <a:lnTo>
                      <a:pt x="159217" y="142465"/>
                    </a:lnTo>
                    <a:cubicBezTo>
                      <a:pt x="150235" y="147466"/>
                      <a:pt x="139415" y="147885"/>
                      <a:pt x="130071" y="143609"/>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7" name="Google Shape;117;p12"/>
              <p:cNvSpPr/>
              <p:nvPr/>
            </p:nvSpPr>
            <p:spPr>
              <a:xfrm>
                <a:off x="5811458" y="4119562"/>
                <a:ext cx="253901" cy="146525"/>
              </a:xfrm>
              <a:custGeom>
                <a:rect b="b" l="l" r="r" t="t"/>
                <a:pathLst>
                  <a:path extrusionOk="0" h="146525" w="253901">
                    <a:moveTo>
                      <a:pt x="130046" y="143637"/>
                    </a:moveTo>
                    <a:lnTo>
                      <a:pt x="5078" y="71437"/>
                    </a:lnTo>
                    <a:cubicBezTo>
                      <a:pt x="-2447" y="67151"/>
                      <a:pt x="-1494" y="59626"/>
                      <a:pt x="7174" y="54578"/>
                    </a:cubicBezTo>
                    <a:lnTo>
                      <a:pt x="94613" y="4096"/>
                    </a:lnTo>
                    <a:cubicBezTo>
                      <a:pt x="103624" y="-886"/>
                      <a:pt x="114454" y="-1353"/>
                      <a:pt x="123855" y="2857"/>
                    </a:cubicBezTo>
                    <a:lnTo>
                      <a:pt x="248823" y="75057"/>
                    </a:lnTo>
                    <a:cubicBezTo>
                      <a:pt x="256348" y="79343"/>
                      <a:pt x="255395" y="86963"/>
                      <a:pt x="246727" y="91916"/>
                    </a:cubicBezTo>
                    <a:lnTo>
                      <a:pt x="159288" y="142399"/>
                    </a:lnTo>
                    <a:cubicBezTo>
                      <a:pt x="150287" y="147428"/>
                      <a:pt x="139438" y="147885"/>
                      <a:pt x="130046" y="143637"/>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8" name="Google Shape;118;p12"/>
              <p:cNvSpPr/>
              <p:nvPr/>
            </p:nvSpPr>
            <p:spPr>
              <a:xfrm>
                <a:off x="5164178" y="3745900"/>
                <a:ext cx="738494" cy="426244"/>
              </a:xfrm>
              <a:custGeom>
                <a:rect b="b" l="l" r="r" t="t"/>
                <a:pathLst>
                  <a:path extrusionOk="0" h="426244" w="738494">
                    <a:moveTo>
                      <a:pt x="614639" y="423287"/>
                    </a:moveTo>
                    <a:lnTo>
                      <a:pt x="5039" y="71433"/>
                    </a:lnTo>
                    <a:cubicBezTo>
                      <a:pt x="-2390" y="67147"/>
                      <a:pt x="-1533" y="59622"/>
                      <a:pt x="7135" y="54574"/>
                    </a:cubicBezTo>
                    <a:lnTo>
                      <a:pt x="94670" y="4092"/>
                    </a:lnTo>
                    <a:cubicBezTo>
                      <a:pt x="103652" y="-890"/>
                      <a:pt x="114453" y="-1347"/>
                      <a:pt x="123816" y="2854"/>
                    </a:cubicBezTo>
                    <a:lnTo>
                      <a:pt x="733416" y="354802"/>
                    </a:lnTo>
                    <a:cubicBezTo>
                      <a:pt x="740941" y="359089"/>
                      <a:pt x="739989" y="366613"/>
                      <a:pt x="731321" y="371566"/>
                    </a:cubicBezTo>
                    <a:lnTo>
                      <a:pt x="643881" y="422144"/>
                    </a:lnTo>
                    <a:cubicBezTo>
                      <a:pt x="634880" y="427173"/>
                      <a:pt x="624012" y="427602"/>
                      <a:pt x="614639" y="423287"/>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9" name="Google Shape;119;p12"/>
              <p:cNvSpPr/>
              <p:nvPr/>
            </p:nvSpPr>
            <p:spPr>
              <a:xfrm>
                <a:off x="5092169" y="3413764"/>
                <a:ext cx="220524" cy="127281"/>
              </a:xfrm>
              <a:custGeom>
                <a:rect b="b" l="l" r="r" t="t"/>
                <a:pathLst>
                  <a:path extrusionOk="0" h="127281" w="220524">
                    <a:moveTo>
                      <a:pt x="96765" y="124392"/>
                    </a:moveTo>
                    <a:lnTo>
                      <a:pt x="5039" y="71433"/>
                    </a:lnTo>
                    <a:cubicBezTo>
                      <a:pt x="-2390" y="67147"/>
                      <a:pt x="-1533" y="59623"/>
                      <a:pt x="7135" y="54574"/>
                    </a:cubicBezTo>
                    <a:lnTo>
                      <a:pt x="94670" y="4092"/>
                    </a:lnTo>
                    <a:cubicBezTo>
                      <a:pt x="103652" y="-890"/>
                      <a:pt x="114453" y="-1347"/>
                      <a:pt x="123816" y="2853"/>
                    </a:cubicBezTo>
                    <a:lnTo>
                      <a:pt x="215447" y="55812"/>
                    </a:lnTo>
                    <a:cubicBezTo>
                      <a:pt x="222972" y="60099"/>
                      <a:pt x="222019" y="67719"/>
                      <a:pt x="213351" y="72672"/>
                    </a:cubicBezTo>
                    <a:lnTo>
                      <a:pt x="125912" y="123154"/>
                    </a:lnTo>
                    <a:cubicBezTo>
                      <a:pt x="116949" y="128183"/>
                      <a:pt x="106128" y="128641"/>
                      <a:pt x="96765" y="12439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0" name="Google Shape;120;p12"/>
              <p:cNvSpPr/>
              <p:nvPr/>
            </p:nvSpPr>
            <p:spPr>
              <a:xfrm>
                <a:off x="5221804" y="3488595"/>
                <a:ext cx="220524" cy="127281"/>
              </a:xfrm>
              <a:custGeom>
                <a:rect b="b" l="l" r="r" t="t"/>
                <a:pathLst>
                  <a:path extrusionOk="0" h="127281" w="220524">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2"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1" name="Google Shape;121;p12"/>
              <p:cNvSpPr/>
              <p:nvPr/>
            </p:nvSpPr>
            <p:spPr>
              <a:xfrm>
                <a:off x="5351534" y="3563461"/>
                <a:ext cx="220549" cy="127264"/>
              </a:xfrm>
              <a:custGeom>
                <a:rect b="b" l="l" r="r" t="t"/>
                <a:pathLst>
                  <a:path extrusionOk="0" h="127264" w="220549">
                    <a:moveTo>
                      <a:pt x="96765" y="124333"/>
                    </a:moveTo>
                    <a:lnTo>
                      <a:pt x="5039" y="71469"/>
                    </a:lnTo>
                    <a:cubicBezTo>
                      <a:pt x="-2390" y="67087"/>
                      <a:pt x="-1533" y="59563"/>
                      <a:pt x="7135" y="54610"/>
                    </a:cubicBezTo>
                    <a:lnTo>
                      <a:pt x="94670" y="4127"/>
                    </a:lnTo>
                    <a:cubicBezTo>
                      <a:pt x="103633" y="-902"/>
                      <a:pt x="114453" y="-1359"/>
                      <a:pt x="123816" y="2889"/>
                    </a:cubicBezTo>
                    <a:lnTo>
                      <a:pt x="215542" y="55848"/>
                    </a:lnTo>
                    <a:cubicBezTo>
                      <a:pt x="222972" y="60134"/>
                      <a:pt x="222019" y="67659"/>
                      <a:pt x="213447" y="72707"/>
                    </a:cubicBezTo>
                    <a:lnTo>
                      <a:pt x="125912" y="123190"/>
                    </a:lnTo>
                    <a:cubicBezTo>
                      <a:pt x="116930" y="128190"/>
                      <a:pt x="106109" y="128609"/>
                      <a:pt x="96765" y="12433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2" name="Google Shape;122;p12"/>
              <p:cNvSpPr/>
              <p:nvPr/>
            </p:nvSpPr>
            <p:spPr>
              <a:xfrm>
                <a:off x="5481392" y="3638284"/>
                <a:ext cx="220517" cy="127225"/>
              </a:xfrm>
              <a:custGeom>
                <a:rect b="b" l="l" r="r" t="t"/>
                <a:pathLst>
                  <a:path extrusionOk="0" h="127225" w="220517">
                    <a:moveTo>
                      <a:pt x="96447" y="124090"/>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774" y="128234"/>
                      <a:pt x="105830" y="128557"/>
                      <a:pt x="96447" y="124090"/>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3" name="Google Shape;123;p12"/>
              <p:cNvSpPr/>
              <p:nvPr/>
            </p:nvSpPr>
            <p:spPr>
              <a:xfrm>
                <a:off x="5610742" y="3713151"/>
                <a:ext cx="220517" cy="127264"/>
              </a:xfrm>
              <a:custGeom>
                <a:rect b="b" l="l" r="r" t="t"/>
                <a:pathLst>
                  <a:path extrusionOk="0" h="127264" w="220517">
                    <a:moveTo>
                      <a:pt x="96733" y="124376"/>
                    </a:moveTo>
                    <a:lnTo>
                      <a:pt x="5007" y="71417"/>
                    </a:lnTo>
                    <a:cubicBezTo>
                      <a:pt x="-2422" y="67131"/>
                      <a:pt x="-1470" y="59606"/>
                      <a:pt x="7103" y="54653"/>
                    </a:cubicBezTo>
                    <a:lnTo>
                      <a:pt x="94638" y="4075"/>
                    </a:lnTo>
                    <a:cubicBezTo>
                      <a:pt x="103620" y="-926"/>
                      <a:pt x="114440" y="-1344"/>
                      <a:pt x="123784" y="2932"/>
                    </a:cubicBezTo>
                    <a:lnTo>
                      <a:pt x="215510" y="55796"/>
                    </a:lnTo>
                    <a:cubicBezTo>
                      <a:pt x="222939" y="60177"/>
                      <a:pt x="221987" y="67702"/>
                      <a:pt x="213414" y="72655"/>
                    </a:cubicBezTo>
                    <a:lnTo>
                      <a:pt x="125880" y="123138"/>
                    </a:lnTo>
                    <a:cubicBezTo>
                      <a:pt x="116917" y="128167"/>
                      <a:pt x="106096" y="128624"/>
                      <a:pt x="96733"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4" name="Google Shape;124;p12"/>
              <p:cNvSpPr/>
              <p:nvPr/>
            </p:nvSpPr>
            <p:spPr>
              <a:xfrm>
                <a:off x="5740377" y="3788001"/>
                <a:ext cx="220517" cy="127281"/>
              </a:xfrm>
              <a:custGeom>
                <a:rect b="b" l="l" r="r" t="t"/>
                <a:pathLst>
                  <a:path extrusionOk="0" h="127281" w="220517">
                    <a:moveTo>
                      <a:pt x="96733" y="124393"/>
                    </a:moveTo>
                    <a:lnTo>
                      <a:pt x="5007" y="71434"/>
                    </a:lnTo>
                    <a:cubicBezTo>
                      <a:pt x="-2422" y="67147"/>
                      <a:pt x="-1470" y="59623"/>
                      <a:pt x="7103" y="54574"/>
                    </a:cubicBezTo>
                    <a:lnTo>
                      <a:pt x="94638" y="4092"/>
                    </a:lnTo>
                    <a:cubicBezTo>
                      <a:pt x="103620" y="-890"/>
                      <a:pt x="114421" y="-1347"/>
                      <a:pt x="123784" y="2853"/>
                    </a:cubicBezTo>
                    <a:lnTo>
                      <a:pt x="215510" y="55812"/>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5" name="Google Shape;125;p12"/>
              <p:cNvSpPr/>
              <p:nvPr/>
            </p:nvSpPr>
            <p:spPr>
              <a:xfrm>
                <a:off x="5870012" y="3862832"/>
                <a:ext cx="220517" cy="127281"/>
              </a:xfrm>
              <a:custGeom>
                <a:rect b="b" l="l" r="r" t="t"/>
                <a:pathLst>
                  <a:path extrusionOk="0" h="127281" w="220517">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07" y="128171"/>
                      <a:pt x="106096" y="128628"/>
                      <a:pt x="96733"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6" name="Google Shape;126;p12"/>
              <p:cNvSpPr/>
              <p:nvPr/>
            </p:nvSpPr>
            <p:spPr>
              <a:xfrm>
                <a:off x="5999266" y="3937698"/>
                <a:ext cx="220549" cy="127281"/>
              </a:xfrm>
              <a:custGeom>
                <a:rect b="b" l="l" r="r" t="t"/>
                <a:pathLst>
                  <a:path extrusionOk="0" h="127281" w="220549">
                    <a:moveTo>
                      <a:pt x="96733" y="124428"/>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707"/>
                    </a:cubicBezTo>
                    <a:lnTo>
                      <a:pt x="125880" y="123190"/>
                    </a:lnTo>
                    <a:cubicBezTo>
                      <a:pt x="116898" y="128171"/>
                      <a:pt x="106096" y="128628"/>
                      <a:pt x="96733"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7" name="Google Shape;127;p12"/>
              <p:cNvSpPr/>
              <p:nvPr/>
            </p:nvSpPr>
            <p:spPr>
              <a:xfrm>
                <a:off x="6129021" y="4012522"/>
                <a:ext cx="220524" cy="127237"/>
              </a:xfrm>
              <a:custGeom>
                <a:rect b="b" l="l" r="r" t="t"/>
                <a:pathLst>
                  <a:path extrusionOk="0" h="127237" w="220524">
                    <a:moveTo>
                      <a:pt x="96994" y="124376"/>
                    </a:moveTo>
                    <a:lnTo>
                      <a:pt x="5078" y="71512"/>
                    </a:lnTo>
                    <a:cubicBezTo>
                      <a:pt x="-2447" y="67131"/>
                      <a:pt x="-1494" y="59606"/>
                      <a:pt x="7174" y="54653"/>
                    </a:cubicBezTo>
                    <a:lnTo>
                      <a:pt x="94613" y="4075"/>
                    </a:lnTo>
                    <a:cubicBezTo>
                      <a:pt x="103595" y="-925"/>
                      <a:pt x="114416" y="-1345"/>
                      <a:pt x="123760" y="2932"/>
                    </a:cubicBezTo>
                    <a:lnTo>
                      <a:pt x="215485" y="55796"/>
                    </a:lnTo>
                    <a:cubicBezTo>
                      <a:pt x="222915" y="60177"/>
                      <a:pt x="222058" y="67702"/>
                      <a:pt x="213390" y="72655"/>
                    </a:cubicBezTo>
                    <a:lnTo>
                      <a:pt x="125855" y="123233"/>
                    </a:lnTo>
                    <a:cubicBezTo>
                      <a:pt x="116949" y="128138"/>
                      <a:pt x="106262" y="128557"/>
                      <a:pt x="96994"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8" name="Google Shape;128;p12"/>
              <p:cNvSpPr/>
              <p:nvPr/>
            </p:nvSpPr>
            <p:spPr>
              <a:xfrm>
                <a:off x="6258942" y="4087388"/>
                <a:ext cx="220563" cy="127300"/>
              </a:xfrm>
              <a:custGeom>
                <a:rect b="b" l="l" r="r" t="t"/>
                <a:pathLst>
                  <a:path extrusionOk="0" h="127300" w="220563">
                    <a:moveTo>
                      <a:pt x="96709" y="124376"/>
                    </a:moveTo>
                    <a:lnTo>
                      <a:pt x="5078" y="71417"/>
                    </a:lnTo>
                    <a:cubicBezTo>
                      <a:pt x="-2447" y="67131"/>
                      <a:pt x="-1494" y="59606"/>
                      <a:pt x="7173" y="54653"/>
                    </a:cubicBezTo>
                    <a:lnTo>
                      <a:pt x="94613" y="4075"/>
                    </a:lnTo>
                    <a:cubicBezTo>
                      <a:pt x="103595" y="-925"/>
                      <a:pt x="114415" y="-1345"/>
                      <a:pt x="123760"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9" name="Google Shape;129;p12"/>
              <p:cNvSpPr/>
              <p:nvPr/>
            </p:nvSpPr>
            <p:spPr>
              <a:xfrm>
                <a:off x="6388578" y="4161853"/>
                <a:ext cx="220563" cy="127285"/>
              </a:xfrm>
              <a:custGeom>
                <a:rect b="b" l="l" r="r" t="t"/>
                <a:pathLst>
                  <a:path extrusionOk="0" h="127285" w="220563">
                    <a:moveTo>
                      <a:pt x="96709" y="124396"/>
                    </a:moveTo>
                    <a:lnTo>
                      <a:pt x="5078" y="71437"/>
                    </a:lnTo>
                    <a:cubicBezTo>
                      <a:pt x="-2447" y="67151"/>
                      <a:pt x="-1494" y="59627"/>
                      <a:pt x="7174" y="54578"/>
                    </a:cubicBezTo>
                    <a:lnTo>
                      <a:pt x="94613" y="4096"/>
                    </a:lnTo>
                    <a:cubicBezTo>
                      <a:pt x="103624" y="-886"/>
                      <a:pt x="114454" y="-1353"/>
                      <a:pt x="123855" y="2857"/>
                    </a:cubicBezTo>
                    <a:lnTo>
                      <a:pt x="215485" y="55816"/>
                    </a:lnTo>
                    <a:cubicBezTo>
                      <a:pt x="223010" y="60103"/>
                      <a:pt x="222058" y="67723"/>
                      <a:pt x="213390" y="72676"/>
                    </a:cubicBezTo>
                    <a:lnTo>
                      <a:pt x="125950" y="123158"/>
                    </a:lnTo>
                    <a:cubicBezTo>
                      <a:pt x="116949" y="128187"/>
                      <a:pt x="106100" y="128645"/>
                      <a:pt x="96709" y="12439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0" name="Google Shape;130;p12"/>
              <p:cNvSpPr/>
              <p:nvPr/>
            </p:nvSpPr>
            <p:spPr>
              <a:xfrm>
                <a:off x="6518213" y="4237101"/>
                <a:ext cx="221039" cy="127370"/>
              </a:xfrm>
              <a:custGeom>
                <a:rect b="b" l="l" r="r" t="t"/>
                <a:pathLst>
                  <a:path extrusionOk="0" h="127370" w="221039">
                    <a:moveTo>
                      <a:pt x="96709" y="124396"/>
                    </a:moveTo>
                    <a:lnTo>
                      <a:pt x="5078" y="71437"/>
                    </a:lnTo>
                    <a:cubicBezTo>
                      <a:pt x="-2447" y="67151"/>
                      <a:pt x="-1494" y="59626"/>
                      <a:pt x="7173" y="54578"/>
                    </a:cubicBezTo>
                    <a:lnTo>
                      <a:pt x="94613" y="4095"/>
                    </a:lnTo>
                    <a:cubicBezTo>
                      <a:pt x="103624" y="-886"/>
                      <a:pt x="114454" y="-1353"/>
                      <a:pt x="123855" y="2857"/>
                    </a:cubicBezTo>
                    <a:lnTo>
                      <a:pt x="215962" y="55816"/>
                    </a:lnTo>
                    <a:cubicBezTo>
                      <a:pt x="223486" y="60103"/>
                      <a:pt x="222534" y="67627"/>
                      <a:pt x="213866" y="72676"/>
                    </a:cubicBezTo>
                    <a:lnTo>
                      <a:pt x="126427" y="123158"/>
                    </a:lnTo>
                    <a:cubicBezTo>
                      <a:pt x="117292" y="128302"/>
                      <a:pt x="106243" y="128759"/>
                      <a:pt x="96709" y="12439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1" name="Google Shape;131;p12"/>
              <p:cNvSpPr/>
              <p:nvPr/>
            </p:nvSpPr>
            <p:spPr>
              <a:xfrm>
                <a:off x="4864578" y="3282378"/>
                <a:ext cx="318480" cy="183800"/>
              </a:xfrm>
              <a:custGeom>
                <a:rect b="b" l="l" r="r" t="t"/>
                <a:pathLst>
                  <a:path extrusionOk="0" h="183800" w="318480">
                    <a:moveTo>
                      <a:pt x="194721" y="180911"/>
                    </a:moveTo>
                    <a:lnTo>
                      <a:pt x="5078" y="71469"/>
                    </a:lnTo>
                    <a:cubicBezTo>
                      <a:pt x="-2447" y="67087"/>
                      <a:pt x="-1494" y="59563"/>
                      <a:pt x="7174" y="54610"/>
                    </a:cubicBezTo>
                    <a:lnTo>
                      <a:pt x="94613" y="4127"/>
                    </a:lnTo>
                    <a:cubicBezTo>
                      <a:pt x="103614" y="-902"/>
                      <a:pt x="114463" y="-1359"/>
                      <a:pt x="123855" y="2889"/>
                    </a:cubicBezTo>
                    <a:lnTo>
                      <a:pt x="313402" y="112331"/>
                    </a:lnTo>
                    <a:cubicBezTo>
                      <a:pt x="320927" y="116713"/>
                      <a:pt x="319975" y="124237"/>
                      <a:pt x="311307" y="129190"/>
                    </a:cubicBezTo>
                    <a:lnTo>
                      <a:pt x="223867" y="179673"/>
                    </a:lnTo>
                    <a:cubicBezTo>
                      <a:pt x="214904" y="184702"/>
                      <a:pt x="204084" y="185159"/>
                      <a:pt x="194721" y="180911"/>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2" name="Google Shape;132;p12"/>
              <p:cNvSpPr/>
              <p:nvPr/>
            </p:nvSpPr>
            <p:spPr>
              <a:xfrm>
                <a:off x="4902011" y="3449213"/>
                <a:ext cx="220563" cy="127308"/>
              </a:xfrm>
              <a:custGeom>
                <a:rect b="b" l="l" r="r" t="t"/>
                <a:pathLst>
                  <a:path extrusionOk="0" h="127308" w="220563">
                    <a:moveTo>
                      <a:pt x="96709" y="124376"/>
                    </a:moveTo>
                    <a:lnTo>
                      <a:pt x="5078" y="71512"/>
                    </a:lnTo>
                    <a:cubicBezTo>
                      <a:pt x="-2447" y="67131"/>
                      <a:pt x="-1494" y="59606"/>
                      <a:pt x="7174" y="54653"/>
                    </a:cubicBezTo>
                    <a:lnTo>
                      <a:pt x="94613" y="4075"/>
                    </a:lnTo>
                    <a:cubicBezTo>
                      <a:pt x="103624" y="-926"/>
                      <a:pt x="114482" y="-1345"/>
                      <a:pt x="123855" y="2932"/>
                    </a:cubicBezTo>
                    <a:lnTo>
                      <a:pt x="215485" y="55796"/>
                    </a:lnTo>
                    <a:cubicBezTo>
                      <a:pt x="223010" y="60177"/>
                      <a:pt x="222058" y="67702"/>
                      <a:pt x="213390" y="72655"/>
                    </a:cubicBezTo>
                    <a:lnTo>
                      <a:pt x="125950" y="123233"/>
                    </a:lnTo>
                    <a:cubicBezTo>
                      <a:pt x="116940" y="128233"/>
                      <a:pt x="106081" y="128653"/>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3" name="Google Shape;133;p12"/>
              <p:cNvSpPr/>
              <p:nvPr/>
            </p:nvSpPr>
            <p:spPr>
              <a:xfrm>
                <a:off x="5031646" y="3523682"/>
                <a:ext cx="220524" cy="127281"/>
              </a:xfrm>
              <a:custGeom>
                <a:rect b="b" l="l" r="r" t="t"/>
                <a:pathLst>
                  <a:path extrusionOk="0" h="127281" w="220524">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2915" y="60099"/>
                      <a:pt x="222058" y="67719"/>
                      <a:pt x="213390" y="72672"/>
                    </a:cubicBezTo>
                    <a:lnTo>
                      <a:pt x="125855" y="123154"/>
                    </a:lnTo>
                    <a:cubicBezTo>
                      <a:pt x="116892" y="128184"/>
                      <a:pt x="106072" y="128641"/>
                      <a:pt x="96709" y="12439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4" name="Google Shape;134;p12"/>
              <p:cNvSpPr/>
              <p:nvPr/>
            </p:nvSpPr>
            <p:spPr>
              <a:xfrm>
                <a:off x="5161066" y="3598894"/>
                <a:ext cx="220517" cy="127281"/>
              </a:xfrm>
              <a:custGeom>
                <a:rect b="b" l="l" r="r" t="t"/>
                <a:pathLst>
                  <a:path extrusionOk="0" h="127281" w="220517">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898" y="128171"/>
                      <a:pt x="106096" y="128628"/>
                      <a:pt x="96733"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5" name="Google Shape;135;p12"/>
              <p:cNvSpPr/>
              <p:nvPr/>
            </p:nvSpPr>
            <p:spPr>
              <a:xfrm>
                <a:off x="5290892" y="3673717"/>
                <a:ext cx="220517" cy="127308"/>
              </a:xfrm>
              <a:custGeom>
                <a:rect b="b" l="l" r="r" t="t"/>
                <a:pathLst>
                  <a:path extrusionOk="0" h="127308" w="220517">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897" y="128234"/>
                      <a:pt x="106077" y="128653"/>
                      <a:pt x="96733"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6" name="Google Shape;136;p12"/>
              <p:cNvSpPr/>
              <p:nvPr/>
            </p:nvSpPr>
            <p:spPr>
              <a:xfrm>
                <a:off x="5420495" y="3748758"/>
                <a:ext cx="220334" cy="127131"/>
              </a:xfrm>
              <a:custGeom>
                <a:rect b="b" l="l" r="r" t="t"/>
                <a:pathLst>
                  <a:path extrusionOk="0" h="127131" w="220334">
                    <a:moveTo>
                      <a:pt x="96765" y="124202"/>
                    </a:moveTo>
                    <a:lnTo>
                      <a:pt x="5039" y="71243"/>
                    </a:lnTo>
                    <a:cubicBezTo>
                      <a:pt x="-2390" y="66957"/>
                      <a:pt x="-1533" y="59432"/>
                      <a:pt x="7135" y="54384"/>
                    </a:cubicBezTo>
                    <a:lnTo>
                      <a:pt x="94479" y="4092"/>
                    </a:lnTo>
                    <a:cubicBezTo>
                      <a:pt x="103461" y="-890"/>
                      <a:pt x="114263" y="-1347"/>
                      <a:pt x="123626" y="2854"/>
                    </a:cubicBezTo>
                    <a:lnTo>
                      <a:pt x="215256" y="55813"/>
                    </a:lnTo>
                    <a:cubicBezTo>
                      <a:pt x="222781" y="60099"/>
                      <a:pt x="221828" y="67719"/>
                      <a:pt x="213161" y="72672"/>
                    </a:cubicBezTo>
                    <a:lnTo>
                      <a:pt x="125721" y="123154"/>
                    </a:lnTo>
                    <a:cubicBezTo>
                      <a:pt x="116777" y="128060"/>
                      <a:pt x="106043" y="128450"/>
                      <a:pt x="96765" y="12420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7" name="Google Shape;137;p12"/>
              <p:cNvSpPr/>
              <p:nvPr/>
            </p:nvSpPr>
            <p:spPr>
              <a:xfrm>
                <a:off x="5550092" y="3823398"/>
                <a:ext cx="220563" cy="127281"/>
              </a:xfrm>
              <a:custGeom>
                <a:rect b="b" l="l" r="r" t="t"/>
                <a:pathLst>
                  <a:path extrusionOk="0" h="127281" w="220563">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8" name="Google Shape;138;p12"/>
              <p:cNvSpPr/>
              <p:nvPr/>
            </p:nvSpPr>
            <p:spPr>
              <a:xfrm>
                <a:off x="5679727" y="3898222"/>
                <a:ext cx="220563" cy="127308"/>
              </a:xfrm>
              <a:custGeom>
                <a:rect b="b" l="l" r="r" t="t"/>
                <a:pathLst>
                  <a:path extrusionOk="0" h="127308" w="220563">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9" name="Google Shape;139;p12"/>
              <p:cNvSpPr/>
              <p:nvPr/>
            </p:nvSpPr>
            <p:spPr>
              <a:xfrm>
                <a:off x="5809362" y="3973072"/>
                <a:ext cx="220524" cy="127281"/>
              </a:xfrm>
              <a:custGeom>
                <a:rect b="b" l="l" r="r" t="t"/>
                <a:pathLst>
                  <a:path extrusionOk="0" h="127281" w="220524">
                    <a:moveTo>
                      <a:pt x="96709" y="124392"/>
                    </a:moveTo>
                    <a:lnTo>
                      <a:pt x="5078" y="71433"/>
                    </a:lnTo>
                    <a:cubicBezTo>
                      <a:pt x="-2447" y="67147"/>
                      <a:pt x="-1494" y="59622"/>
                      <a:pt x="7174" y="54574"/>
                    </a:cubicBezTo>
                    <a:lnTo>
                      <a:pt x="94613" y="4092"/>
                    </a:lnTo>
                    <a:cubicBezTo>
                      <a:pt x="103595" y="-890"/>
                      <a:pt x="114397" y="-1347"/>
                      <a:pt x="123760" y="2854"/>
                    </a:cubicBezTo>
                    <a:lnTo>
                      <a:pt x="215485" y="55813"/>
                    </a:lnTo>
                    <a:cubicBezTo>
                      <a:pt x="222915" y="60194"/>
                      <a:pt x="222058" y="67719"/>
                      <a:pt x="213390" y="72672"/>
                    </a:cubicBezTo>
                    <a:lnTo>
                      <a:pt x="125855" y="123154"/>
                    </a:lnTo>
                    <a:cubicBezTo>
                      <a:pt x="116892" y="128183"/>
                      <a:pt x="106072" y="128641"/>
                      <a:pt x="96709" y="12439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0" name="Google Shape;140;p12"/>
              <p:cNvSpPr/>
              <p:nvPr/>
            </p:nvSpPr>
            <p:spPr>
              <a:xfrm>
                <a:off x="5938592" y="4047903"/>
                <a:ext cx="220517" cy="126979"/>
              </a:xfrm>
              <a:custGeom>
                <a:rect b="b" l="l" r="r" t="t"/>
                <a:pathLst>
                  <a:path extrusionOk="0" h="126979" w="220517">
                    <a:moveTo>
                      <a:pt x="97114" y="124047"/>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45" y="127924"/>
                      <a:pt x="106315" y="128238"/>
                      <a:pt x="97114" y="124047"/>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1" name="Google Shape;141;p12"/>
              <p:cNvSpPr/>
              <p:nvPr/>
            </p:nvSpPr>
            <p:spPr>
              <a:xfrm>
                <a:off x="6068608" y="4122734"/>
                <a:ext cx="220517" cy="127300"/>
              </a:xfrm>
              <a:custGeom>
                <a:rect b="b" l="l" r="r" t="t"/>
                <a:pathLst>
                  <a:path extrusionOk="0" h="127300" w="220517">
                    <a:moveTo>
                      <a:pt x="96733" y="124368"/>
                    </a:moveTo>
                    <a:lnTo>
                      <a:pt x="5007" y="71504"/>
                    </a:lnTo>
                    <a:cubicBezTo>
                      <a:pt x="-2422" y="67123"/>
                      <a:pt x="-1470" y="59598"/>
                      <a:pt x="7103" y="54645"/>
                    </a:cubicBezTo>
                    <a:lnTo>
                      <a:pt x="94638" y="4162"/>
                    </a:lnTo>
                    <a:cubicBezTo>
                      <a:pt x="103591" y="-914"/>
                      <a:pt x="114431" y="-1371"/>
                      <a:pt x="123784" y="2924"/>
                    </a:cubicBezTo>
                    <a:lnTo>
                      <a:pt x="215510" y="55883"/>
                    </a:lnTo>
                    <a:cubicBezTo>
                      <a:pt x="222939" y="60170"/>
                      <a:pt x="221987" y="67694"/>
                      <a:pt x="213414" y="72647"/>
                    </a:cubicBezTo>
                    <a:lnTo>
                      <a:pt x="125880" y="123225"/>
                    </a:lnTo>
                    <a:cubicBezTo>
                      <a:pt x="116898" y="128226"/>
                      <a:pt x="106077" y="128645"/>
                      <a:pt x="96733" y="12436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2" name="Google Shape;142;p12"/>
              <p:cNvSpPr/>
              <p:nvPr/>
            </p:nvSpPr>
            <p:spPr>
              <a:xfrm>
                <a:off x="6198212" y="4197576"/>
                <a:ext cx="220524" cy="127281"/>
              </a:xfrm>
              <a:custGeom>
                <a:rect b="b" l="l" r="r" t="t"/>
                <a:pathLst>
                  <a:path extrusionOk="0" h="127281" w="220524">
                    <a:moveTo>
                      <a:pt x="96765" y="124393"/>
                    </a:moveTo>
                    <a:lnTo>
                      <a:pt x="5039" y="71434"/>
                    </a:lnTo>
                    <a:cubicBezTo>
                      <a:pt x="-2390" y="67147"/>
                      <a:pt x="-1533" y="59623"/>
                      <a:pt x="7135" y="54574"/>
                    </a:cubicBezTo>
                    <a:lnTo>
                      <a:pt x="94670" y="4092"/>
                    </a:lnTo>
                    <a:cubicBezTo>
                      <a:pt x="103652" y="-890"/>
                      <a:pt x="114453" y="-1347"/>
                      <a:pt x="123816" y="2853"/>
                    </a:cubicBezTo>
                    <a:lnTo>
                      <a:pt x="215447" y="55812"/>
                    </a:lnTo>
                    <a:cubicBezTo>
                      <a:pt x="222972" y="60194"/>
                      <a:pt x="222019" y="67719"/>
                      <a:pt x="213351" y="72672"/>
                    </a:cubicBezTo>
                    <a:lnTo>
                      <a:pt x="125912" y="123154"/>
                    </a:lnTo>
                    <a:cubicBezTo>
                      <a:pt x="116949" y="128184"/>
                      <a:pt x="106128" y="128641"/>
                      <a:pt x="96765" y="12439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3" name="Google Shape;143;p12"/>
              <p:cNvSpPr/>
              <p:nvPr/>
            </p:nvSpPr>
            <p:spPr>
              <a:xfrm>
                <a:off x="6327808" y="4272442"/>
                <a:ext cx="380989" cy="219907"/>
              </a:xfrm>
              <a:custGeom>
                <a:rect b="b" l="l" r="r" t="t"/>
                <a:pathLst>
                  <a:path extrusionOk="0" h="219907" w="380989">
                    <a:moveTo>
                      <a:pt x="257205" y="216975"/>
                    </a:moveTo>
                    <a:lnTo>
                      <a:pt x="5078" y="71433"/>
                    </a:lnTo>
                    <a:cubicBezTo>
                      <a:pt x="-2447" y="67147"/>
                      <a:pt x="-1494" y="59622"/>
                      <a:pt x="7174" y="54574"/>
                    </a:cubicBezTo>
                    <a:lnTo>
                      <a:pt x="94613" y="4092"/>
                    </a:lnTo>
                    <a:cubicBezTo>
                      <a:pt x="103624" y="-890"/>
                      <a:pt x="114454" y="-1347"/>
                      <a:pt x="123855" y="2854"/>
                    </a:cubicBezTo>
                    <a:lnTo>
                      <a:pt x="375982" y="148396"/>
                    </a:lnTo>
                    <a:cubicBezTo>
                      <a:pt x="383411" y="152777"/>
                      <a:pt x="382459" y="160302"/>
                      <a:pt x="373886" y="165255"/>
                    </a:cubicBezTo>
                    <a:lnTo>
                      <a:pt x="286351" y="215832"/>
                    </a:lnTo>
                    <a:cubicBezTo>
                      <a:pt x="277369" y="220833"/>
                      <a:pt x="266549" y="221252"/>
                      <a:pt x="257205" y="216975"/>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4" name="Google Shape;144;p12"/>
              <p:cNvSpPr/>
              <p:nvPr/>
            </p:nvSpPr>
            <p:spPr>
              <a:xfrm>
                <a:off x="4739038" y="3355149"/>
                <a:ext cx="253901" cy="146525"/>
              </a:xfrm>
              <a:custGeom>
                <a:rect b="b" l="l" r="r" t="t"/>
                <a:pathLst>
                  <a:path extrusionOk="0" h="146525" w="253901">
                    <a:moveTo>
                      <a:pt x="130046" y="143668"/>
                    </a:moveTo>
                    <a:lnTo>
                      <a:pt x="5078" y="71469"/>
                    </a:lnTo>
                    <a:cubicBezTo>
                      <a:pt x="-2447" y="67183"/>
                      <a:pt x="-1494" y="59563"/>
                      <a:pt x="7174" y="54610"/>
                    </a:cubicBezTo>
                    <a:lnTo>
                      <a:pt x="94613" y="4127"/>
                    </a:lnTo>
                    <a:cubicBezTo>
                      <a:pt x="103614" y="-902"/>
                      <a:pt x="114463" y="-1359"/>
                      <a:pt x="123855" y="2889"/>
                    </a:cubicBezTo>
                    <a:lnTo>
                      <a:pt x="248823" y="75088"/>
                    </a:lnTo>
                    <a:cubicBezTo>
                      <a:pt x="256348" y="79375"/>
                      <a:pt x="255395" y="86899"/>
                      <a:pt x="246727" y="91948"/>
                    </a:cubicBezTo>
                    <a:lnTo>
                      <a:pt x="159288" y="142430"/>
                    </a:lnTo>
                    <a:cubicBezTo>
                      <a:pt x="150277" y="147412"/>
                      <a:pt x="139447" y="147879"/>
                      <a:pt x="130046" y="14366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5" name="Google Shape;145;p12"/>
              <p:cNvSpPr/>
              <p:nvPr/>
            </p:nvSpPr>
            <p:spPr>
              <a:xfrm>
                <a:off x="5246664" y="3087528"/>
                <a:ext cx="1926000" cy="1111651"/>
              </a:xfrm>
              <a:custGeom>
                <a:rect b="b" l="l" r="r" t="t"/>
                <a:pathLst>
                  <a:path extrusionOk="0" h="1111651" w="1926000">
                    <a:moveTo>
                      <a:pt x="1845936" y="1108805"/>
                    </a:moveTo>
                    <a:lnTo>
                      <a:pt x="5039" y="46196"/>
                    </a:lnTo>
                    <a:cubicBezTo>
                      <a:pt x="-2390" y="41910"/>
                      <a:pt x="-1533" y="34290"/>
                      <a:pt x="7135" y="29337"/>
                    </a:cubicBezTo>
                    <a:lnTo>
                      <a:pt x="50855" y="4096"/>
                    </a:lnTo>
                    <a:cubicBezTo>
                      <a:pt x="59865" y="-886"/>
                      <a:pt x="70695" y="-1353"/>
                      <a:pt x="80097" y="2857"/>
                    </a:cubicBezTo>
                    <a:lnTo>
                      <a:pt x="1920993" y="1065371"/>
                    </a:lnTo>
                    <a:cubicBezTo>
                      <a:pt x="1928423" y="1069658"/>
                      <a:pt x="1927470" y="1077182"/>
                      <a:pt x="1918898" y="1082230"/>
                    </a:cubicBezTo>
                    <a:lnTo>
                      <a:pt x="1875083" y="1107472"/>
                    </a:lnTo>
                    <a:cubicBezTo>
                      <a:pt x="1866129" y="1112529"/>
                      <a:pt x="1855309" y="1113025"/>
                      <a:pt x="1845936" y="1108805"/>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6" name="Google Shape;146;p12"/>
              <p:cNvSpPr/>
              <p:nvPr/>
            </p:nvSpPr>
            <p:spPr>
              <a:xfrm>
                <a:off x="4501288" y="3792632"/>
                <a:ext cx="1451798" cy="838156"/>
              </a:xfrm>
              <a:custGeom>
                <a:rect b="b" l="l" r="r" t="t"/>
                <a:pathLst>
                  <a:path extrusionOk="0" h="838156" w="1451798">
                    <a:moveTo>
                      <a:pt x="1450884" y="524573"/>
                    </a:moveTo>
                    <a:cubicBezTo>
                      <a:pt x="1448283" y="530298"/>
                      <a:pt x="1443816" y="534965"/>
                      <a:pt x="1438216" y="537813"/>
                    </a:cubicBezTo>
                    <a:lnTo>
                      <a:pt x="931581" y="830231"/>
                    </a:lnTo>
                    <a:cubicBezTo>
                      <a:pt x="914321" y="839889"/>
                      <a:pt x="893500" y="840766"/>
                      <a:pt x="875479" y="832612"/>
                    </a:cubicBezTo>
                    <a:lnTo>
                      <a:pt x="9751" y="332740"/>
                    </a:lnTo>
                    <a:cubicBezTo>
                      <a:pt x="5808" y="330683"/>
                      <a:pt x="2709" y="327311"/>
                      <a:pt x="988" y="323215"/>
                    </a:cubicBezTo>
                    <a:cubicBezTo>
                      <a:pt x="-2155" y="315595"/>
                      <a:pt x="2226" y="306641"/>
                      <a:pt x="13752" y="299974"/>
                    </a:cubicBezTo>
                    <a:lnTo>
                      <a:pt x="520387" y="7842"/>
                    </a:lnTo>
                    <a:cubicBezTo>
                      <a:pt x="537674" y="-1740"/>
                      <a:pt x="558477" y="-2588"/>
                      <a:pt x="576489" y="5556"/>
                    </a:cubicBezTo>
                    <a:lnTo>
                      <a:pt x="1442311" y="505428"/>
                    </a:lnTo>
                    <a:cubicBezTo>
                      <a:pt x="1449874" y="508438"/>
                      <a:pt x="1453675" y="516925"/>
                      <a:pt x="1450884" y="524573"/>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7" name="Google Shape;147;p12"/>
              <p:cNvSpPr/>
              <p:nvPr/>
            </p:nvSpPr>
            <p:spPr>
              <a:xfrm>
                <a:off x="4502277" y="3802740"/>
                <a:ext cx="1449895" cy="828048"/>
              </a:xfrm>
              <a:custGeom>
                <a:rect b="b" l="l" r="r" t="t"/>
                <a:pathLst>
                  <a:path extrusionOk="0" h="828048" w="1449895">
                    <a:moveTo>
                      <a:pt x="1449896" y="514465"/>
                    </a:moveTo>
                    <a:cubicBezTo>
                      <a:pt x="1447295" y="520190"/>
                      <a:pt x="1442828" y="524857"/>
                      <a:pt x="1437227" y="527705"/>
                    </a:cubicBezTo>
                    <a:lnTo>
                      <a:pt x="930593" y="820123"/>
                    </a:lnTo>
                    <a:cubicBezTo>
                      <a:pt x="913333" y="829781"/>
                      <a:pt x="892512" y="830657"/>
                      <a:pt x="874490" y="822504"/>
                    </a:cubicBezTo>
                    <a:lnTo>
                      <a:pt x="8763" y="322632"/>
                    </a:lnTo>
                    <a:cubicBezTo>
                      <a:pt x="4820" y="320575"/>
                      <a:pt x="1720" y="317203"/>
                      <a:pt x="0" y="313107"/>
                    </a:cubicBezTo>
                    <a:cubicBezTo>
                      <a:pt x="2669" y="307582"/>
                      <a:pt x="7089" y="303096"/>
                      <a:pt x="12573" y="300343"/>
                    </a:cubicBezTo>
                    <a:lnTo>
                      <a:pt x="519208" y="7926"/>
                    </a:lnTo>
                    <a:cubicBezTo>
                      <a:pt x="536467" y="-1732"/>
                      <a:pt x="557289" y="-2609"/>
                      <a:pt x="575310" y="5545"/>
                    </a:cubicBezTo>
                    <a:lnTo>
                      <a:pt x="1441323" y="505417"/>
                    </a:lnTo>
                    <a:cubicBezTo>
                      <a:pt x="1445095" y="507417"/>
                      <a:pt x="1448105" y="510598"/>
                      <a:pt x="1449896" y="514465"/>
                    </a:cubicBezTo>
                    <a:close/>
                  </a:path>
                </a:pathLst>
              </a:custGeom>
              <a:solidFill>
                <a:srgbClr val="C3C6D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8" name="Google Shape;148;p12"/>
              <p:cNvSpPr/>
              <p:nvPr/>
            </p:nvSpPr>
            <p:spPr>
              <a:xfrm>
                <a:off x="5378291" y="2993528"/>
                <a:ext cx="1867947" cy="1123828"/>
              </a:xfrm>
              <a:custGeom>
                <a:rect b="b" l="l" r="r" t="t"/>
                <a:pathLst>
                  <a:path extrusionOk="0" h="1123828" w="1867947">
                    <a:moveTo>
                      <a:pt x="1854422" y="1122224"/>
                    </a:moveTo>
                    <a:lnTo>
                      <a:pt x="13526" y="59425"/>
                    </a:lnTo>
                    <a:cubicBezTo>
                      <a:pt x="5191" y="53395"/>
                      <a:pt x="181" y="43804"/>
                      <a:pt x="0" y="33517"/>
                    </a:cubicBezTo>
                    <a:lnTo>
                      <a:pt x="0" y="11895"/>
                    </a:lnTo>
                    <a:cubicBezTo>
                      <a:pt x="0" y="1894"/>
                      <a:pt x="6096" y="-2678"/>
                      <a:pt x="13526" y="1608"/>
                    </a:cubicBezTo>
                    <a:lnTo>
                      <a:pt x="1854422" y="1064122"/>
                    </a:lnTo>
                    <a:cubicBezTo>
                      <a:pt x="1862804" y="1070103"/>
                      <a:pt x="1867833" y="1079733"/>
                      <a:pt x="1867948" y="1090030"/>
                    </a:cubicBezTo>
                    <a:lnTo>
                      <a:pt x="1867948" y="1111747"/>
                    </a:lnTo>
                    <a:cubicBezTo>
                      <a:pt x="1867948" y="1121938"/>
                      <a:pt x="1861947" y="1126510"/>
                      <a:pt x="1854422" y="1122224"/>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9" name="Google Shape;149;p12"/>
              <p:cNvSpPr/>
              <p:nvPr/>
            </p:nvSpPr>
            <p:spPr>
              <a:xfrm>
                <a:off x="5482399" y="1596347"/>
                <a:ext cx="657230" cy="440903"/>
              </a:xfrm>
              <a:custGeom>
                <a:rect b="b" l="l" r="r" t="t"/>
                <a:pathLst>
                  <a:path extrusionOk="0" h="440903" w="657230">
                    <a:moveTo>
                      <a:pt x="647700" y="439716"/>
                    </a:moveTo>
                    <a:lnTo>
                      <a:pt x="9525" y="71480"/>
                    </a:lnTo>
                    <a:cubicBezTo>
                      <a:pt x="3610" y="67173"/>
                      <a:pt x="76" y="60320"/>
                      <a:pt x="0" y="53001"/>
                    </a:cubicBezTo>
                    <a:lnTo>
                      <a:pt x="0" y="8520"/>
                    </a:lnTo>
                    <a:cubicBezTo>
                      <a:pt x="0" y="1376"/>
                      <a:pt x="4381" y="-1958"/>
                      <a:pt x="9525" y="1185"/>
                    </a:cubicBezTo>
                    <a:lnTo>
                      <a:pt x="647700" y="369422"/>
                    </a:lnTo>
                    <a:cubicBezTo>
                      <a:pt x="653615" y="373729"/>
                      <a:pt x="657149" y="380581"/>
                      <a:pt x="657225" y="387900"/>
                    </a:cubicBezTo>
                    <a:lnTo>
                      <a:pt x="657225" y="432477"/>
                    </a:lnTo>
                    <a:cubicBezTo>
                      <a:pt x="657416" y="439526"/>
                      <a:pt x="653034" y="442860"/>
                      <a:pt x="647700" y="439716"/>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0" name="Google Shape;150;p12"/>
              <p:cNvSpPr/>
              <p:nvPr/>
            </p:nvSpPr>
            <p:spPr>
              <a:xfrm>
                <a:off x="5485731" y="1725601"/>
                <a:ext cx="490070" cy="322282"/>
              </a:xfrm>
              <a:custGeom>
                <a:rect b="b" l="l" r="r" t="t"/>
                <a:pathLst>
                  <a:path extrusionOk="0" h="322282" w="490070">
                    <a:moveTo>
                      <a:pt x="480538" y="321130"/>
                    </a:moveTo>
                    <a:lnTo>
                      <a:pt x="9527" y="49191"/>
                    </a:lnTo>
                    <a:cubicBezTo>
                      <a:pt x="3460" y="44756"/>
                      <a:pt x="-93" y="37658"/>
                      <a:pt x="2" y="30141"/>
                    </a:cubicBezTo>
                    <a:lnTo>
                      <a:pt x="2" y="8520"/>
                    </a:lnTo>
                    <a:cubicBezTo>
                      <a:pt x="2" y="1376"/>
                      <a:pt x="4288" y="-1958"/>
                      <a:pt x="9527" y="1185"/>
                    </a:cubicBezTo>
                    <a:lnTo>
                      <a:pt x="480538" y="273124"/>
                    </a:lnTo>
                    <a:cubicBezTo>
                      <a:pt x="486606" y="277563"/>
                      <a:pt x="490158" y="284659"/>
                      <a:pt x="490063" y="292174"/>
                    </a:cubicBezTo>
                    <a:lnTo>
                      <a:pt x="490063" y="314272"/>
                    </a:lnTo>
                    <a:cubicBezTo>
                      <a:pt x="490254" y="320940"/>
                      <a:pt x="486444" y="324178"/>
                      <a:pt x="480538" y="321130"/>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1" name="Google Shape;151;p12"/>
              <p:cNvSpPr/>
              <p:nvPr/>
            </p:nvSpPr>
            <p:spPr>
              <a:xfrm>
                <a:off x="5485731" y="1809557"/>
                <a:ext cx="490070" cy="322194"/>
              </a:xfrm>
              <a:custGeom>
                <a:rect b="b" l="l" r="r" t="t"/>
                <a:pathLst>
                  <a:path extrusionOk="0" h="322194" w="490070">
                    <a:moveTo>
                      <a:pt x="480538" y="321090"/>
                    </a:moveTo>
                    <a:lnTo>
                      <a:pt x="9527" y="49151"/>
                    </a:lnTo>
                    <a:cubicBezTo>
                      <a:pt x="3460" y="44715"/>
                      <a:pt x="-93" y="37618"/>
                      <a:pt x="2" y="30101"/>
                    </a:cubicBezTo>
                    <a:lnTo>
                      <a:pt x="2" y="8479"/>
                    </a:lnTo>
                    <a:cubicBezTo>
                      <a:pt x="2" y="1335"/>
                      <a:pt x="4288" y="-1903"/>
                      <a:pt x="9527" y="1145"/>
                    </a:cubicBezTo>
                    <a:lnTo>
                      <a:pt x="480538" y="273179"/>
                    </a:lnTo>
                    <a:cubicBezTo>
                      <a:pt x="486491" y="277456"/>
                      <a:pt x="490035" y="284323"/>
                      <a:pt x="490063" y="291657"/>
                    </a:cubicBezTo>
                    <a:lnTo>
                      <a:pt x="490063" y="313755"/>
                    </a:lnTo>
                    <a:cubicBezTo>
                      <a:pt x="490254" y="320899"/>
                      <a:pt x="486444" y="324042"/>
                      <a:pt x="480538" y="321090"/>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2" name="Google Shape;152;p12"/>
              <p:cNvSpPr/>
              <p:nvPr/>
            </p:nvSpPr>
            <p:spPr>
              <a:xfrm>
                <a:off x="5485733" y="1893472"/>
                <a:ext cx="401289" cy="270998"/>
              </a:xfrm>
              <a:custGeom>
                <a:rect b="b" l="l" r="r" t="t"/>
                <a:pathLst>
                  <a:path extrusionOk="0" h="270998" w="401289">
                    <a:moveTo>
                      <a:pt x="391763" y="269845"/>
                    </a:moveTo>
                    <a:lnTo>
                      <a:pt x="9525" y="49627"/>
                    </a:lnTo>
                    <a:cubicBezTo>
                      <a:pt x="3572" y="45351"/>
                      <a:pt x="29" y="38479"/>
                      <a:pt x="0" y="31149"/>
                    </a:cubicBezTo>
                    <a:lnTo>
                      <a:pt x="0" y="8479"/>
                    </a:lnTo>
                    <a:cubicBezTo>
                      <a:pt x="0" y="1335"/>
                      <a:pt x="4286" y="-1903"/>
                      <a:pt x="9525" y="1145"/>
                    </a:cubicBezTo>
                    <a:lnTo>
                      <a:pt x="391763" y="221839"/>
                    </a:lnTo>
                    <a:cubicBezTo>
                      <a:pt x="397821" y="226287"/>
                      <a:pt x="401364" y="233374"/>
                      <a:pt x="401288" y="240889"/>
                    </a:cubicBezTo>
                    <a:lnTo>
                      <a:pt x="401288" y="262987"/>
                    </a:lnTo>
                    <a:cubicBezTo>
                      <a:pt x="401384" y="269655"/>
                      <a:pt x="397097" y="272893"/>
                      <a:pt x="391763" y="26984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3" name="Google Shape;153;p12"/>
              <p:cNvSpPr/>
              <p:nvPr/>
            </p:nvSpPr>
            <p:spPr>
              <a:xfrm>
                <a:off x="5482398" y="2477545"/>
                <a:ext cx="657231" cy="440923"/>
              </a:xfrm>
              <a:custGeom>
                <a:rect b="b" l="l" r="r" t="t"/>
                <a:pathLst>
                  <a:path extrusionOk="0" h="440923" w="657231">
                    <a:moveTo>
                      <a:pt x="647701" y="439771"/>
                    </a:moveTo>
                    <a:lnTo>
                      <a:pt x="9526" y="71535"/>
                    </a:lnTo>
                    <a:cubicBezTo>
                      <a:pt x="3477" y="67077"/>
                      <a:pt x="-56" y="59990"/>
                      <a:pt x="1" y="52485"/>
                    </a:cubicBezTo>
                    <a:lnTo>
                      <a:pt x="1" y="8479"/>
                    </a:lnTo>
                    <a:cubicBezTo>
                      <a:pt x="1" y="1335"/>
                      <a:pt x="4382" y="-1903"/>
                      <a:pt x="9526" y="1145"/>
                    </a:cubicBezTo>
                    <a:lnTo>
                      <a:pt x="647701" y="369381"/>
                    </a:lnTo>
                    <a:cubicBezTo>
                      <a:pt x="653749" y="373839"/>
                      <a:pt x="657283" y="380926"/>
                      <a:pt x="657226" y="388431"/>
                    </a:cubicBezTo>
                    <a:lnTo>
                      <a:pt x="657226" y="432913"/>
                    </a:lnTo>
                    <a:cubicBezTo>
                      <a:pt x="657416" y="439581"/>
                      <a:pt x="653035" y="442819"/>
                      <a:pt x="647701" y="439771"/>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4" name="Google Shape;154;p12"/>
              <p:cNvSpPr/>
              <p:nvPr/>
            </p:nvSpPr>
            <p:spPr>
              <a:xfrm>
                <a:off x="5485733" y="2606854"/>
                <a:ext cx="490068" cy="322274"/>
              </a:xfrm>
              <a:custGeom>
                <a:rect b="b" l="l" r="r" t="t"/>
                <a:pathLst>
                  <a:path extrusionOk="0" h="322274" w="490068">
                    <a:moveTo>
                      <a:pt x="480536" y="321130"/>
                    </a:moveTo>
                    <a:lnTo>
                      <a:pt x="9525" y="49096"/>
                    </a:lnTo>
                    <a:cubicBezTo>
                      <a:pt x="3572" y="44819"/>
                      <a:pt x="29" y="37952"/>
                      <a:pt x="0" y="30618"/>
                    </a:cubicBezTo>
                    <a:lnTo>
                      <a:pt x="0" y="8520"/>
                    </a:lnTo>
                    <a:cubicBezTo>
                      <a:pt x="0" y="1376"/>
                      <a:pt x="4286" y="-1958"/>
                      <a:pt x="9525" y="1185"/>
                    </a:cubicBezTo>
                    <a:lnTo>
                      <a:pt x="480536" y="273124"/>
                    </a:lnTo>
                    <a:cubicBezTo>
                      <a:pt x="486470" y="277420"/>
                      <a:pt x="490004" y="284278"/>
                      <a:pt x="490061" y="291603"/>
                    </a:cubicBezTo>
                    <a:lnTo>
                      <a:pt x="490061" y="313796"/>
                    </a:lnTo>
                    <a:cubicBezTo>
                      <a:pt x="490252" y="320940"/>
                      <a:pt x="486442" y="324178"/>
                      <a:pt x="480536" y="321130"/>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5" name="Google Shape;155;p12"/>
              <p:cNvSpPr/>
              <p:nvPr/>
            </p:nvSpPr>
            <p:spPr>
              <a:xfrm>
                <a:off x="5485733" y="2690770"/>
                <a:ext cx="490068" cy="322283"/>
              </a:xfrm>
              <a:custGeom>
                <a:rect b="b" l="l" r="r" t="t"/>
                <a:pathLst>
                  <a:path extrusionOk="0" h="322283" w="490068">
                    <a:moveTo>
                      <a:pt x="480536" y="321130"/>
                    </a:moveTo>
                    <a:lnTo>
                      <a:pt x="9525" y="49191"/>
                    </a:lnTo>
                    <a:cubicBezTo>
                      <a:pt x="3591" y="44858"/>
                      <a:pt x="57" y="37971"/>
                      <a:pt x="0" y="30618"/>
                    </a:cubicBezTo>
                    <a:lnTo>
                      <a:pt x="0" y="8520"/>
                    </a:lnTo>
                    <a:cubicBezTo>
                      <a:pt x="0" y="1376"/>
                      <a:pt x="4286" y="-1958"/>
                      <a:pt x="9525" y="1185"/>
                    </a:cubicBezTo>
                    <a:lnTo>
                      <a:pt x="480536" y="273124"/>
                    </a:lnTo>
                    <a:cubicBezTo>
                      <a:pt x="486604" y="277563"/>
                      <a:pt x="490157" y="284659"/>
                      <a:pt x="490061" y="292174"/>
                    </a:cubicBezTo>
                    <a:lnTo>
                      <a:pt x="490061" y="314272"/>
                    </a:lnTo>
                    <a:cubicBezTo>
                      <a:pt x="490252" y="320940"/>
                      <a:pt x="486442" y="324178"/>
                      <a:pt x="480536" y="321130"/>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6" name="Google Shape;156;p12"/>
              <p:cNvSpPr/>
              <p:nvPr/>
            </p:nvSpPr>
            <p:spPr>
              <a:xfrm>
                <a:off x="5485733" y="2774725"/>
                <a:ext cx="401289" cy="271152"/>
              </a:xfrm>
              <a:custGeom>
                <a:rect b="b" l="l" r="r" t="t"/>
                <a:pathLst>
                  <a:path extrusionOk="0" h="271152" w="401289">
                    <a:moveTo>
                      <a:pt x="391763" y="269845"/>
                    </a:moveTo>
                    <a:lnTo>
                      <a:pt x="9525" y="49151"/>
                    </a:lnTo>
                    <a:cubicBezTo>
                      <a:pt x="3591" y="44817"/>
                      <a:pt x="57" y="37931"/>
                      <a:pt x="0" y="30577"/>
                    </a:cubicBezTo>
                    <a:lnTo>
                      <a:pt x="0" y="8479"/>
                    </a:lnTo>
                    <a:cubicBezTo>
                      <a:pt x="0" y="1335"/>
                      <a:pt x="4286" y="-1903"/>
                      <a:pt x="9525" y="1145"/>
                    </a:cubicBezTo>
                    <a:lnTo>
                      <a:pt x="391763" y="221839"/>
                    </a:lnTo>
                    <a:cubicBezTo>
                      <a:pt x="397697" y="226135"/>
                      <a:pt x="401231" y="232993"/>
                      <a:pt x="401288" y="240318"/>
                    </a:cubicBezTo>
                    <a:lnTo>
                      <a:pt x="401288" y="262511"/>
                    </a:lnTo>
                    <a:cubicBezTo>
                      <a:pt x="401384" y="269655"/>
                      <a:pt x="397097" y="273274"/>
                      <a:pt x="391763" y="26984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7" name="Google Shape;157;p12"/>
              <p:cNvSpPr/>
              <p:nvPr/>
            </p:nvSpPr>
            <p:spPr>
              <a:xfrm>
                <a:off x="6293929" y="2971606"/>
                <a:ext cx="893444" cy="828868"/>
              </a:xfrm>
              <a:custGeom>
                <a:rect b="b" l="l" r="r" t="t"/>
                <a:pathLst>
                  <a:path extrusionOk="0" h="828868" w="893444">
                    <a:moveTo>
                      <a:pt x="6858" y="55057"/>
                    </a:moveTo>
                    <a:cubicBezTo>
                      <a:pt x="6858" y="55057"/>
                      <a:pt x="77248" y="114113"/>
                      <a:pt x="178784" y="33436"/>
                    </a:cubicBezTo>
                    <a:cubicBezTo>
                      <a:pt x="251365" y="-26096"/>
                      <a:pt x="316230" y="7909"/>
                      <a:pt x="352330" y="28483"/>
                    </a:cubicBezTo>
                    <a:cubicBezTo>
                      <a:pt x="388430" y="49057"/>
                      <a:pt x="441007" y="61344"/>
                      <a:pt x="540068" y="240795"/>
                    </a:cubicBezTo>
                    <a:cubicBezTo>
                      <a:pt x="561489" y="276076"/>
                      <a:pt x="590845" y="305889"/>
                      <a:pt x="625793" y="327853"/>
                    </a:cubicBezTo>
                    <a:cubicBezTo>
                      <a:pt x="679228" y="358619"/>
                      <a:pt x="704850" y="343665"/>
                      <a:pt x="746855" y="280228"/>
                    </a:cubicBezTo>
                    <a:cubicBezTo>
                      <a:pt x="788861" y="216792"/>
                      <a:pt x="816293" y="146878"/>
                      <a:pt x="893445" y="192598"/>
                    </a:cubicBezTo>
                    <a:lnTo>
                      <a:pt x="893445" y="828868"/>
                    </a:lnTo>
                    <a:lnTo>
                      <a:pt x="0" y="313090"/>
                    </a:lnTo>
                    <a:lnTo>
                      <a:pt x="0" y="50867"/>
                    </a:lnTo>
                    <a:close/>
                  </a:path>
                </a:pathLst>
              </a:custGeom>
              <a:solidFill>
                <a:srgbClr val="F5F6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8" name="Google Shape;158;p12"/>
              <p:cNvSpPr/>
              <p:nvPr/>
            </p:nvSpPr>
            <p:spPr>
              <a:xfrm>
                <a:off x="5485733" y="2024441"/>
                <a:ext cx="630461" cy="733619"/>
              </a:xfrm>
              <a:custGeom>
                <a:rect b="b" l="l" r="r" t="t"/>
                <a:pathLst>
                  <a:path extrusionOk="0" h="733619" w="630461">
                    <a:moveTo>
                      <a:pt x="620935" y="732474"/>
                    </a:moveTo>
                    <a:lnTo>
                      <a:pt x="9525" y="379478"/>
                    </a:lnTo>
                    <a:cubicBezTo>
                      <a:pt x="3591" y="375144"/>
                      <a:pt x="57" y="368257"/>
                      <a:pt x="0" y="360904"/>
                    </a:cubicBezTo>
                    <a:lnTo>
                      <a:pt x="0" y="8479"/>
                    </a:lnTo>
                    <a:cubicBezTo>
                      <a:pt x="0" y="1335"/>
                      <a:pt x="4286" y="-1903"/>
                      <a:pt x="9525" y="1145"/>
                    </a:cubicBezTo>
                    <a:lnTo>
                      <a:pt x="620935" y="354141"/>
                    </a:lnTo>
                    <a:cubicBezTo>
                      <a:pt x="626859" y="358485"/>
                      <a:pt x="630384" y="365371"/>
                      <a:pt x="630460" y="372715"/>
                    </a:cubicBezTo>
                    <a:lnTo>
                      <a:pt x="630460" y="725140"/>
                    </a:lnTo>
                    <a:cubicBezTo>
                      <a:pt x="630555" y="732284"/>
                      <a:pt x="626269" y="735522"/>
                      <a:pt x="620935" y="732474"/>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9" name="Google Shape;159;p12"/>
              <p:cNvSpPr/>
              <p:nvPr/>
            </p:nvSpPr>
            <p:spPr>
              <a:xfrm>
                <a:off x="6293834" y="3011804"/>
                <a:ext cx="893445" cy="788955"/>
              </a:xfrm>
              <a:custGeom>
                <a:rect b="b" l="l" r="r" t="t"/>
                <a:pathLst>
                  <a:path extrusionOk="0" h="788955" w="893445">
                    <a:moveTo>
                      <a:pt x="0" y="0"/>
                    </a:moveTo>
                    <a:lnTo>
                      <a:pt x="0" y="273177"/>
                    </a:lnTo>
                    <a:lnTo>
                      <a:pt x="893445" y="788956"/>
                    </a:lnTo>
                    <a:lnTo>
                      <a:pt x="893445" y="152591"/>
                    </a:lnTo>
                  </a:path>
                </a:pathLst>
              </a:custGeom>
              <a:noFill/>
              <a:ln cap="flat" cmpd="sng" w="9525">
                <a:solidFill>
                  <a:srgbClr val="E9EAF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0" name="Google Shape;160;p12"/>
              <p:cNvSpPr/>
              <p:nvPr/>
            </p:nvSpPr>
            <p:spPr>
              <a:xfrm>
                <a:off x="6645021" y="3003137"/>
                <a:ext cx="9525" cy="483869"/>
              </a:xfrm>
              <a:custGeom>
                <a:rect b="b" l="l" r="r" t="t"/>
                <a:pathLst>
                  <a:path extrusionOk="0" h="483869" w="9525">
                    <a:moveTo>
                      <a:pt x="0" y="0"/>
                    </a:moveTo>
                    <a:lnTo>
                      <a:pt x="0" y="483870"/>
                    </a:lnTo>
                  </a:path>
                </a:pathLst>
              </a:custGeom>
              <a:noFill/>
              <a:ln cap="flat" cmpd="sng" w="9525">
                <a:solidFill>
                  <a:srgbClr val="E9EAF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1" name="Google Shape;161;p12"/>
              <p:cNvSpPr/>
              <p:nvPr/>
            </p:nvSpPr>
            <p:spPr>
              <a:xfrm>
                <a:off x="6918293" y="3309175"/>
                <a:ext cx="9525" cy="335661"/>
              </a:xfrm>
              <a:custGeom>
                <a:rect b="b" l="l" r="r" t="t"/>
                <a:pathLst>
                  <a:path extrusionOk="0" h="335661" w="9525">
                    <a:moveTo>
                      <a:pt x="0" y="0"/>
                    </a:moveTo>
                    <a:lnTo>
                      <a:pt x="0" y="335661"/>
                    </a:lnTo>
                  </a:path>
                </a:pathLst>
              </a:custGeom>
              <a:noFill/>
              <a:ln cap="flat" cmpd="sng" w="9525">
                <a:solidFill>
                  <a:srgbClr val="E9EAF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2" name="Google Shape;162;p12"/>
              <p:cNvSpPr/>
              <p:nvPr/>
            </p:nvSpPr>
            <p:spPr>
              <a:xfrm>
                <a:off x="6293834" y="2971929"/>
                <a:ext cx="893349" cy="341800"/>
              </a:xfrm>
              <a:custGeom>
                <a:rect b="b" l="l" r="r" t="t"/>
                <a:pathLst>
                  <a:path extrusionOk="0" h="341800" w="893349">
                    <a:moveTo>
                      <a:pt x="0" y="50543"/>
                    </a:moveTo>
                    <a:cubicBezTo>
                      <a:pt x="158496" y="148841"/>
                      <a:pt x="180975" y="-73282"/>
                      <a:pt x="353663" y="26350"/>
                    </a:cubicBezTo>
                    <a:cubicBezTo>
                      <a:pt x="526352" y="125981"/>
                      <a:pt x="502539" y="255997"/>
                      <a:pt x="629888" y="329626"/>
                    </a:cubicBezTo>
                    <a:cubicBezTo>
                      <a:pt x="757238" y="403254"/>
                      <a:pt x="760381" y="115694"/>
                      <a:pt x="893350" y="192466"/>
                    </a:cubicBezTo>
                  </a:path>
                </a:pathLst>
              </a:custGeom>
              <a:noFill/>
              <a:ln cap="flat" cmpd="sng" w="10375">
                <a:solidFill>
                  <a:srgbClr val="E9EAF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3" name="Google Shape;163;p12"/>
              <p:cNvSpPr/>
              <p:nvPr/>
            </p:nvSpPr>
            <p:spPr>
              <a:xfrm rot="-1801764">
                <a:off x="6627823" y="2973379"/>
                <a:ext cx="34449" cy="59573"/>
              </a:xfrm>
              <a:custGeom>
                <a:rect b="b" l="l" r="r" t="t"/>
                <a:pathLst>
                  <a:path extrusionOk="0" h="59626" w="34480">
                    <a:moveTo>
                      <a:pt x="34481" y="29813"/>
                    </a:moveTo>
                    <a:cubicBezTo>
                      <a:pt x="34481" y="46279"/>
                      <a:pt x="26762" y="59626"/>
                      <a:pt x="17240" y="59626"/>
                    </a:cubicBezTo>
                    <a:cubicBezTo>
                      <a:pt x="7719" y="59626"/>
                      <a:pt x="0" y="46279"/>
                      <a:pt x="0" y="29813"/>
                    </a:cubicBezTo>
                    <a:cubicBezTo>
                      <a:pt x="0" y="13348"/>
                      <a:pt x="7719" y="0"/>
                      <a:pt x="17240" y="0"/>
                    </a:cubicBezTo>
                    <a:cubicBezTo>
                      <a:pt x="26762" y="0"/>
                      <a:pt x="34481" y="13348"/>
                      <a:pt x="34481" y="29813"/>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4" name="Google Shape;164;p12"/>
              <p:cNvSpPr/>
              <p:nvPr/>
            </p:nvSpPr>
            <p:spPr>
              <a:xfrm rot="-1790023">
                <a:off x="7183546" y="3143044"/>
                <a:ext cx="34600" cy="59833"/>
              </a:xfrm>
              <a:custGeom>
                <a:rect b="b" l="l" r="r" t="t"/>
                <a:pathLst>
                  <a:path extrusionOk="0" h="59831" w="34599">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5" name="Google Shape;165;p12"/>
              <p:cNvSpPr/>
              <p:nvPr/>
            </p:nvSpPr>
            <p:spPr>
              <a:xfrm rot="-1790023">
                <a:off x="6913571" y="3282356"/>
                <a:ext cx="34600" cy="59833"/>
              </a:xfrm>
              <a:custGeom>
                <a:rect b="b" l="l" r="r" t="t"/>
                <a:pathLst>
                  <a:path extrusionOk="0" h="59831" w="34599">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6" name="Google Shape;166;p12"/>
              <p:cNvSpPr/>
              <p:nvPr/>
            </p:nvSpPr>
            <p:spPr>
              <a:xfrm rot="-1790023">
                <a:off x="6286614" y="3000522"/>
                <a:ext cx="34600" cy="59833"/>
              </a:xfrm>
              <a:custGeom>
                <a:rect b="b" l="l" r="r" t="t"/>
                <a:pathLst>
                  <a:path extrusionOk="0" h="59831" w="34599">
                    <a:moveTo>
                      <a:pt x="34600" y="29917"/>
                    </a:moveTo>
                    <a:cubicBezTo>
                      <a:pt x="34600" y="46439"/>
                      <a:pt x="26855" y="59833"/>
                      <a:pt x="17301" y="59833"/>
                    </a:cubicBezTo>
                    <a:cubicBezTo>
                      <a:pt x="7746" y="59833"/>
                      <a:pt x="1" y="46439"/>
                      <a:pt x="1" y="29917"/>
                    </a:cubicBezTo>
                    <a:cubicBezTo>
                      <a:pt x="1" y="13395"/>
                      <a:pt x="7746" y="1"/>
                      <a:pt x="17301" y="1"/>
                    </a:cubicBezTo>
                    <a:cubicBezTo>
                      <a:pt x="26855" y="1"/>
                      <a:pt x="34600" y="13395"/>
                      <a:pt x="34600" y="29917"/>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7" name="Google Shape;167;p12"/>
              <p:cNvSpPr/>
              <p:nvPr/>
            </p:nvSpPr>
            <p:spPr>
              <a:xfrm>
                <a:off x="6272974" y="2328193"/>
                <a:ext cx="55632" cy="226128"/>
              </a:xfrm>
              <a:custGeom>
                <a:rect b="b" l="l" r="r" t="t"/>
                <a:pathLst>
                  <a:path extrusionOk="0" h="226128" w="55632">
                    <a:moveTo>
                      <a:pt x="46101" y="224982"/>
                    </a:moveTo>
                    <a:lnTo>
                      <a:pt x="9525" y="203837"/>
                    </a:lnTo>
                    <a:cubicBezTo>
                      <a:pt x="3610" y="199532"/>
                      <a:pt x="76" y="192674"/>
                      <a:pt x="0" y="185358"/>
                    </a:cubicBezTo>
                    <a:lnTo>
                      <a:pt x="0" y="8479"/>
                    </a:lnTo>
                    <a:cubicBezTo>
                      <a:pt x="0" y="1335"/>
                      <a:pt x="4382" y="-1903"/>
                      <a:pt x="9525" y="1145"/>
                    </a:cubicBezTo>
                    <a:lnTo>
                      <a:pt x="46101" y="22290"/>
                    </a:lnTo>
                    <a:cubicBezTo>
                      <a:pt x="52007" y="26605"/>
                      <a:pt x="55541" y="33454"/>
                      <a:pt x="55626" y="40769"/>
                    </a:cubicBezTo>
                    <a:lnTo>
                      <a:pt x="55626" y="217743"/>
                    </a:lnTo>
                    <a:cubicBezTo>
                      <a:pt x="55817" y="224506"/>
                      <a:pt x="51626" y="228126"/>
                      <a:pt x="46101" y="224982"/>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8" name="Google Shape;168;p12"/>
              <p:cNvSpPr/>
              <p:nvPr/>
            </p:nvSpPr>
            <p:spPr>
              <a:xfrm>
                <a:off x="6357270" y="2193891"/>
                <a:ext cx="55722" cy="409197"/>
              </a:xfrm>
              <a:custGeom>
                <a:rect b="b" l="l" r="r" t="t"/>
                <a:pathLst>
                  <a:path extrusionOk="0" h="409197" w="55722">
                    <a:moveTo>
                      <a:pt x="46196" y="408053"/>
                    </a:moveTo>
                    <a:lnTo>
                      <a:pt x="9525" y="387384"/>
                    </a:lnTo>
                    <a:cubicBezTo>
                      <a:pt x="3620" y="383031"/>
                      <a:pt x="86" y="376154"/>
                      <a:pt x="0" y="368810"/>
                    </a:cubicBezTo>
                    <a:lnTo>
                      <a:pt x="0" y="8479"/>
                    </a:lnTo>
                    <a:cubicBezTo>
                      <a:pt x="0" y="1335"/>
                      <a:pt x="4382" y="-1903"/>
                      <a:pt x="9525" y="1145"/>
                    </a:cubicBezTo>
                    <a:lnTo>
                      <a:pt x="46196" y="22290"/>
                    </a:lnTo>
                    <a:cubicBezTo>
                      <a:pt x="52254" y="26739"/>
                      <a:pt x="55797" y="33825"/>
                      <a:pt x="55721" y="41340"/>
                    </a:cubicBezTo>
                    <a:lnTo>
                      <a:pt x="55721" y="400719"/>
                    </a:lnTo>
                    <a:cubicBezTo>
                      <a:pt x="55817" y="407862"/>
                      <a:pt x="51530" y="411101"/>
                      <a:pt x="46196" y="408053"/>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9" name="Google Shape;169;p12"/>
              <p:cNvSpPr/>
              <p:nvPr/>
            </p:nvSpPr>
            <p:spPr>
              <a:xfrm>
                <a:off x="6526149" y="2326193"/>
                <a:ext cx="55625" cy="374240"/>
              </a:xfrm>
              <a:custGeom>
                <a:rect b="b" l="l" r="r" t="t"/>
                <a:pathLst>
                  <a:path extrusionOk="0" h="374240" w="55625">
                    <a:moveTo>
                      <a:pt x="46101" y="373096"/>
                    </a:moveTo>
                    <a:lnTo>
                      <a:pt x="9525" y="351951"/>
                    </a:lnTo>
                    <a:cubicBezTo>
                      <a:pt x="3591" y="347617"/>
                      <a:pt x="57" y="340730"/>
                      <a:pt x="0" y="333377"/>
                    </a:cubicBezTo>
                    <a:lnTo>
                      <a:pt x="0" y="8479"/>
                    </a:lnTo>
                    <a:cubicBezTo>
                      <a:pt x="0" y="1335"/>
                      <a:pt x="4286" y="-1903"/>
                      <a:pt x="9525" y="1145"/>
                    </a:cubicBezTo>
                    <a:lnTo>
                      <a:pt x="46101" y="22290"/>
                    </a:lnTo>
                    <a:cubicBezTo>
                      <a:pt x="52006" y="26643"/>
                      <a:pt x="55540" y="33520"/>
                      <a:pt x="55626" y="40864"/>
                    </a:cubicBezTo>
                    <a:lnTo>
                      <a:pt x="55626" y="365762"/>
                    </a:lnTo>
                    <a:cubicBezTo>
                      <a:pt x="55626" y="372906"/>
                      <a:pt x="51245" y="376144"/>
                      <a:pt x="46101" y="373096"/>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0" name="Google Shape;170;p12"/>
              <p:cNvSpPr/>
              <p:nvPr/>
            </p:nvSpPr>
            <p:spPr>
              <a:xfrm>
                <a:off x="6610350" y="2430587"/>
                <a:ext cx="55627" cy="318519"/>
              </a:xfrm>
              <a:custGeom>
                <a:rect b="b" l="l" r="r" t="t"/>
                <a:pathLst>
                  <a:path extrusionOk="0" h="318519" w="55627">
                    <a:moveTo>
                      <a:pt x="46006" y="317375"/>
                    </a:moveTo>
                    <a:lnTo>
                      <a:pt x="9525" y="296229"/>
                    </a:lnTo>
                    <a:cubicBezTo>
                      <a:pt x="3620" y="291915"/>
                      <a:pt x="86" y="285066"/>
                      <a:pt x="0" y="277751"/>
                    </a:cubicBezTo>
                    <a:lnTo>
                      <a:pt x="0" y="8479"/>
                    </a:lnTo>
                    <a:cubicBezTo>
                      <a:pt x="0" y="1335"/>
                      <a:pt x="4381" y="-1903"/>
                      <a:pt x="9525" y="1145"/>
                    </a:cubicBezTo>
                    <a:lnTo>
                      <a:pt x="46101" y="22290"/>
                    </a:lnTo>
                    <a:cubicBezTo>
                      <a:pt x="52035" y="26624"/>
                      <a:pt x="55569" y="33511"/>
                      <a:pt x="55626" y="40864"/>
                    </a:cubicBezTo>
                    <a:lnTo>
                      <a:pt x="55626" y="310041"/>
                    </a:lnTo>
                    <a:cubicBezTo>
                      <a:pt x="55721" y="317184"/>
                      <a:pt x="51435" y="320423"/>
                      <a:pt x="46006" y="31737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1" name="Google Shape;171;p12"/>
              <p:cNvSpPr/>
              <p:nvPr/>
            </p:nvSpPr>
            <p:spPr>
              <a:xfrm>
                <a:off x="6778179" y="2662902"/>
                <a:ext cx="55632" cy="183161"/>
              </a:xfrm>
              <a:custGeom>
                <a:rect b="b" l="l" r="r" t="t"/>
                <a:pathLst>
                  <a:path extrusionOk="0" h="183161" w="55632">
                    <a:moveTo>
                      <a:pt x="46102" y="182025"/>
                    </a:moveTo>
                    <a:lnTo>
                      <a:pt x="9526" y="160879"/>
                    </a:lnTo>
                    <a:cubicBezTo>
                      <a:pt x="3477" y="156421"/>
                      <a:pt x="-56" y="149335"/>
                      <a:pt x="1" y="141829"/>
                    </a:cubicBezTo>
                    <a:lnTo>
                      <a:pt x="1" y="8479"/>
                    </a:lnTo>
                    <a:cubicBezTo>
                      <a:pt x="1" y="1335"/>
                      <a:pt x="4382" y="-1903"/>
                      <a:pt x="9526" y="1145"/>
                    </a:cubicBezTo>
                    <a:lnTo>
                      <a:pt x="46102" y="22290"/>
                    </a:lnTo>
                    <a:cubicBezTo>
                      <a:pt x="52036" y="26624"/>
                      <a:pt x="55570" y="33511"/>
                      <a:pt x="55627" y="40864"/>
                    </a:cubicBezTo>
                    <a:lnTo>
                      <a:pt x="55627" y="174214"/>
                    </a:lnTo>
                    <a:cubicBezTo>
                      <a:pt x="55817" y="181834"/>
                      <a:pt x="51245" y="185073"/>
                      <a:pt x="46102" y="182025"/>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2" name="Google Shape;172;p12"/>
              <p:cNvSpPr/>
              <p:nvPr/>
            </p:nvSpPr>
            <p:spPr>
              <a:xfrm>
                <a:off x="6862476" y="2392923"/>
                <a:ext cx="55722" cy="501818"/>
              </a:xfrm>
              <a:custGeom>
                <a:rect b="b" l="l" r="r" t="t"/>
                <a:pathLst>
                  <a:path extrusionOk="0" h="501818" w="55722">
                    <a:moveTo>
                      <a:pt x="46196" y="500676"/>
                    </a:moveTo>
                    <a:lnTo>
                      <a:pt x="9525" y="479531"/>
                    </a:lnTo>
                    <a:cubicBezTo>
                      <a:pt x="3620" y="475178"/>
                      <a:pt x="86" y="468301"/>
                      <a:pt x="0" y="460957"/>
                    </a:cubicBezTo>
                    <a:lnTo>
                      <a:pt x="0" y="8520"/>
                    </a:lnTo>
                    <a:cubicBezTo>
                      <a:pt x="0" y="1376"/>
                      <a:pt x="4381" y="-1958"/>
                      <a:pt x="9525" y="1185"/>
                    </a:cubicBezTo>
                    <a:lnTo>
                      <a:pt x="46196" y="22331"/>
                    </a:lnTo>
                    <a:cubicBezTo>
                      <a:pt x="52130" y="26627"/>
                      <a:pt x="55664" y="33485"/>
                      <a:pt x="55721" y="40809"/>
                    </a:cubicBezTo>
                    <a:lnTo>
                      <a:pt x="55721" y="493152"/>
                    </a:lnTo>
                    <a:cubicBezTo>
                      <a:pt x="55816" y="500486"/>
                      <a:pt x="51530" y="503724"/>
                      <a:pt x="46196" y="500676"/>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3" name="Google Shape;173;p12"/>
              <p:cNvSpPr/>
              <p:nvPr/>
            </p:nvSpPr>
            <p:spPr>
              <a:xfrm>
                <a:off x="7068216" y="2830406"/>
                <a:ext cx="55722" cy="183106"/>
              </a:xfrm>
              <a:custGeom>
                <a:rect b="b" l="l" r="r" t="t"/>
                <a:pathLst>
                  <a:path extrusionOk="0" h="183106" w="55722">
                    <a:moveTo>
                      <a:pt x="46196" y="181970"/>
                    </a:moveTo>
                    <a:lnTo>
                      <a:pt x="9525" y="160443"/>
                    </a:lnTo>
                    <a:cubicBezTo>
                      <a:pt x="3620" y="156090"/>
                      <a:pt x="86" y="149213"/>
                      <a:pt x="0" y="141870"/>
                    </a:cubicBezTo>
                    <a:lnTo>
                      <a:pt x="0" y="8520"/>
                    </a:lnTo>
                    <a:cubicBezTo>
                      <a:pt x="0" y="1376"/>
                      <a:pt x="4381" y="-1958"/>
                      <a:pt x="9525" y="1185"/>
                    </a:cubicBezTo>
                    <a:lnTo>
                      <a:pt x="46196" y="22331"/>
                    </a:lnTo>
                    <a:cubicBezTo>
                      <a:pt x="52130" y="26627"/>
                      <a:pt x="55664" y="33485"/>
                      <a:pt x="55721" y="40809"/>
                    </a:cubicBezTo>
                    <a:lnTo>
                      <a:pt x="55721" y="174159"/>
                    </a:lnTo>
                    <a:cubicBezTo>
                      <a:pt x="55816" y="181779"/>
                      <a:pt x="51530" y="185018"/>
                      <a:pt x="46196" y="181970"/>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4" name="Google Shape;174;p12"/>
              <p:cNvSpPr/>
              <p:nvPr/>
            </p:nvSpPr>
            <p:spPr>
              <a:xfrm>
                <a:off x="7152513" y="2836026"/>
                <a:ext cx="55727" cy="226167"/>
              </a:xfrm>
              <a:custGeom>
                <a:rect b="b" l="l" r="r" t="t"/>
                <a:pathLst>
                  <a:path extrusionOk="0" h="226167" w="55727">
                    <a:moveTo>
                      <a:pt x="46196" y="225023"/>
                    </a:moveTo>
                    <a:lnTo>
                      <a:pt x="9525" y="203877"/>
                    </a:lnTo>
                    <a:cubicBezTo>
                      <a:pt x="3591" y="199582"/>
                      <a:pt x="57" y="192724"/>
                      <a:pt x="0" y="185399"/>
                    </a:cubicBezTo>
                    <a:lnTo>
                      <a:pt x="0" y="8520"/>
                    </a:lnTo>
                    <a:cubicBezTo>
                      <a:pt x="0" y="1376"/>
                      <a:pt x="4286" y="-1958"/>
                      <a:pt x="9525" y="1185"/>
                    </a:cubicBezTo>
                    <a:lnTo>
                      <a:pt x="46196" y="22331"/>
                    </a:lnTo>
                    <a:cubicBezTo>
                      <a:pt x="52111" y="26636"/>
                      <a:pt x="55645" y="33494"/>
                      <a:pt x="55721" y="40809"/>
                    </a:cubicBezTo>
                    <a:lnTo>
                      <a:pt x="55721" y="217689"/>
                    </a:lnTo>
                    <a:cubicBezTo>
                      <a:pt x="55912" y="224832"/>
                      <a:pt x="51530" y="228071"/>
                      <a:pt x="46196" y="225023"/>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75" name="Google Shape;175;p12"/>
            <p:cNvSpPr/>
            <p:nvPr/>
          </p:nvSpPr>
          <p:spPr>
            <a:xfrm>
              <a:off x="6986665" y="3342725"/>
              <a:ext cx="1790318" cy="1033653"/>
            </a:xfrm>
            <a:custGeom>
              <a:rect b="b" l="l" r="r" t="t"/>
              <a:pathLst>
                <a:path extrusionOk="0" h="1292066" w="2237898">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6" name="Google Shape;176;p12"/>
            <p:cNvSpPr/>
            <p:nvPr/>
          </p:nvSpPr>
          <p:spPr>
            <a:xfrm>
              <a:off x="7014156" y="3327342"/>
              <a:ext cx="1790318" cy="1033653"/>
            </a:xfrm>
            <a:custGeom>
              <a:rect b="b" l="l" r="r" t="t"/>
              <a:pathLst>
                <a:path extrusionOk="0" h="1292066" w="2237898">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7" name="Google Shape;177;p12"/>
            <p:cNvSpPr/>
            <p:nvPr/>
          </p:nvSpPr>
          <p:spPr>
            <a:xfrm>
              <a:off x="7014156" y="3298709"/>
              <a:ext cx="1790318" cy="1033653"/>
            </a:xfrm>
            <a:custGeom>
              <a:rect b="b" l="l" r="r" t="t"/>
              <a:pathLst>
                <a:path extrusionOk="0" h="1292066" w="2237898">
                  <a:moveTo>
                    <a:pt x="942785" y="1292066"/>
                  </a:moveTo>
                  <a:lnTo>
                    <a:pt x="0" y="747808"/>
                  </a:lnTo>
                  <a:lnTo>
                    <a:pt x="1295210" y="0"/>
                  </a:lnTo>
                  <a:lnTo>
                    <a:pt x="2237899" y="544354"/>
                  </a:lnTo>
                  <a:lnTo>
                    <a:pt x="942785" y="1292066"/>
                  </a:lnTo>
                  <a:close/>
                </a:path>
              </a:pathLst>
            </a:custGeom>
            <a:solidFill>
              <a:srgbClr val="FAFB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8" name="Google Shape;178;p12"/>
            <p:cNvSpPr/>
            <p:nvPr/>
          </p:nvSpPr>
          <p:spPr>
            <a:xfrm>
              <a:off x="7976493" y="3396565"/>
              <a:ext cx="664692" cy="383742"/>
            </a:xfrm>
            <a:custGeom>
              <a:rect b="b" l="l" r="r" t="t"/>
              <a:pathLst>
                <a:path extrusionOk="0" h="479678" w="830865">
                  <a:moveTo>
                    <a:pt x="755904" y="479679"/>
                  </a:moveTo>
                  <a:lnTo>
                    <a:pt x="0" y="43243"/>
                  </a:lnTo>
                  <a:lnTo>
                    <a:pt x="74867" y="0"/>
                  </a:lnTo>
                  <a:lnTo>
                    <a:pt x="830866" y="436436"/>
                  </a:lnTo>
                  <a:lnTo>
                    <a:pt x="755904" y="479679"/>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9" name="Google Shape;179;p12"/>
            <p:cNvSpPr/>
            <p:nvPr/>
          </p:nvSpPr>
          <p:spPr>
            <a:xfrm>
              <a:off x="7912754" y="3450709"/>
              <a:ext cx="634670" cy="366446"/>
            </a:xfrm>
            <a:custGeom>
              <a:rect b="b" l="l" r="r" t="t"/>
              <a:pathLst>
                <a:path extrusionOk="0" h="458057" w="793337">
                  <a:moveTo>
                    <a:pt x="755904" y="458057"/>
                  </a:moveTo>
                  <a:lnTo>
                    <a:pt x="0" y="21622"/>
                  </a:lnTo>
                  <a:lnTo>
                    <a:pt x="37433" y="0"/>
                  </a:lnTo>
                  <a:lnTo>
                    <a:pt x="793337" y="436436"/>
                  </a:lnTo>
                  <a:lnTo>
                    <a:pt x="755904" y="458057"/>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0" name="Google Shape;180;p12"/>
            <p:cNvSpPr/>
            <p:nvPr/>
          </p:nvSpPr>
          <p:spPr>
            <a:xfrm>
              <a:off x="7863331" y="3479190"/>
              <a:ext cx="634670" cy="366446"/>
            </a:xfrm>
            <a:custGeom>
              <a:rect b="b" l="l" r="r" t="t"/>
              <a:pathLst>
                <a:path extrusionOk="0" h="458057" w="793337">
                  <a:moveTo>
                    <a:pt x="755904" y="458057"/>
                  </a:moveTo>
                  <a:lnTo>
                    <a:pt x="0" y="21622"/>
                  </a:lnTo>
                  <a:lnTo>
                    <a:pt x="37433" y="0"/>
                  </a:lnTo>
                  <a:lnTo>
                    <a:pt x="793337" y="436435"/>
                  </a:lnTo>
                  <a:lnTo>
                    <a:pt x="755904" y="458057"/>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1" name="Google Shape;181;p12"/>
            <p:cNvSpPr/>
            <p:nvPr/>
          </p:nvSpPr>
          <p:spPr>
            <a:xfrm>
              <a:off x="7813984" y="3507747"/>
              <a:ext cx="634670" cy="366446"/>
            </a:xfrm>
            <a:custGeom>
              <a:rect b="b" l="l" r="r" t="t"/>
              <a:pathLst>
                <a:path extrusionOk="0" h="458057" w="793337">
                  <a:moveTo>
                    <a:pt x="755904" y="458057"/>
                  </a:moveTo>
                  <a:lnTo>
                    <a:pt x="0" y="21622"/>
                  </a:lnTo>
                  <a:lnTo>
                    <a:pt x="37433" y="0"/>
                  </a:lnTo>
                  <a:lnTo>
                    <a:pt x="793337" y="436435"/>
                  </a:lnTo>
                  <a:lnTo>
                    <a:pt x="755904" y="458057"/>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2" name="Google Shape;182;p12"/>
            <p:cNvSpPr/>
            <p:nvPr/>
          </p:nvSpPr>
          <p:spPr>
            <a:xfrm>
              <a:off x="7451727" y="3699575"/>
              <a:ext cx="664616" cy="383743"/>
            </a:xfrm>
            <a:custGeom>
              <a:rect b="b" l="l" r="r" t="t"/>
              <a:pathLst>
                <a:path extrusionOk="0" h="479679" w="830770">
                  <a:moveTo>
                    <a:pt x="756000" y="479679"/>
                  </a:moveTo>
                  <a:lnTo>
                    <a:pt x="0" y="43244"/>
                  </a:lnTo>
                  <a:lnTo>
                    <a:pt x="74962" y="0"/>
                  </a:lnTo>
                  <a:lnTo>
                    <a:pt x="830771" y="436436"/>
                  </a:lnTo>
                  <a:lnTo>
                    <a:pt x="756000" y="479679"/>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3" name="Google Shape;183;p12"/>
            <p:cNvSpPr/>
            <p:nvPr/>
          </p:nvSpPr>
          <p:spPr>
            <a:xfrm>
              <a:off x="7387988" y="3753643"/>
              <a:ext cx="593293" cy="342595"/>
            </a:xfrm>
            <a:custGeom>
              <a:rect b="b" l="l" r="r" t="t"/>
              <a:pathLst>
                <a:path extrusionOk="0" h="428244" w="741616">
                  <a:moveTo>
                    <a:pt x="704184" y="428244"/>
                  </a:moveTo>
                  <a:lnTo>
                    <a:pt x="0" y="21622"/>
                  </a:lnTo>
                  <a:lnTo>
                    <a:pt x="37433" y="0"/>
                  </a:lnTo>
                  <a:lnTo>
                    <a:pt x="741617" y="406622"/>
                  </a:lnTo>
                  <a:lnTo>
                    <a:pt x="704184" y="428244"/>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4" name="Google Shape;184;p12"/>
            <p:cNvSpPr/>
            <p:nvPr/>
          </p:nvSpPr>
          <p:spPr>
            <a:xfrm>
              <a:off x="7338565" y="3782200"/>
              <a:ext cx="582091" cy="336042"/>
            </a:xfrm>
            <a:custGeom>
              <a:rect b="b" l="l" r="r" t="t"/>
              <a:pathLst>
                <a:path extrusionOk="0" h="420052" w="727614">
                  <a:moveTo>
                    <a:pt x="690181" y="420053"/>
                  </a:moveTo>
                  <a:lnTo>
                    <a:pt x="0" y="21622"/>
                  </a:lnTo>
                  <a:lnTo>
                    <a:pt x="37433" y="0"/>
                  </a:lnTo>
                  <a:lnTo>
                    <a:pt x="727615" y="398431"/>
                  </a:lnTo>
                  <a:lnTo>
                    <a:pt x="690181" y="420053"/>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5" name="Google Shape;185;p12"/>
            <p:cNvSpPr/>
            <p:nvPr/>
          </p:nvSpPr>
          <p:spPr>
            <a:xfrm>
              <a:off x="7289218" y="3810681"/>
              <a:ext cx="496671" cy="286816"/>
            </a:xfrm>
            <a:custGeom>
              <a:rect b="b" l="l" r="r" t="t"/>
              <a:pathLst>
                <a:path extrusionOk="0" h="358520" w="620839">
                  <a:moveTo>
                    <a:pt x="583406" y="358521"/>
                  </a:moveTo>
                  <a:lnTo>
                    <a:pt x="0" y="21622"/>
                  </a:lnTo>
                  <a:lnTo>
                    <a:pt x="37433" y="0"/>
                  </a:lnTo>
                  <a:lnTo>
                    <a:pt x="620840" y="336899"/>
                  </a:lnTo>
                  <a:lnTo>
                    <a:pt x="583406" y="358521"/>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6" name="Google Shape;186;p12"/>
            <p:cNvSpPr/>
            <p:nvPr/>
          </p:nvSpPr>
          <p:spPr>
            <a:xfrm>
              <a:off x="7582329" y="3561435"/>
              <a:ext cx="337413" cy="194766"/>
            </a:xfrm>
            <a:custGeom>
              <a:rect b="b" l="l" r="r" t="t"/>
              <a:pathLst>
                <a:path extrusionOk="0" h="243458" w="421766">
                  <a:moveTo>
                    <a:pt x="210883" y="243459"/>
                  </a:moveTo>
                  <a:lnTo>
                    <a:pt x="0" y="121729"/>
                  </a:lnTo>
                  <a:lnTo>
                    <a:pt x="210883" y="0"/>
                  </a:lnTo>
                  <a:lnTo>
                    <a:pt x="421767" y="121729"/>
                  </a:lnTo>
                  <a:lnTo>
                    <a:pt x="210883" y="243459"/>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7" name="Google Shape;187;p12"/>
            <p:cNvSpPr/>
            <p:nvPr/>
          </p:nvSpPr>
          <p:spPr>
            <a:xfrm>
              <a:off x="7800200" y="3687162"/>
              <a:ext cx="337413" cy="194843"/>
            </a:xfrm>
            <a:custGeom>
              <a:rect b="b" l="l" r="r" t="t"/>
              <a:pathLst>
                <a:path extrusionOk="0" h="243554" w="421766">
                  <a:moveTo>
                    <a:pt x="210884" y="243554"/>
                  </a:moveTo>
                  <a:lnTo>
                    <a:pt x="0" y="121825"/>
                  </a:lnTo>
                  <a:lnTo>
                    <a:pt x="210884" y="0"/>
                  </a:lnTo>
                  <a:lnTo>
                    <a:pt x="421767" y="121825"/>
                  </a:lnTo>
                  <a:lnTo>
                    <a:pt x="210884" y="243554"/>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8" name="Google Shape;188;p12"/>
            <p:cNvSpPr/>
            <p:nvPr/>
          </p:nvSpPr>
          <p:spPr>
            <a:xfrm>
              <a:off x="8018073" y="3812966"/>
              <a:ext cx="337413" cy="194843"/>
            </a:xfrm>
            <a:custGeom>
              <a:rect b="b" l="l" r="r" t="t"/>
              <a:pathLst>
                <a:path extrusionOk="0" h="243554" w="421766">
                  <a:moveTo>
                    <a:pt x="210883" y="243554"/>
                  </a:moveTo>
                  <a:lnTo>
                    <a:pt x="0" y="121729"/>
                  </a:lnTo>
                  <a:lnTo>
                    <a:pt x="210883" y="0"/>
                  </a:lnTo>
                  <a:lnTo>
                    <a:pt x="421767" y="121825"/>
                  </a:lnTo>
                  <a:lnTo>
                    <a:pt x="210883" y="243554"/>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9" name="Google Shape;189;p12"/>
            <p:cNvSpPr/>
            <p:nvPr/>
          </p:nvSpPr>
          <p:spPr>
            <a:xfrm>
              <a:off x="6687910" y="670084"/>
              <a:ext cx="164002" cy="239775"/>
            </a:xfrm>
            <a:custGeom>
              <a:rect b="b" l="l" r="r" t="t"/>
              <a:pathLst>
                <a:path extrusionOk="0" h="299719" w="205002">
                  <a:moveTo>
                    <a:pt x="72307" y="9903"/>
                  </a:moveTo>
                  <a:cubicBezTo>
                    <a:pt x="80498" y="-3146"/>
                    <a:pt x="142792" y="-11814"/>
                    <a:pt x="163271" y="41050"/>
                  </a:cubicBezTo>
                  <a:cubicBezTo>
                    <a:pt x="171081" y="61052"/>
                    <a:pt x="169843" y="112201"/>
                    <a:pt x="176320" y="144396"/>
                  </a:cubicBezTo>
                  <a:cubicBezTo>
                    <a:pt x="182797" y="176590"/>
                    <a:pt x="198227" y="194783"/>
                    <a:pt x="203657" y="220596"/>
                  </a:cubicBezTo>
                  <a:cubicBezTo>
                    <a:pt x="209086" y="246409"/>
                    <a:pt x="200228" y="290414"/>
                    <a:pt x="136982" y="298129"/>
                  </a:cubicBezTo>
                  <a:cubicBezTo>
                    <a:pt x="73736" y="305845"/>
                    <a:pt x="26111" y="284032"/>
                    <a:pt x="11252" y="263935"/>
                  </a:cubicBezTo>
                  <a:cubicBezTo>
                    <a:pt x="-3607" y="243837"/>
                    <a:pt x="-3893" y="201260"/>
                    <a:pt x="11252" y="178210"/>
                  </a:cubicBezTo>
                  <a:cubicBezTo>
                    <a:pt x="26396" y="155159"/>
                    <a:pt x="38398" y="136776"/>
                    <a:pt x="38017" y="106963"/>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0" name="Google Shape;190;p12"/>
            <p:cNvSpPr/>
            <p:nvPr/>
          </p:nvSpPr>
          <p:spPr>
            <a:xfrm>
              <a:off x="6700339" y="668001"/>
              <a:ext cx="78555" cy="96805"/>
            </a:xfrm>
            <a:custGeom>
              <a:rect b="b" l="l" r="r" t="t"/>
              <a:pathLst>
                <a:path extrusionOk="0" h="121006" w="98194">
                  <a:moveTo>
                    <a:pt x="98195" y="3459"/>
                  </a:moveTo>
                  <a:cubicBezTo>
                    <a:pt x="98195" y="3459"/>
                    <a:pt x="50570" y="-9685"/>
                    <a:pt x="22471" y="15270"/>
                  </a:cubicBezTo>
                  <a:cubicBezTo>
                    <a:pt x="3316" y="32880"/>
                    <a:pt x="-4399" y="59709"/>
                    <a:pt x="2468" y="84803"/>
                  </a:cubicBezTo>
                  <a:cubicBezTo>
                    <a:pt x="6278" y="99662"/>
                    <a:pt x="13803" y="119855"/>
                    <a:pt x="25614" y="120998"/>
                  </a:cubicBezTo>
                  <a:cubicBezTo>
                    <a:pt x="37425" y="122141"/>
                    <a:pt x="98195" y="3459"/>
                    <a:pt x="98195" y="3459"/>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1" name="Google Shape;191;p12"/>
            <p:cNvSpPr/>
            <p:nvPr/>
          </p:nvSpPr>
          <p:spPr>
            <a:xfrm>
              <a:off x="6715688" y="773039"/>
              <a:ext cx="96898" cy="108448"/>
            </a:xfrm>
            <a:custGeom>
              <a:rect b="b" l="l" r="r" t="t"/>
              <a:pathLst>
                <a:path extrusionOk="0" h="135560" w="121123">
                  <a:moveTo>
                    <a:pt x="96617" y="0"/>
                  </a:moveTo>
                  <a:cubicBezTo>
                    <a:pt x="96617" y="0"/>
                    <a:pt x="93569" y="52387"/>
                    <a:pt x="94522" y="56197"/>
                  </a:cubicBezTo>
                  <a:cubicBezTo>
                    <a:pt x="95474" y="60008"/>
                    <a:pt x="115000" y="63722"/>
                    <a:pt x="120525" y="68294"/>
                  </a:cubicBezTo>
                  <a:cubicBezTo>
                    <a:pt x="126049" y="72866"/>
                    <a:pt x="91950" y="125921"/>
                    <a:pt x="74805" y="133826"/>
                  </a:cubicBezTo>
                  <a:cubicBezTo>
                    <a:pt x="57660" y="141732"/>
                    <a:pt x="4129" y="121539"/>
                    <a:pt x="414" y="94964"/>
                  </a:cubicBezTo>
                  <a:cubicBezTo>
                    <a:pt x="-3015" y="70580"/>
                    <a:pt x="15750" y="51530"/>
                    <a:pt x="22989" y="44863"/>
                  </a:cubicBezTo>
                  <a:cubicBezTo>
                    <a:pt x="27875" y="44509"/>
                    <a:pt x="32771" y="44509"/>
                    <a:pt x="37657" y="44863"/>
                  </a:cubicBezTo>
                  <a:lnTo>
                    <a:pt x="39276" y="19526"/>
                  </a:lnTo>
                  <a:cubicBezTo>
                    <a:pt x="62613" y="11335"/>
                    <a:pt x="96617" y="0"/>
                    <a:pt x="96617" y="0"/>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2" name="Google Shape;192;p12"/>
            <p:cNvSpPr/>
            <p:nvPr/>
          </p:nvSpPr>
          <p:spPr>
            <a:xfrm>
              <a:off x="6550295" y="816287"/>
              <a:ext cx="182863" cy="260314"/>
            </a:xfrm>
            <a:custGeom>
              <a:rect b="b" l="l" r="r" t="t"/>
              <a:pathLst>
                <a:path extrusionOk="0" h="325392" w="228579">
                  <a:moveTo>
                    <a:pt x="149659" y="225085"/>
                  </a:moveTo>
                  <a:cubicBezTo>
                    <a:pt x="134829" y="245426"/>
                    <a:pt x="117303" y="263658"/>
                    <a:pt x="97557" y="279282"/>
                  </a:cubicBezTo>
                  <a:cubicBezTo>
                    <a:pt x="91252" y="285914"/>
                    <a:pt x="85308" y="292878"/>
                    <a:pt x="79746" y="300142"/>
                  </a:cubicBezTo>
                  <a:cubicBezTo>
                    <a:pt x="70392" y="310933"/>
                    <a:pt x="58276" y="318969"/>
                    <a:pt x="44694" y="323383"/>
                  </a:cubicBezTo>
                  <a:cubicBezTo>
                    <a:pt x="32883" y="326431"/>
                    <a:pt x="27930" y="325669"/>
                    <a:pt x="25644" y="323383"/>
                  </a:cubicBezTo>
                  <a:cubicBezTo>
                    <a:pt x="23358" y="321097"/>
                    <a:pt x="24596" y="317858"/>
                    <a:pt x="29739" y="315763"/>
                  </a:cubicBezTo>
                  <a:cubicBezTo>
                    <a:pt x="38150" y="313277"/>
                    <a:pt x="45961" y="309096"/>
                    <a:pt x="52695" y="303475"/>
                  </a:cubicBezTo>
                  <a:cubicBezTo>
                    <a:pt x="52695" y="303475"/>
                    <a:pt x="41741" y="308524"/>
                    <a:pt x="34788" y="310905"/>
                  </a:cubicBezTo>
                  <a:cubicBezTo>
                    <a:pt x="28644" y="313041"/>
                    <a:pt x="22234" y="314323"/>
                    <a:pt x="15738" y="314715"/>
                  </a:cubicBezTo>
                  <a:cubicBezTo>
                    <a:pt x="9165" y="314715"/>
                    <a:pt x="2403" y="307190"/>
                    <a:pt x="7546" y="305190"/>
                  </a:cubicBezTo>
                  <a:cubicBezTo>
                    <a:pt x="12690" y="303190"/>
                    <a:pt x="17071" y="302713"/>
                    <a:pt x="27549" y="298999"/>
                  </a:cubicBezTo>
                  <a:cubicBezTo>
                    <a:pt x="32921" y="297080"/>
                    <a:pt x="38017" y="294454"/>
                    <a:pt x="42693" y="291188"/>
                  </a:cubicBezTo>
                  <a:cubicBezTo>
                    <a:pt x="35655" y="293262"/>
                    <a:pt x="28454" y="294759"/>
                    <a:pt x="21167" y="295665"/>
                  </a:cubicBezTo>
                  <a:cubicBezTo>
                    <a:pt x="15090" y="296657"/>
                    <a:pt x="8851" y="295932"/>
                    <a:pt x="3165" y="293569"/>
                  </a:cubicBezTo>
                  <a:cubicBezTo>
                    <a:pt x="117" y="292236"/>
                    <a:pt x="-2550" y="286711"/>
                    <a:pt x="4308" y="284902"/>
                  </a:cubicBezTo>
                  <a:cubicBezTo>
                    <a:pt x="13166" y="284041"/>
                    <a:pt x="21881" y="282023"/>
                    <a:pt x="30216" y="278901"/>
                  </a:cubicBezTo>
                  <a:cubicBezTo>
                    <a:pt x="38217" y="275281"/>
                    <a:pt x="43265" y="271471"/>
                    <a:pt x="41455" y="270709"/>
                  </a:cubicBezTo>
                  <a:cubicBezTo>
                    <a:pt x="39645" y="269947"/>
                    <a:pt x="35169" y="272424"/>
                    <a:pt x="27168" y="271852"/>
                  </a:cubicBezTo>
                  <a:cubicBezTo>
                    <a:pt x="19167" y="271281"/>
                    <a:pt x="11642" y="266137"/>
                    <a:pt x="11737" y="262327"/>
                  </a:cubicBezTo>
                  <a:cubicBezTo>
                    <a:pt x="11832" y="258517"/>
                    <a:pt x="13452" y="260422"/>
                    <a:pt x="21262" y="259756"/>
                  </a:cubicBezTo>
                  <a:cubicBezTo>
                    <a:pt x="29559" y="257716"/>
                    <a:pt x="37998" y="256284"/>
                    <a:pt x="46503" y="255469"/>
                  </a:cubicBezTo>
                  <a:cubicBezTo>
                    <a:pt x="54924" y="255791"/>
                    <a:pt x="63344" y="254795"/>
                    <a:pt x="71459" y="252517"/>
                  </a:cubicBezTo>
                  <a:cubicBezTo>
                    <a:pt x="79936" y="249945"/>
                    <a:pt x="99081" y="226990"/>
                    <a:pt x="113750" y="205939"/>
                  </a:cubicBezTo>
                  <a:cubicBezTo>
                    <a:pt x="129714" y="182391"/>
                    <a:pt x="142344" y="156747"/>
                    <a:pt x="151278" y="129739"/>
                  </a:cubicBezTo>
                  <a:cubicBezTo>
                    <a:pt x="160041" y="101164"/>
                    <a:pt x="170328" y="46586"/>
                    <a:pt x="178044" y="27727"/>
                  </a:cubicBezTo>
                  <a:cubicBezTo>
                    <a:pt x="185759" y="8867"/>
                    <a:pt x="198427" y="390"/>
                    <a:pt x="210714" y="9"/>
                  </a:cubicBezTo>
                  <a:cubicBezTo>
                    <a:pt x="225097" y="-467"/>
                    <a:pt x="231289" y="18487"/>
                    <a:pt x="227478" y="34870"/>
                  </a:cubicBezTo>
                  <a:cubicBezTo>
                    <a:pt x="220811" y="62969"/>
                    <a:pt x="188807" y="173650"/>
                    <a:pt x="149659" y="225085"/>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3" name="Google Shape;193;p12"/>
            <p:cNvSpPr/>
            <p:nvPr/>
          </p:nvSpPr>
          <p:spPr>
            <a:xfrm>
              <a:off x="6687493" y="808527"/>
              <a:ext cx="141254" cy="186323"/>
            </a:xfrm>
            <a:custGeom>
              <a:rect b="b" l="l" r="r" t="t"/>
              <a:pathLst>
                <a:path extrusionOk="0" h="232904" w="176568">
                  <a:moveTo>
                    <a:pt x="139122" y="16859"/>
                  </a:moveTo>
                  <a:cubicBezTo>
                    <a:pt x="153790" y="19145"/>
                    <a:pt x="170554" y="26955"/>
                    <a:pt x="172840" y="35051"/>
                  </a:cubicBezTo>
                  <a:cubicBezTo>
                    <a:pt x="178965" y="64011"/>
                    <a:pt x="177526" y="94062"/>
                    <a:pt x="168649" y="122300"/>
                  </a:cubicBezTo>
                  <a:cubicBezTo>
                    <a:pt x="155981" y="156019"/>
                    <a:pt x="141503" y="216693"/>
                    <a:pt x="134264" y="231266"/>
                  </a:cubicBezTo>
                  <a:cubicBezTo>
                    <a:pt x="96383" y="236540"/>
                    <a:pt x="57826" y="228996"/>
                    <a:pt x="24726" y="209835"/>
                  </a:cubicBezTo>
                  <a:cubicBezTo>
                    <a:pt x="24726" y="209835"/>
                    <a:pt x="21678" y="151352"/>
                    <a:pt x="21488" y="132016"/>
                  </a:cubicBezTo>
                  <a:cubicBezTo>
                    <a:pt x="-26137" y="90773"/>
                    <a:pt x="14630" y="39814"/>
                    <a:pt x="54635" y="285"/>
                  </a:cubicBezTo>
                  <a:cubicBezTo>
                    <a:pt x="59455" y="-95"/>
                    <a:pt x="64293" y="-95"/>
                    <a:pt x="69113" y="285"/>
                  </a:cubicBezTo>
                  <a:cubicBezTo>
                    <a:pt x="69113" y="285"/>
                    <a:pt x="33394" y="42576"/>
                    <a:pt x="58159" y="66960"/>
                  </a:cubicBezTo>
                  <a:cubicBezTo>
                    <a:pt x="111499" y="50291"/>
                    <a:pt x="122072" y="26384"/>
                    <a:pt x="139122" y="16859"/>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4" name="Google Shape;194;p12"/>
            <p:cNvSpPr/>
            <p:nvPr/>
          </p:nvSpPr>
          <p:spPr>
            <a:xfrm>
              <a:off x="6712641" y="675415"/>
              <a:ext cx="103914" cy="128012"/>
            </a:xfrm>
            <a:custGeom>
              <a:rect b="b" l="l" r="r" t="t"/>
              <a:pathLst>
                <a:path extrusionOk="0" h="160015" w="129892">
                  <a:moveTo>
                    <a:pt x="2701" y="57241"/>
                  </a:moveTo>
                  <a:lnTo>
                    <a:pt x="2701" y="57241"/>
                  </a:lnTo>
                  <a:cubicBezTo>
                    <a:pt x="8035" y="23618"/>
                    <a:pt x="32324" y="-1719"/>
                    <a:pt x="66995" y="91"/>
                  </a:cubicBezTo>
                  <a:cubicBezTo>
                    <a:pt x="103761" y="2178"/>
                    <a:pt x="131870" y="33673"/>
                    <a:pt x="129784" y="70438"/>
                  </a:cubicBezTo>
                  <a:cubicBezTo>
                    <a:pt x="129774" y="70547"/>
                    <a:pt x="129774" y="70657"/>
                    <a:pt x="129765" y="70767"/>
                  </a:cubicBezTo>
                  <a:cubicBezTo>
                    <a:pt x="128441" y="91415"/>
                    <a:pt x="117601" y="110276"/>
                    <a:pt x="100428" y="121821"/>
                  </a:cubicBezTo>
                  <a:cubicBezTo>
                    <a:pt x="99228" y="126932"/>
                    <a:pt x="97437" y="131886"/>
                    <a:pt x="95094" y="136584"/>
                  </a:cubicBezTo>
                  <a:cubicBezTo>
                    <a:pt x="82806" y="150872"/>
                    <a:pt x="50231" y="159921"/>
                    <a:pt x="39468" y="160016"/>
                  </a:cubicBezTo>
                  <a:cubicBezTo>
                    <a:pt x="29943" y="160016"/>
                    <a:pt x="22132" y="151443"/>
                    <a:pt x="13369" y="137061"/>
                  </a:cubicBezTo>
                  <a:cubicBezTo>
                    <a:pt x="-4728" y="107247"/>
                    <a:pt x="-156" y="73910"/>
                    <a:pt x="2701" y="57241"/>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5" name="Google Shape;195;p12"/>
            <p:cNvSpPr/>
            <p:nvPr/>
          </p:nvSpPr>
          <p:spPr>
            <a:xfrm>
              <a:off x="6716857" y="674913"/>
              <a:ext cx="104325" cy="98187"/>
            </a:xfrm>
            <a:custGeom>
              <a:rect b="b" l="l" r="r" t="t"/>
              <a:pathLst>
                <a:path extrusionOk="0" h="122734" w="130406">
                  <a:moveTo>
                    <a:pt x="72390" y="1671"/>
                  </a:moveTo>
                  <a:cubicBezTo>
                    <a:pt x="96679" y="6339"/>
                    <a:pt x="116681" y="13197"/>
                    <a:pt x="123254" y="37104"/>
                  </a:cubicBezTo>
                  <a:cubicBezTo>
                    <a:pt x="127825" y="53487"/>
                    <a:pt x="133731" y="84729"/>
                    <a:pt x="128111" y="98064"/>
                  </a:cubicBezTo>
                  <a:lnTo>
                    <a:pt x="124587" y="107589"/>
                  </a:lnTo>
                  <a:lnTo>
                    <a:pt x="95155" y="122734"/>
                  </a:lnTo>
                  <a:cubicBezTo>
                    <a:pt x="95155" y="122734"/>
                    <a:pt x="81439" y="111304"/>
                    <a:pt x="85630" y="77776"/>
                  </a:cubicBezTo>
                  <a:cubicBezTo>
                    <a:pt x="85506" y="73249"/>
                    <a:pt x="84077" y="68853"/>
                    <a:pt x="81534" y="65108"/>
                  </a:cubicBezTo>
                  <a:cubicBezTo>
                    <a:pt x="79667" y="61944"/>
                    <a:pt x="78315" y="58504"/>
                    <a:pt x="77533" y="54916"/>
                  </a:cubicBezTo>
                  <a:cubicBezTo>
                    <a:pt x="74028" y="45886"/>
                    <a:pt x="67218" y="38529"/>
                    <a:pt x="58483" y="34342"/>
                  </a:cubicBezTo>
                  <a:cubicBezTo>
                    <a:pt x="39653" y="26020"/>
                    <a:pt x="18002" y="27007"/>
                    <a:pt x="0" y="37009"/>
                  </a:cubicBezTo>
                  <a:cubicBezTo>
                    <a:pt x="12706" y="9565"/>
                    <a:pt x="42939" y="-5191"/>
                    <a:pt x="72390" y="1671"/>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6" name="Google Shape;196;p12"/>
            <p:cNvSpPr/>
            <p:nvPr/>
          </p:nvSpPr>
          <p:spPr>
            <a:xfrm>
              <a:off x="6591681" y="1319278"/>
              <a:ext cx="82039" cy="62578"/>
            </a:xfrm>
            <a:custGeom>
              <a:rect b="b" l="l" r="r" t="t"/>
              <a:pathLst>
                <a:path extrusionOk="0" h="78223" w="102549">
                  <a:moveTo>
                    <a:pt x="95132" y="3"/>
                  </a:moveTo>
                  <a:cubicBezTo>
                    <a:pt x="82845" y="9528"/>
                    <a:pt x="63699" y="3051"/>
                    <a:pt x="62747" y="4003"/>
                  </a:cubicBezTo>
                  <a:cubicBezTo>
                    <a:pt x="48374" y="16282"/>
                    <a:pt x="33334" y="27761"/>
                    <a:pt x="17694" y="38388"/>
                  </a:cubicBezTo>
                  <a:cubicBezTo>
                    <a:pt x="10074" y="44389"/>
                    <a:pt x="-1928" y="52485"/>
                    <a:pt x="263" y="64106"/>
                  </a:cubicBezTo>
                  <a:cubicBezTo>
                    <a:pt x="4168" y="84775"/>
                    <a:pt x="37315" y="78393"/>
                    <a:pt x="49888" y="72107"/>
                  </a:cubicBezTo>
                  <a:cubicBezTo>
                    <a:pt x="62461" y="65820"/>
                    <a:pt x="72558" y="55248"/>
                    <a:pt x="84464" y="47913"/>
                  </a:cubicBezTo>
                  <a:cubicBezTo>
                    <a:pt x="92846" y="42675"/>
                    <a:pt x="101228" y="39912"/>
                    <a:pt x="102466" y="28863"/>
                  </a:cubicBezTo>
                  <a:cubicBezTo>
                    <a:pt x="103323" y="22767"/>
                    <a:pt x="97323" y="-283"/>
                    <a:pt x="95132" y="3"/>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7" name="Google Shape;197;p12"/>
            <p:cNvSpPr/>
            <p:nvPr/>
          </p:nvSpPr>
          <p:spPr>
            <a:xfrm>
              <a:off x="6592043" y="1339232"/>
              <a:ext cx="81667" cy="42638"/>
            </a:xfrm>
            <a:custGeom>
              <a:rect b="b" l="l" r="r" t="t"/>
              <a:pathLst>
                <a:path extrusionOk="0" h="53297" w="102084">
                  <a:moveTo>
                    <a:pt x="101917" y="0"/>
                  </a:moveTo>
                  <a:cubicBezTo>
                    <a:pt x="100298" y="10192"/>
                    <a:pt x="92392" y="13049"/>
                    <a:pt x="83725" y="18193"/>
                  </a:cubicBezTo>
                  <a:cubicBezTo>
                    <a:pt x="71628" y="25717"/>
                    <a:pt x="61055" y="36481"/>
                    <a:pt x="48482" y="42863"/>
                  </a:cubicBezTo>
                  <a:cubicBezTo>
                    <a:pt x="35909" y="49244"/>
                    <a:pt x="8096" y="54483"/>
                    <a:pt x="0" y="39719"/>
                  </a:cubicBezTo>
                  <a:cubicBezTo>
                    <a:pt x="4381" y="59722"/>
                    <a:pt x="36957" y="53435"/>
                    <a:pt x="49435" y="47149"/>
                  </a:cubicBezTo>
                  <a:cubicBezTo>
                    <a:pt x="61913" y="40862"/>
                    <a:pt x="72104" y="30289"/>
                    <a:pt x="84010" y="22955"/>
                  </a:cubicBezTo>
                  <a:cubicBezTo>
                    <a:pt x="92392" y="17716"/>
                    <a:pt x="100775" y="14954"/>
                    <a:pt x="102013" y="3905"/>
                  </a:cubicBezTo>
                  <a:cubicBezTo>
                    <a:pt x="102137" y="2604"/>
                    <a:pt x="102098" y="1293"/>
                    <a:pt x="101917"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8" name="Google Shape;198;p12"/>
            <p:cNvSpPr/>
            <p:nvPr/>
          </p:nvSpPr>
          <p:spPr>
            <a:xfrm>
              <a:off x="6550653" y="1292322"/>
              <a:ext cx="75096" cy="58175"/>
            </a:xfrm>
            <a:custGeom>
              <a:rect b="b" l="l" r="r" t="t"/>
              <a:pathLst>
                <a:path extrusionOk="0" h="72719" w="93870">
                  <a:moveTo>
                    <a:pt x="86537" y="0"/>
                  </a:moveTo>
                  <a:cubicBezTo>
                    <a:pt x="75297" y="9525"/>
                    <a:pt x="57962" y="4000"/>
                    <a:pt x="57390" y="4858"/>
                  </a:cubicBezTo>
                  <a:cubicBezTo>
                    <a:pt x="44255" y="16047"/>
                    <a:pt x="30520" y="26508"/>
                    <a:pt x="16242" y="36195"/>
                  </a:cubicBezTo>
                  <a:cubicBezTo>
                    <a:pt x="9194" y="41719"/>
                    <a:pt x="-1760" y="49149"/>
                    <a:pt x="240" y="59722"/>
                  </a:cubicBezTo>
                  <a:cubicBezTo>
                    <a:pt x="3764" y="78772"/>
                    <a:pt x="34149" y="72866"/>
                    <a:pt x="45674" y="67056"/>
                  </a:cubicBezTo>
                  <a:cubicBezTo>
                    <a:pt x="57200" y="61246"/>
                    <a:pt x="66439" y="51625"/>
                    <a:pt x="77297" y="44958"/>
                  </a:cubicBezTo>
                  <a:cubicBezTo>
                    <a:pt x="85013" y="40100"/>
                    <a:pt x="92633" y="37624"/>
                    <a:pt x="93871" y="27813"/>
                  </a:cubicBezTo>
                  <a:cubicBezTo>
                    <a:pt x="93547" y="18108"/>
                    <a:pt x="91042" y="8600"/>
                    <a:pt x="86537" y="0"/>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9" name="Google Shape;199;p12"/>
            <p:cNvSpPr/>
            <p:nvPr/>
          </p:nvSpPr>
          <p:spPr>
            <a:xfrm>
              <a:off x="6550998" y="1311512"/>
              <a:ext cx="74798" cy="39046"/>
            </a:xfrm>
            <a:custGeom>
              <a:rect b="b" l="l" r="r" t="t"/>
              <a:pathLst>
                <a:path extrusionOk="0" h="48808" w="93498">
                  <a:moveTo>
                    <a:pt x="93345" y="0"/>
                  </a:moveTo>
                  <a:cubicBezTo>
                    <a:pt x="91821" y="9525"/>
                    <a:pt x="84296" y="11906"/>
                    <a:pt x="76581" y="16669"/>
                  </a:cubicBezTo>
                  <a:cubicBezTo>
                    <a:pt x="65913" y="23622"/>
                    <a:pt x="56388" y="33147"/>
                    <a:pt x="44387" y="39243"/>
                  </a:cubicBezTo>
                  <a:cubicBezTo>
                    <a:pt x="32385" y="45339"/>
                    <a:pt x="7429" y="49911"/>
                    <a:pt x="0" y="36385"/>
                  </a:cubicBezTo>
                  <a:cubicBezTo>
                    <a:pt x="4000" y="54674"/>
                    <a:pt x="33814" y="48959"/>
                    <a:pt x="45244" y="43148"/>
                  </a:cubicBezTo>
                  <a:cubicBezTo>
                    <a:pt x="56674" y="37338"/>
                    <a:pt x="66008" y="27718"/>
                    <a:pt x="76867" y="21050"/>
                  </a:cubicBezTo>
                  <a:cubicBezTo>
                    <a:pt x="84582" y="16193"/>
                    <a:pt x="92202" y="13716"/>
                    <a:pt x="93440" y="3905"/>
                  </a:cubicBezTo>
                  <a:cubicBezTo>
                    <a:pt x="93545" y="2604"/>
                    <a:pt x="93507" y="1295"/>
                    <a:pt x="93345"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0" name="Google Shape;200;p12"/>
            <p:cNvSpPr/>
            <p:nvPr/>
          </p:nvSpPr>
          <p:spPr>
            <a:xfrm>
              <a:off x="6578488" y="992358"/>
              <a:ext cx="178821" cy="308422"/>
            </a:xfrm>
            <a:custGeom>
              <a:rect b="b" l="l" r="r" t="t"/>
              <a:pathLst>
                <a:path extrusionOk="0" h="385528" w="223526">
                  <a:moveTo>
                    <a:pt x="222028" y="14192"/>
                  </a:moveTo>
                  <a:cubicBezTo>
                    <a:pt x="188671" y="18631"/>
                    <a:pt x="154743" y="13718"/>
                    <a:pt x="124016" y="0"/>
                  </a:cubicBezTo>
                  <a:cubicBezTo>
                    <a:pt x="124587" y="10477"/>
                    <a:pt x="125158" y="19717"/>
                    <a:pt x="125158" y="19717"/>
                  </a:cubicBezTo>
                  <a:cubicBezTo>
                    <a:pt x="85249" y="48292"/>
                    <a:pt x="5239" y="95345"/>
                    <a:pt x="0" y="128111"/>
                  </a:cubicBezTo>
                  <a:cubicBezTo>
                    <a:pt x="5239" y="231553"/>
                    <a:pt x="20955" y="379381"/>
                    <a:pt x="25432" y="381476"/>
                  </a:cubicBezTo>
                  <a:cubicBezTo>
                    <a:pt x="37909" y="387477"/>
                    <a:pt x="46672" y="386525"/>
                    <a:pt x="52578" y="380524"/>
                  </a:cubicBezTo>
                  <a:cubicBezTo>
                    <a:pt x="52578" y="380524"/>
                    <a:pt x="77724" y="292894"/>
                    <a:pt x="70390" y="164306"/>
                  </a:cubicBezTo>
                  <a:cubicBezTo>
                    <a:pt x="70390" y="164306"/>
                    <a:pt x="209931" y="102489"/>
                    <a:pt x="219075" y="69056"/>
                  </a:cubicBezTo>
                  <a:cubicBezTo>
                    <a:pt x="223152" y="55420"/>
                    <a:pt x="224447" y="41103"/>
                    <a:pt x="222885" y="26956"/>
                  </a:cubicBezTo>
                  <a:cubicBezTo>
                    <a:pt x="222790" y="22765"/>
                    <a:pt x="222504" y="18288"/>
                    <a:pt x="222028" y="14192"/>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1" name="Google Shape;201;p12"/>
            <p:cNvSpPr/>
            <p:nvPr/>
          </p:nvSpPr>
          <p:spPr>
            <a:xfrm>
              <a:off x="6627226" y="992967"/>
              <a:ext cx="178028" cy="333954"/>
            </a:xfrm>
            <a:custGeom>
              <a:rect b="b" l="l" r="r" t="t"/>
              <a:pathLst>
                <a:path extrusionOk="0" h="417442" w="222535">
                  <a:moveTo>
                    <a:pt x="207359" y="0"/>
                  </a:moveTo>
                  <a:cubicBezTo>
                    <a:pt x="180927" y="11882"/>
                    <a:pt x="151600" y="15820"/>
                    <a:pt x="122968" y="11335"/>
                  </a:cubicBezTo>
                  <a:cubicBezTo>
                    <a:pt x="122968" y="25146"/>
                    <a:pt x="124968" y="51149"/>
                    <a:pt x="124968" y="51149"/>
                  </a:cubicBezTo>
                  <a:cubicBezTo>
                    <a:pt x="84868" y="79153"/>
                    <a:pt x="5144" y="126778"/>
                    <a:pt x="0" y="159544"/>
                  </a:cubicBezTo>
                  <a:cubicBezTo>
                    <a:pt x="5144" y="263081"/>
                    <a:pt x="14859" y="412909"/>
                    <a:pt x="19050" y="414814"/>
                  </a:cubicBezTo>
                  <a:cubicBezTo>
                    <a:pt x="29994" y="419399"/>
                    <a:pt x="42529" y="417917"/>
                    <a:pt x="52102" y="410909"/>
                  </a:cubicBezTo>
                  <a:cubicBezTo>
                    <a:pt x="52102" y="410909"/>
                    <a:pt x="77343" y="324326"/>
                    <a:pt x="70009" y="195739"/>
                  </a:cubicBezTo>
                  <a:cubicBezTo>
                    <a:pt x="70009" y="193358"/>
                    <a:pt x="189643" y="134398"/>
                    <a:pt x="204788" y="118872"/>
                  </a:cubicBezTo>
                  <a:cubicBezTo>
                    <a:pt x="219932" y="103346"/>
                    <a:pt x="222885" y="80105"/>
                    <a:pt x="222504" y="58103"/>
                  </a:cubicBezTo>
                  <a:cubicBezTo>
                    <a:pt x="221466" y="37907"/>
                    <a:pt x="216313" y="18135"/>
                    <a:pt x="207359" y="0"/>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2" name="Google Shape;202;p12"/>
            <p:cNvSpPr/>
            <p:nvPr/>
          </p:nvSpPr>
          <p:spPr>
            <a:xfrm>
              <a:off x="6560953" y="971949"/>
              <a:ext cx="266226" cy="245057"/>
            </a:xfrm>
            <a:custGeom>
              <a:rect b="b" l="l" r="r" t="t"/>
              <a:pathLst>
                <a:path extrusionOk="0" h="306321" w="332782">
                  <a:moveTo>
                    <a:pt x="319589" y="48292"/>
                  </a:moveTo>
                  <a:cubicBezTo>
                    <a:pt x="319589" y="48292"/>
                    <a:pt x="363881" y="126682"/>
                    <a:pt x="290157" y="166973"/>
                  </a:cubicBezTo>
                  <a:cubicBezTo>
                    <a:pt x="212338" y="209455"/>
                    <a:pt x="164999" y="219361"/>
                    <a:pt x="164999" y="219361"/>
                  </a:cubicBezTo>
                  <a:lnTo>
                    <a:pt x="153283" y="222123"/>
                  </a:lnTo>
                  <a:cubicBezTo>
                    <a:pt x="156950" y="249145"/>
                    <a:pt x="156950" y="276539"/>
                    <a:pt x="153283" y="303562"/>
                  </a:cubicBezTo>
                  <a:cubicBezTo>
                    <a:pt x="153283" y="303562"/>
                    <a:pt x="97752" y="322612"/>
                    <a:pt x="26981" y="260604"/>
                  </a:cubicBezTo>
                  <a:lnTo>
                    <a:pt x="3550" y="185071"/>
                  </a:lnTo>
                  <a:lnTo>
                    <a:pt x="788" y="165068"/>
                  </a:lnTo>
                  <a:cubicBezTo>
                    <a:pt x="-1936" y="151189"/>
                    <a:pt x="2502" y="136869"/>
                    <a:pt x="12599" y="126968"/>
                  </a:cubicBezTo>
                  <a:cubicBezTo>
                    <a:pt x="29553" y="111538"/>
                    <a:pt x="83369" y="72104"/>
                    <a:pt x="116802" y="49625"/>
                  </a:cubicBezTo>
                  <a:cubicBezTo>
                    <a:pt x="150235" y="27146"/>
                    <a:pt x="177286" y="5429"/>
                    <a:pt x="177286" y="5429"/>
                  </a:cubicBezTo>
                  <a:lnTo>
                    <a:pt x="183096" y="0"/>
                  </a:lnTo>
                  <a:cubicBezTo>
                    <a:pt x="183096" y="0"/>
                    <a:pt x="222815" y="31623"/>
                    <a:pt x="295301" y="21050"/>
                  </a:cubicBezTo>
                  <a:cubicBezTo>
                    <a:pt x="304826" y="28750"/>
                    <a:pt x="313027" y="37951"/>
                    <a:pt x="319589" y="48292"/>
                  </a:cubicBezTo>
                  <a:close/>
                </a:path>
              </a:pathLst>
            </a:custGeom>
            <a:solidFill>
              <a:srgbClr val="E2616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3" name="Google Shape;203;p12"/>
            <p:cNvSpPr/>
            <p:nvPr/>
          </p:nvSpPr>
          <p:spPr>
            <a:xfrm>
              <a:off x="6774876" y="827227"/>
              <a:ext cx="92521" cy="324362"/>
            </a:xfrm>
            <a:custGeom>
              <a:rect b="b" l="l" r="r" t="t"/>
              <a:pathLst>
                <a:path extrusionOk="0" h="405453" w="115651">
                  <a:moveTo>
                    <a:pt x="8203" y="345513"/>
                  </a:moveTo>
                  <a:cubicBezTo>
                    <a:pt x="14946" y="339437"/>
                    <a:pt x="22071" y="333806"/>
                    <a:pt x="29539" y="328654"/>
                  </a:cubicBezTo>
                  <a:cubicBezTo>
                    <a:pt x="37482" y="324626"/>
                    <a:pt x="44769" y="319424"/>
                    <a:pt x="51160" y="313223"/>
                  </a:cubicBezTo>
                  <a:cubicBezTo>
                    <a:pt x="57923" y="306460"/>
                    <a:pt x="67924" y="277981"/>
                    <a:pt x="73163" y="250263"/>
                  </a:cubicBezTo>
                  <a:cubicBezTo>
                    <a:pt x="77992" y="219257"/>
                    <a:pt x="77478" y="187654"/>
                    <a:pt x="71639" y="156823"/>
                  </a:cubicBezTo>
                  <a:cubicBezTo>
                    <a:pt x="62447" y="119935"/>
                    <a:pt x="50046" y="83921"/>
                    <a:pt x="34587" y="49190"/>
                  </a:cubicBezTo>
                  <a:cubicBezTo>
                    <a:pt x="25062" y="28426"/>
                    <a:pt x="30301" y="15757"/>
                    <a:pt x="39254" y="6518"/>
                  </a:cubicBezTo>
                  <a:cubicBezTo>
                    <a:pt x="49827" y="-4245"/>
                    <a:pt x="60781" y="-3959"/>
                    <a:pt x="73354" y="24997"/>
                  </a:cubicBezTo>
                  <a:cubicBezTo>
                    <a:pt x="90984" y="65646"/>
                    <a:pt x="104015" y="108137"/>
                    <a:pt x="112216" y="151679"/>
                  </a:cubicBezTo>
                  <a:cubicBezTo>
                    <a:pt x="117207" y="183273"/>
                    <a:pt x="116759" y="215488"/>
                    <a:pt x="110882" y="246929"/>
                  </a:cubicBezTo>
                  <a:cubicBezTo>
                    <a:pt x="105701" y="274524"/>
                    <a:pt x="97195" y="301390"/>
                    <a:pt x="85546" y="326939"/>
                  </a:cubicBezTo>
                  <a:cubicBezTo>
                    <a:pt x="82307" y="334464"/>
                    <a:pt x="81736" y="340750"/>
                    <a:pt x="77259" y="355514"/>
                  </a:cubicBezTo>
                  <a:cubicBezTo>
                    <a:pt x="72992" y="370530"/>
                    <a:pt x="65143" y="384289"/>
                    <a:pt x="54399" y="395614"/>
                  </a:cubicBezTo>
                  <a:cubicBezTo>
                    <a:pt x="44874" y="404568"/>
                    <a:pt x="39921" y="406282"/>
                    <a:pt x="37349" y="405139"/>
                  </a:cubicBezTo>
                  <a:cubicBezTo>
                    <a:pt x="34777" y="403996"/>
                    <a:pt x="34206" y="400186"/>
                    <a:pt x="38111" y="395614"/>
                  </a:cubicBezTo>
                  <a:cubicBezTo>
                    <a:pt x="44836" y="388828"/>
                    <a:pt x="50284" y="380892"/>
                    <a:pt x="54208" y="372183"/>
                  </a:cubicBezTo>
                  <a:cubicBezTo>
                    <a:pt x="54208" y="372183"/>
                    <a:pt x="46112" y="382565"/>
                    <a:pt x="40778" y="388375"/>
                  </a:cubicBezTo>
                  <a:cubicBezTo>
                    <a:pt x="36044" y="393624"/>
                    <a:pt x="30596" y="398178"/>
                    <a:pt x="24586" y="401901"/>
                  </a:cubicBezTo>
                  <a:cubicBezTo>
                    <a:pt x="18775" y="405425"/>
                    <a:pt x="9536" y="401234"/>
                    <a:pt x="13346" y="396567"/>
                  </a:cubicBezTo>
                  <a:cubicBezTo>
                    <a:pt x="17156" y="391900"/>
                    <a:pt x="21442" y="389233"/>
                    <a:pt x="29253" y="380470"/>
                  </a:cubicBezTo>
                  <a:cubicBezTo>
                    <a:pt x="33444" y="375880"/>
                    <a:pt x="37063" y="370793"/>
                    <a:pt x="40016" y="365325"/>
                  </a:cubicBezTo>
                  <a:cubicBezTo>
                    <a:pt x="34473" y="370853"/>
                    <a:pt x="28481" y="375918"/>
                    <a:pt x="22109" y="380470"/>
                  </a:cubicBezTo>
                  <a:cubicBezTo>
                    <a:pt x="17156" y="384430"/>
                    <a:pt x="11174" y="386907"/>
                    <a:pt x="4869" y="387613"/>
                  </a:cubicBezTo>
                  <a:cubicBezTo>
                    <a:pt x="1630" y="387613"/>
                    <a:pt x="-2942" y="383803"/>
                    <a:pt x="2583" y="378565"/>
                  </a:cubicBezTo>
                  <a:cubicBezTo>
                    <a:pt x="10451" y="373116"/>
                    <a:pt x="17613" y="366718"/>
                    <a:pt x="23919" y="359515"/>
                  </a:cubicBezTo>
                  <a:cubicBezTo>
                    <a:pt x="29824" y="351990"/>
                    <a:pt x="32872" y="345799"/>
                    <a:pt x="30967" y="345989"/>
                  </a:cubicBezTo>
                  <a:cubicBezTo>
                    <a:pt x="29062" y="346180"/>
                    <a:pt x="25919" y="350752"/>
                    <a:pt x="18394" y="354276"/>
                  </a:cubicBezTo>
                  <a:cubicBezTo>
                    <a:pt x="10870" y="357800"/>
                    <a:pt x="2011" y="356562"/>
                    <a:pt x="487" y="352371"/>
                  </a:cubicBezTo>
                  <a:cubicBezTo>
                    <a:pt x="-1037" y="348180"/>
                    <a:pt x="1249" y="350085"/>
                    <a:pt x="8203" y="345513"/>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4" name="Google Shape;204;p12"/>
            <p:cNvSpPr/>
            <p:nvPr/>
          </p:nvSpPr>
          <p:spPr>
            <a:xfrm>
              <a:off x="6792998" y="823141"/>
              <a:ext cx="55942" cy="71147"/>
            </a:xfrm>
            <a:custGeom>
              <a:rect b="b" l="l" r="r" t="t"/>
              <a:pathLst>
                <a:path extrusionOk="0" h="88934" w="69928">
                  <a:moveTo>
                    <a:pt x="69928" y="69255"/>
                  </a:moveTo>
                  <a:cubicBezTo>
                    <a:pt x="69928" y="69255"/>
                    <a:pt x="43163" y="93068"/>
                    <a:pt x="13350" y="88305"/>
                  </a:cubicBezTo>
                  <a:lnTo>
                    <a:pt x="1348" y="38299"/>
                  </a:lnTo>
                  <a:cubicBezTo>
                    <a:pt x="1348" y="38299"/>
                    <a:pt x="-6558" y="12105"/>
                    <a:pt x="15921" y="2104"/>
                  </a:cubicBezTo>
                  <a:cubicBezTo>
                    <a:pt x="38400" y="-7897"/>
                    <a:pt x="60212" y="18296"/>
                    <a:pt x="69928" y="69255"/>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5" name="Google Shape;205;p12"/>
            <p:cNvSpPr/>
            <p:nvPr/>
          </p:nvSpPr>
          <p:spPr>
            <a:xfrm>
              <a:off x="6683350" y="808424"/>
              <a:ext cx="47853" cy="50242"/>
            </a:xfrm>
            <a:custGeom>
              <a:rect b="b" l="l" r="r" t="t"/>
              <a:pathLst>
                <a:path extrusionOk="0" h="62802" w="59816">
                  <a:moveTo>
                    <a:pt x="59817" y="413"/>
                  </a:moveTo>
                  <a:cubicBezTo>
                    <a:pt x="59817" y="413"/>
                    <a:pt x="30766" y="-8445"/>
                    <a:pt x="0" y="55849"/>
                  </a:cubicBezTo>
                  <a:lnTo>
                    <a:pt x="11525" y="62802"/>
                  </a:lnTo>
                  <a:cubicBezTo>
                    <a:pt x="25917" y="40743"/>
                    <a:pt x="42072" y="19879"/>
                    <a:pt x="59817" y="413"/>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206" name="Google Shape;206;p12"/>
            <p:cNvGrpSpPr/>
            <p:nvPr/>
          </p:nvGrpSpPr>
          <p:grpSpPr>
            <a:xfrm flipH="1">
              <a:off x="5678143" y="1227582"/>
              <a:ext cx="345795" cy="1043508"/>
              <a:chOff x="5678143" y="1151382"/>
              <a:chExt cx="345795" cy="1043508"/>
            </a:xfrm>
          </p:grpSpPr>
          <p:sp>
            <p:nvSpPr>
              <p:cNvPr id="207" name="Google Shape;207;p12"/>
              <p:cNvSpPr/>
              <p:nvPr/>
            </p:nvSpPr>
            <p:spPr>
              <a:xfrm>
                <a:off x="5678143" y="1995246"/>
                <a:ext cx="345795" cy="199644"/>
              </a:xfrm>
              <a:custGeom>
                <a:rect b="b" l="l" r="r" t="t"/>
                <a:pathLst>
                  <a:path extrusionOk="0" h="249555" w="432244">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8" name="Google Shape;208;p12"/>
              <p:cNvSpPr/>
              <p:nvPr/>
            </p:nvSpPr>
            <p:spPr>
              <a:xfrm>
                <a:off x="5781662" y="1153715"/>
                <a:ext cx="174078" cy="254926"/>
              </a:xfrm>
              <a:custGeom>
                <a:rect b="b" l="l" r="r" t="t"/>
                <a:pathLst>
                  <a:path extrusionOk="0" h="318657" w="217597">
                    <a:moveTo>
                      <a:pt x="77117" y="10535"/>
                    </a:moveTo>
                    <a:cubicBezTo>
                      <a:pt x="85785" y="-3371"/>
                      <a:pt x="151983" y="-12515"/>
                      <a:pt x="173796" y="43587"/>
                    </a:cubicBezTo>
                    <a:cubicBezTo>
                      <a:pt x="181987" y="64828"/>
                      <a:pt x="180749" y="119216"/>
                      <a:pt x="187702" y="153315"/>
                    </a:cubicBezTo>
                    <a:cubicBezTo>
                      <a:pt x="194655" y="187415"/>
                      <a:pt x="210848" y="206846"/>
                      <a:pt x="216277" y="234563"/>
                    </a:cubicBezTo>
                    <a:cubicBezTo>
                      <a:pt x="221706" y="262281"/>
                      <a:pt x="212658" y="308668"/>
                      <a:pt x="145888" y="316954"/>
                    </a:cubicBezTo>
                    <a:cubicBezTo>
                      <a:pt x="79117" y="325241"/>
                      <a:pt x="27778" y="301715"/>
                      <a:pt x="11966" y="280379"/>
                    </a:cubicBezTo>
                    <a:cubicBezTo>
                      <a:pt x="-3845" y="259043"/>
                      <a:pt x="-4131" y="213704"/>
                      <a:pt x="11966" y="189605"/>
                    </a:cubicBezTo>
                    <a:cubicBezTo>
                      <a:pt x="28063" y="165507"/>
                      <a:pt x="40541" y="145505"/>
                      <a:pt x="40541" y="113405"/>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9" name="Google Shape;209;p12"/>
              <p:cNvSpPr/>
              <p:nvPr/>
            </p:nvSpPr>
            <p:spPr>
              <a:xfrm>
                <a:off x="5776639" y="1337053"/>
                <a:ext cx="32518" cy="188360"/>
              </a:xfrm>
              <a:custGeom>
                <a:rect b="b" l="l" r="r" t="t"/>
                <a:pathLst>
                  <a:path extrusionOk="0" h="235450" w="40647">
                    <a:moveTo>
                      <a:pt x="4152" y="15917"/>
                    </a:moveTo>
                    <a:cubicBezTo>
                      <a:pt x="4152" y="15917"/>
                      <a:pt x="-11564" y="127074"/>
                      <a:pt x="18154" y="205274"/>
                    </a:cubicBezTo>
                    <a:cubicBezTo>
                      <a:pt x="47872" y="283474"/>
                      <a:pt x="39585" y="184986"/>
                      <a:pt x="39585" y="184986"/>
                    </a:cubicBezTo>
                    <a:lnTo>
                      <a:pt x="32442" y="161554"/>
                    </a:lnTo>
                    <a:cubicBezTo>
                      <a:pt x="32442" y="161554"/>
                      <a:pt x="26536" y="71067"/>
                      <a:pt x="29013" y="48873"/>
                    </a:cubicBezTo>
                    <a:cubicBezTo>
                      <a:pt x="31489" y="26680"/>
                      <a:pt x="30918" y="7630"/>
                      <a:pt x="32442" y="5820"/>
                    </a:cubicBezTo>
                    <a:cubicBezTo>
                      <a:pt x="33966" y="4011"/>
                      <a:pt x="26632" y="486"/>
                      <a:pt x="23488" y="10"/>
                    </a:cubicBezTo>
                    <a:cubicBezTo>
                      <a:pt x="20345" y="-466"/>
                      <a:pt x="4152" y="15917"/>
                      <a:pt x="4152" y="15917"/>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0" name="Google Shape;210;p12"/>
              <p:cNvSpPr/>
              <p:nvPr/>
            </p:nvSpPr>
            <p:spPr>
              <a:xfrm>
                <a:off x="5795186" y="1151382"/>
                <a:ext cx="83137" cy="102663"/>
              </a:xfrm>
              <a:custGeom>
                <a:rect b="b" l="l" r="r" t="t"/>
                <a:pathLst>
                  <a:path extrusionOk="0" h="128329" w="103921">
                    <a:moveTo>
                      <a:pt x="103921" y="3833"/>
                    </a:moveTo>
                    <a:cubicBezTo>
                      <a:pt x="103921" y="3833"/>
                      <a:pt x="54105" y="-10550"/>
                      <a:pt x="23911" y="16406"/>
                    </a:cubicBezTo>
                    <a:cubicBezTo>
                      <a:pt x="3585" y="35104"/>
                      <a:pt x="-4645" y="63564"/>
                      <a:pt x="2575" y="90225"/>
                    </a:cubicBezTo>
                    <a:cubicBezTo>
                      <a:pt x="6576" y="105941"/>
                      <a:pt x="14672" y="127468"/>
                      <a:pt x="27150" y="128325"/>
                    </a:cubicBezTo>
                    <a:cubicBezTo>
                      <a:pt x="39627" y="129182"/>
                      <a:pt x="103921" y="3833"/>
                      <a:pt x="103921" y="3833"/>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1" name="Google Shape;211;p12"/>
              <p:cNvSpPr/>
              <p:nvPr/>
            </p:nvSpPr>
            <p:spPr>
              <a:xfrm>
                <a:off x="5811517" y="1263498"/>
                <a:ext cx="102898" cy="115088"/>
              </a:xfrm>
              <a:custGeom>
                <a:rect b="b" l="l" r="r" t="t"/>
                <a:pathLst>
                  <a:path extrusionOk="0" h="143860" w="128622">
                    <a:moveTo>
                      <a:pt x="102545" y="0"/>
                    </a:moveTo>
                    <a:cubicBezTo>
                      <a:pt x="102545" y="0"/>
                      <a:pt x="99307" y="55531"/>
                      <a:pt x="100355" y="59627"/>
                    </a:cubicBezTo>
                    <a:cubicBezTo>
                      <a:pt x="101402" y="63722"/>
                      <a:pt x="122071" y="67628"/>
                      <a:pt x="127977" y="72485"/>
                    </a:cubicBezTo>
                    <a:cubicBezTo>
                      <a:pt x="133883" y="77343"/>
                      <a:pt x="97783" y="133636"/>
                      <a:pt x="79400" y="142018"/>
                    </a:cubicBezTo>
                    <a:cubicBezTo>
                      <a:pt x="61016" y="150400"/>
                      <a:pt x="4343" y="129064"/>
                      <a:pt x="437" y="100774"/>
                    </a:cubicBezTo>
                    <a:cubicBezTo>
                      <a:pt x="-3182" y="74866"/>
                      <a:pt x="16630" y="54673"/>
                      <a:pt x="24345" y="47625"/>
                    </a:cubicBezTo>
                    <a:cubicBezTo>
                      <a:pt x="29546" y="47282"/>
                      <a:pt x="34765" y="47282"/>
                      <a:pt x="39966" y="47625"/>
                    </a:cubicBezTo>
                    <a:lnTo>
                      <a:pt x="41585" y="20764"/>
                    </a:lnTo>
                    <a:cubicBezTo>
                      <a:pt x="66446" y="11906"/>
                      <a:pt x="102545" y="0"/>
                      <a:pt x="102545" y="0"/>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2" name="Google Shape;212;p12"/>
              <p:cNvSpPr/>
              <p:nvPr/>
            </p:nvSpPr>
            <p:spPr>
              <a:xfrm>
                <a:off x="5781607" y="1300507"/>
                <a:ext cx="149918" cy="172167"/>
              </a:xfrm>
              <a:custGeom>
                <a:rect b="b" l="l" r="r" t="t"/>
                <a:pathLst>
                  <a:path extrusionOk="0" h="215209" w="187397">
                    <a:moveTo>
                      <a:pt x="147575" y="18193"/>
                    </a:moveTo>
                    <a:cubicBezTo>
                      <a:pt x="163196" y="20669"/>
                      <a:pt x="181008" y="28956"/>
                      <a:pt x="183485" y="37243"/>
                    </a:cubicBezTo>
                    <a:cubicBezTo>
                      <a:pt x="189933" y="68008"/>
                      <a:pt x="188390" y="99917"/>
                      <a:pt x="179008" y="129921"/>
                    </a:cubicBezTo>
                    <a:cubicBezTo>
                      <a:pt x="165482" y="165640"/>
                      <a:pt x="156434" y="188405"/>
                      <a:pt x="148623" y="203835"/>
                    </a:cubicBezTo>
                    <a:cubicBezTo>
                      <a:pt x="148623" y="203835"/>
                      <a:pt x="81091" y="232410"/>
                      <a:pt x="26703" y="198977"/>
                    </a:cubicBezTo>
                    <a:cubicBezTo>
                      <a:pt x="26703" y="198977"/>
                      <a:pt x="22893" y="160877"/>
                      <a:pt x="22703" y="140208"/>
                    </a:cubicBezTo>
                    <a:cubicBezTo>
                      <a:pt x="-27589" y="96393"/>
                      <a:pt x="15368" y="42291"/>
                      <a:pt x="57945" y="286"/>
                    </a:cubicBezTo>
                    <a:cubicBezTo>
                      <a:pt x="63050" y="-95"/>
                      <a:pt x="68175" y="-95"/>
                      <a:pt x="73280" y="286"/>
                    </a:cubicBezTo>
                    <a:cubicBezTo>
                      <a:pt x="73280" y="286"/>
                      <a:pt x="35180" y="45244"/>
                      <a:pt x="61755" y="70771"/>
                    </a:cubicBezTo>
                    <a:cubicBezTo>
                      <a:pt x="118238" y="53721"/>
                      <a:pt x="129478" y="28384"/>
                      <a:pt x="147575" y="18193"/>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3" name="Google Shape;213;p12"/>
              <p:cNvSpPr/>
              <p:nvPr/>
            </p:nvSpPr>
            <p:spPr>
              <a:xfrm>
                <a:off x="5808246" y="1159602"/>
                <a:ext cx="110823" cy="136345"/>
              </a:xfrm>
              <a:custGeom>
                <a:rect b="b" l="l" r="r" t="t"/>
                <a:pathLst>
                  <a:path extrusionOk="0" h="170431" w="138529">
                    <a:moveTo>
                      <a:pt x="2908" y="60608"/>
                    </a:moveTo>
                    <a:lnTo>
                      <a:pt x="2908" y="60608"/>
                    </a:lnTo>
                    <a:cubicBezTo>
                      <a:pt x="8528" y="24890"/>
                      <a:pt x="34245" y="-2066"/>
                      <a:pt x="71107" y="125"/>
                    </a:cubicBezTo>
                    <a:cubicBezTo>
                      <a:pt x="110150" y="1972"/>
                      <a:pt x="140297" y="35129"/>
                      <a:pt x="138449" y="74172"/>
                    </a:cubicBezTo>
                    <a:cubicBezTo>
                      <a:pt x="137372" y="96775"/>
                      <a:pt x="125552" y="117511"/>
                      <a:pt x="106635" y="129950"/>
                    </a:cubicBezTo>
                    <a:cubicBezTo>
                      <a:pt x="105369" y="135322"/>
                      <a:pt x="103483" y="140533"/>
                      <a:pt x="101016" y="145476"/>
                    </a:cubicBezTo>
                    <a:cubicBezTo>
                      <a:pt x="87966" y="160716"/>
                      <a:pt x="53391" y="170336"/>
                      <a:pt x="41865" y="170432"/>
                    </a:cubicBezTo>
                    <a:cubicBezTo>
                      <a:pt x="32340" y="170432"/>
                      <a:pt x="23482" y="161383"/>
                      <a:pt x="14243" y="146048"/>
                    </a:cubicBezTo>
                    <a:cubicBezTo>
                      <a:pt x="-5093" y="113663"/>
                      <a:pt x="-140" y="78230"/>
                      <a:pt x="2908" y="60608"/>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4" name="Google Shape;214;p12"/>
              <p:cNvSpPr/>
              <p:nvPr/>
            </p:nvSpPr>
            <p:spPr>
              <a:xfrm>
                <a:off x="5812703" y="1158869"/>
                <a:ext cx="110779" cy="104694"/>
              </a:xfrm>
              <a:custGeom>
                <a:rect b="b" l="l" r="r" t="t"/>
                <a:pathLst>
                  <a:path extrusionOk="0" h="130867" w="138474">
                    <a:moveTo>
                      <a:pt x="76867" y="1709"/>
                    </a:moveTo>
                    <a:cubicBezTo>
                      <a:pt x="102679" y="6757"/>
                      <a:pt x="123920" y="13996"/>
                      <a:pt x="130969" y="39332"/>
                    </a:cubicBezTo>
                    <a:cubicBezTo>
                      <a:pt x="135731" y="56858"/>
                      <a:pt x="142018" y="90101"/>
                      <a:pt x="136017" y="104102"/>
                    </a:cubicBezTo>
                    <a:lnTo>
                      <a:pt x="132398" y="114294"/>
                    </a:lnTo>
                    <a:lnTo>
                      <a:pt x="101060" y="130868"/>
                    </a:lnTo>
                    <a:cubicBezTo>
                      <a:pt x="101060" y="130868"/>
                      <a:pt x="86487" y="118676"/>
                      <a:pt x="91059" y="83243"/>
                    </a:cubicBezTo>
                    <a:cubicBezTo>
                      <a:pt x="90850" y="78423"/>
                      <a:pt x="89335" y="73746"/>
                      <a:pt x="86678" y="69717"/>
                    </a:cubicBezTo>
                    <a:cubicBezTo>
                      <a:pt x="84687" y="66364"/>
                      <a:pt x="83211" y="62735"/>
                      <a:pt x="82296" y="58954"/>
                    </a:cubicBezTo>
                    <a:cubicBezTo>
                      <a:pt x="78591" y="49353"/>
                      <a:pt x="71371" y="41514"/>
                      <a:pt x="62103" y="37046"/>
                    </a:cubicBezTo>
                    <a:cubicBezTo>
                      <a:pt x="38767" y="23997"/>
                      <a:pt x="4953" y="35237"/>
                      <a:pt x="0" y="39999"/>
                    </a:cubicBezTo>
                    <a:cubicBezTo>
                      <a:pt x="13221" y="10548"/>
                      <a:pt x="45396" y="-5483"/>
                      <a:pt x="76867" y="1709"/>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5" name="Google Shape;215;p12"/>
              <p:cNvSpPr/>
              <p:nvPr/>
            </p:nvSpPr>
            <p:spPr>
              <a:xfrm>
                <a:off x="5898276" y="1323720"/>
                <a:ext cx="74471" cy="246223"/>
              </a:xfrm>
              <a:custGeom>
                <a:rect b="b" l="l" r="r" t="t"/>
                <a:pathLst>
                  <a:path extrusionOk="0" h="307779" w="93089">
                    <a:moveTo>
                      <a:pt x="39367" y="248524"/>
                    </a:moveTo>
                    <a:cubicBezTo>
                      <a:pt x="45177" y="212329"/>
                      <a:pt x="56036" y="188898"/>
                      <a:pt x="50988" y="168990"/>
                    </a:cubicBezTo>
                    <a:cubicBezTo>
                      <a:pt x="39739" y="128738"/>
                      <a:pt x="25013" y="89542"/>
                      <a:pt x="6982" y="51833"/>
                    </a:cubicBezTo>
                    <a:cubicBezTo>
                      <a:pt x="-4448" y="29354"/>
                      <a:pt x="-924" y="13733"/>
                      <a:pt x="10887" y="4779"/>
                    </a:cubicBezTo>
                    <a:cubicBezTo>
                      <a:pt x="24222" y="-4746"/>
                      <a:pt x="36891" y="-840"/>
                      <a:pt x="48987" y="23829"/>
                    </a:cubicBezTo>
                    <a:cubicBezTo>
                      <a:pt x="64132" y="55167"/>
                      <a:pt x="81086" y="87361"/>
                      <a:pt x="89373" y="134034"/>
                    </a:cubicBezTo>
                    <a:cubicBezTo>
                      <a:pt x="94688" y="164228"/>
                      <a:pt x="94298" y="195136"/>
                      <a:pt x="88230" y="225188"/>
                    </a:cubicBezTo>
                    <a:cubicBezTo>
                      <a:pt x="83087" y="257668"/>
                      <a:pt x="72800" y="275956"/>
                      <a:pt x="60513" y="306436"/>
                    </a:cubicBezTo>
                    <a:cubicBezTo>
                      <a:pt x="57084" y="315199"/>
                      <a:pt x="34414" y="279385"/>
                      <a:pt x="39367" y="248524"/>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6" name="Google Shape;216;p12"/>
              <p:cNvSpPr/>
              <p:nvPr/>
            </p:nvSpPr>
            <p:spPr>
              <a:xfrm>
                <a:off x="5831068" y="2061801"/>
                <a:ext cx="86995" cy="66513"/>
              </a:xfrm>
              <a:custGeom>
                <a:rect b="b" l="l" r="r" t="t"/>
                <a:pathLst>
                  <a:path extrusionOk="0" h="83141" w="108744">
                    <a:moveTo>
                      <a:pt x="100855" y="2"/>
                    </a:moveTo>
                    <a:cubicBezTo>
                      <a:pt x="87806" y="10575"/>
                      <a:pt x="67423" y="3241"/>
                      <a:pt x="66470" y="4194"/>
                    </a:cubicBezTo>
                    <a:cubicBezTo>
                      <a:pt x="51297" y="17281"/>
                      <a:pt x="35400" y="29492"/>
                      <a:pt x="18845" y="40769"/>
                    </a:cubicBezTo>
                    <a:cubicBezTo>
                      <a:pt x="10654" y="47151"/>
                      <a:pt x="-2014" y="55724"/>
                      <a:pt x="271" y="68106"/>
                    </a:cubicBezTo>
                    <a:cubicBezTo>
                      <a:pt x="4367" y="90109"/>
                      <a:pt x="39610" y="83346"/>
                      <a:pt x="52945" y="76584"/>
                    </a:cubicBezTo>
                    <a:cubicBezTo>
                      <a:pt x="66280" y="69821"/>
                      <a:pt x="77043" y="58677"/>
                      <a:pt x="89616" y="50866"/>
                    </a:cubicBezTo>
                    <a:cubicBezTo>
                      <a:pt x="98665" y="45246"/>
                      <a:pt x="107428" y="42389"/>
                      <a:pt x="108666" y="31054"/>
                    </a:cubicBezTo>
                    <a:cubicBezTo>
                      <a:pt x="109523" y="24196"/>
                      <a:pt x="103142" y="-283"/>
                      <a:pt x="100855" y="2"/>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7" name="Google Shape;217;p12"/>
              <p:cNvSpPr/>
              <p:nvPr/>
            </p:nvSpPr>
            <p:spPr>
              <a:xfrm>
                <a:off x="5831514" y="2082973"/>
                <a:ext cx="86563" cy="44990"/>
              </a:xfrm>
              <a:custGeom>
                <a:rect b="b" l="l" r="r" t="t"/>
                <a:pathLst>
                  <a:path extrusionOk="0" h="56238" w="108204">
                    <a:moveTo>
                      <a:pt x="107918" y="0"/>
                    </a:moveTo>
                    <a:cubicBezTo>
                      <a:pt x="106204" y="10859"/>
                      <a:pt x="97536" y="13907"/>
                      <a:pt x="88868" y="19050"/>
                    </a:cubicBezTo>
                    <a:cubicBezTo>
                      <a:pt x="76105" y="26956"/>
                      <a:pt x="64865" y="38100"/>
                      <a:pt x="51530" y="45149"/>
                    </a:cubicBezTo>
                    <a:cubicBezTo>
                      <a:pt x="38195" y="52197"/>
                      <a:pt x="8573" y="57531"/>
                      <a:pt x="0" y="41815"/>
                    </a:cubicBezTo>
                    <a:cubicBezTo>
                      <a:pt x="4667" y="63056"/>
                      <a:pt x="39338" y="56388"/>
                      <a:pt x="52483" y="49721"/>
                    </a:cubicBezTo>
                    <a:cubicBezTo>
                      <a:pt x="65627" y="43053"/>
                      <a:pt x="76581" y="31814"/>
                      <a:pt x="89154" y="24003"/>
                    </a:cubicBezTo>
                    <a:cubicBezTo>
                      <a:pt x="98203" y="18383"/>
                      <a:pt x="106966" y="15526"/>
                      <a:pt x="108204" y="4191"/>
                    </a:cubicBezTo>
                    <a:cubicBezTo>
                      <a:pt x="108214" y="2791"/>
                      <a:pt x="108118" y="1391"/>
                      <a:pt x="107918"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8" name="Google Shape;218;p12"/>
              <p:cNvSpPr/>
              <p:nvPr/>
            </p:nvSpPr>
            <p:spPr>
              <a:xfrm>
                <a:off x="5764925" y="2047104"/>
                <a:ext cx="79862" cy="61873"/>
              </a:xfrm>
              <a:custGeom>
                <a:rect b="b" l="l" r="r" t="t"/>
                <a:pathLst>
                  <a:path extrusionOk="0" h="77341" w="99827">
                    <a:moveTo>
                      <a:pt x="91860" y="1"/>
                    </a:moveTo>
                    <a:cubicBezTo>
                      <a:pt x="79954" y="9526"/>
                      <a:pt x="61856" y="4288"/>
                      <a:pt x="60999" y="5240"/>
                    </a:cubicBezTo>
                    <a:cubicBezTo>
                      <a:pt x="47045" y="17146"/>
                      <a:pt x="32453" y="28281"/>
                      <a:pt x="17279" y="38578"/>
                    </a:cubicBezTo>
                    <a:cubicBezTo>
                      <a:pt x="9754" y="44388"/>
                      <a:pt x="-1771" y="52294"/>
                      <a:pt x="229" y="63533"/>
                    </a:cubicBezTo>
                    <a:cubicBezTo>
                      <a:pt x="4040" y="83726"/>
                      <a:pt x="36329" y="77535"/>
                      <a:pt x="48521" y="71344"/>
                    </a:cubicBezTo>
                    <a:cubicBezTo>
                      <a:pt x="60713" y="65152"/>
                      <a:pt x="70619" y="54961"/>
                      <a:pt x="82145" y="47817"/>
                    </a:cubicBezTo>
                    <a:cubicBezTo>
                      <a:pt x="90336" y="42673"/>
                      <a:pt x="98433" y="40006"/>
                      <a:pt x="99766" y="29624"/>
                    </a:cubicBezTo>
                    <a:cubicBezTo>
                      <a:pt x="100528" y="23338"/>
                      <a:pt x="94051" y="-189"/>
                      <a:pt x="91860" y="1"/>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9" name="Google Shape;219;p12"/>
              <p:cNvSpPr/>
              <p:nvPr/>
            </p:nvSpPr>
            <p:spPr>
              <a:xfrm>
                <a:off x="5764880" y="2067438"/>
                <a:ext cx="79629" cy="41383"/>
              </a:xfrm>
              <a:custGeom>
                <a:rect b="b" l="l" r="r" t="t"/>
                <a:pathLst>
                  <a:path extrusionOk="0" h="51729" w="99536">
                    <a:moveTo>
                      <a:pt x="99536" y="0"/>
                    </a:moveTo>
                    <a:cubicBezTo>
                      <a:pt x="97917" y="10001"/>
                      <a:pt x="90011" y="12668"/>
                      <a:pt x="81820" y="17812"/>
                    </a:cubicBezTo>
                    <a:cubicBezTo>
                      <a:pt x="70104" y="25051"/>
                      <a:pt x="59817" y="35528"/>
                      <a:pt x="47625" y="41720"/>
                    </a:cubicBezTo>
                    <a:cubicBezTo>
                      <a:pt x="35433" y="47911"/>
                      <a:pt x="8287" y="53054"/>
                      <a:pt x="0" y="38671"/>
                    </a:cubicBezTo>
                    <a:cubicBezTo>
                      <a:pt x="4286" y="57721"/>
                      <a:pt x="36004" y="52006"/>
                      <a:pt x="47625" y="45911"/>
                    </a:cubicBezTo>
                    <a:cubicBezTo>
                      <a:pt x="59246" y="39814"/>
                      <a:pt x="69723" y="29528"/>
                      <a:pt x="81248" y="22384"/>
                    </a:cubicBezTo>
                    <a:cubicBezTo>
                      <a:pt x="89440" y="17240"/>
                      <a:pt x="97536" y="14573"/>
                      <a:pt x="98870" y="4191"/>
                    </a:cubicBezTo>
                    <a:cubicBezTo>
                      <a:pt x="99222" y="2819"/>
                      <a:pt x="99441" y="1419"/>
                      <a:pt x="99536"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0" name="Google Shape;220;p12"/>
              <p:cNvSpPr/>
              <p:nvPr/>
            </p:nvSpPr>
            <p:spPr>
              <a:xfrm>
                <a:off x="5777722" y="1472916"/>
                <a:ext cx="170454" cy="595560"/>
              </a:xfrm>
              <a:custGeom>
                <a:rect b="b" l="l" r="r" t="t"/>
                <a:pathLst>
                  <a:path extrusionOk="0" h="744450" w="213068">
                    <a:moveTo>
                      <a:pt x="5465" y="110490"/>
                    </a:moveTo>
                    <a:cubicBezTo>
                      <a:pt x="11276" y="65437"/>
                      <a:pt x="27849" y="0"/>
                      <a:pt x="27849" y="0"/>
                    </a:cubicBezTo>
                    <a:cubicBezTo>
                      <a:pt x="43546" y="7372"/>
                      <a:pt x="60529" y="11611"/>
                      <a:pt x="77855" y="12478"/>
                    </a:cubicBezTo>
                    <a:cubicBezTo>
                      <a:pt x="103211" y="12316"/>
                      <a:pt x="128490" y="9830"/>
                      <a:pt x="153388" y="5048"/>
                    </a:cubicBezTo>
                    <a:cubicBezTo>
                      <a:pt x="161532" y="19269"/>
                      <a:pt x="170429" y="33033"/>
                      <a:pt x="180059" y="46291"/>
                    </a:cubicBezTo>
                    <a:cubicBezTo>
                      <a:pt x="193012" y="64294"/>
                      <a:pt x="218159" y="103441"/>
                      <a:pt x="212158" y="172879"/>
                    </a:cubicBezTo>
                    <a:cubicBezTo>
                      <a:pt x="208253" y="217932"/>
                      <a:pt x="182916" y="409480"/>
                      <a:pt x="182916" y="409480"/>
                    </a:cubicBezTo>
                    <a:cubicBezTo>
                      <a:pt x="192755" y="441693"/>
                      <a:pt x="197985" y="475145"/>
                      <a:pt x="198442" y="508826"/>
                    </a:cubicBezTo>
                    <a:cubicBezTo>
                      <a:pt x="196156" y="548821"/>
                      <a:pt x="190869" y="588588"/>
                      <a:pt x="182630" y="627793"/>
                    </a:cubicBezTo>
                    <a:lnTo>
                      <a:pt x="167581" y="736568"/>
                    </a:lnTo>
                    <a:cubicBezTo>
                      <a:pt x="167581" y="736568"/>
                      <a:pt x="147483" y="751046"/>
                      <a:pt x="133195" y="740759"/>
                    </a:cubicBezTo>
                    <a:lnTo>
                      <a:pt x="135005" y="634365"/>
                    </a:lnTo>
                    <a:cubicBezTo>
                      <a:pt x="133291" y="608362"/>
                      <a:pt x="130719" y="569976"/>
                      <a:pt x="129004" y="545402"/>
                    </a:cubicBezTo>
                    <a:cubicBezTo>
                      <a:pt x="126337" y="505492"/>
                      <a:pt x="119479" y="442055"/>
                      <a:pt x="117098" y="426148"/>
                    </a:cubicBezTo>
                    <a:cubicBezTo>
                      <a:pt x="114717" y="410242"/>
                      <a:pt x="109954" y="382619"/>
                      <a:pt x="107573" y="351568"/>
                    </a:cubicBezTo>
                    <a:cubicBezTo>
                      <a:pt x="105192" y="320516"/>
                      <a:pt x="93476" y="162973"/>
                      <a:pt x="93476" y="162973"/>
                    </a:cubicBezTo>
                    <a:lnTo>
                      <a:pt x="91857" y="192500"/>
                    </a:lnTo>
                    <a:cubicBezTo>
                      <a:pt x="91857" y="192500"/>
                      <a:pt x="90238" y="240125"/>
                      <a:pt x="83380" y="299561"/>
                    </a:cubicBezTo>
                    <a:cubicBezTo>
                      <a:pt x="76522" y="358997"/>
                      <a:pt x="73855" y="385286"/>
                      <a:pt x="73855" y="385286"/>
                    </a:cubicBezTo>
                    <a:cubicBezTo>
                      <a:pt x="80370" y="397183"/>
                      <a:pt x="84932" y="410042"/>
                      <a:pt x="87380" y="423386"/>
                    </a:cubicBezTo>
                    <a:cubicBezTo>
                      <a:pt x="88619" y="436150"/>
                      <a:pt x="103192" y="537686"/>
                      <a:pt x="94429" y="588740"/>
                    </a:cubicBezTo>
                    <a:lnTo>
                      <a:pt x="76712" y="719138"/>
                    </a:lnTo>
                    <a:cubicBezTo>
                      <a:pt x="67645" y="725376"/>
                      <a:pt x="56138" y="726900"/>
                      <a:pt x="45756" y="723233"/>
                    </a:cubicBezTo>
                    <a:lnTo>
                      <a:pt x="35183" y="591407"/>
                    </a:lnTo>
                    <a:cubicBezTo>
                      <a:pt x="28135" y="541211"/>
                      <a:pt x="13180" y="434912"/>
                      <a:pt x="10895" y="421100"/>
                    </a:cubicBezTo>
                    <a:cubicBezTo>
                      <a:pt x="5808" y="393268"/>
                      <a:pt x="2817" y="365084"/>
                      <a:pt x="1941" y="336804"/>
                    </a:cubicBezTo>
                    <a:cubicBezTo>
                      <a:pt x="-1583" y="279749"/>
                      <a:pt x="-250" y="155543"/>
                      <a:pt x="5465" y="110490"/>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1" name="Google Shape;221;p12"/>
              <p:cNvSpPr/>
              <p:nvPr/>
            </p:nvSpPr>
            <p:spPr>
              <a:xfrm>
                <a:off x="5770564" y="1458904"/>
                <a:ext cx="181538" cy="396087"/>
              </a:xfrm>
              <a:custGeom>
                <a:rect b="b" l="l" r="r" t="t"/>
                <a:pathLst>
                  <a:path extrusionOk="0" h="495109" w="226922">
                    <a:moveTo>
                      <a:pt x="162435" y="6001"/>
                    </a:moveTo>
                    <a:lnTo>
                      <a:pt x="201202" y="83915"/>
                    </a:lnTo>
                    <a:cubicBezTo>
                      <a:pt x="201202" y="83915"/>
                      <a:pt x="260447" y="170593"/>
                      <a:pt x="199106" y="393287"/>
                    </a:cubicBezTo>
                    <a:lnTo>
                      <a:pt x="210631" y="461963"/>
                    </a:lnTo>
                    <a:cubicBezTo>
                      <a:pt x="210631" y="461963"/>
                      <a:pt x="94522" y="536543"/>
                      <a:pt x="16798" y="461963"/>
                    </a:cubicBezTo>
                    <a:cubicBezTo>
                      <a:pt x="16798" y="461963"/>
                      <a:pt x="-10158" y="256127"/>
                      <a:pt x="4224" y="161258"/>
                    </a:cubicBezTo>
                    <a:cubicBezTo>
                      <a:pt x="12149" y="106661"/>
                      <a:pt x="24246" y="52749"/>
                      <a:pt x="40420" y="0"/>
                    </a:cubicBezTo>
                    <a:cubicBezTo>
                      <a:pt x="40420" y="0"/>
                      <a:pt x="59470" y="21050"/>
                      <a:pt x="157291" y="7144"/>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2" name="Google Shape;222;p12"/>
              <p:cNvSpPr/>
              <p:nvPr/>
            </p:nvSpPr>
            <p:spPr>
              <a:xfrm>
                <a:off x="5895126" y="1321170"/>
                <a:ext cx="61010" cy="76023"/>
              </a:xfrm>
              <a:custGeom>
                <a:rect b="b" l="l" r="r" t="t"/>
                <a:pathLst>
                  <a:path extrusionOk="0" h="95029" w="76263">
                    <a:moveTo>
                      <a:pt x="76263" y="71216"/>
                    </a:moveTo>
                    <a:cubicBezTo>
                      <a:pt x="76263" y="71216"/>
                      <a:pt x="49307" y="98076"/>
                      <a:pt x="17303" y="94743"/>
                    </a:cubicBezTo>
                    <a:lnTo>
                      <a:pt x="1968" y="42165"/>
                    </a:lnTo>
                    <a:cubicBezTo>
                      <a:pt x="1968" y="42165"/>
                      <a:pt x="-7557" y="14828"/>
                      <a:pt x="15303" y="2826"/>
                    </a:cubicBezTo>
                    <a:cubicBezTo>
                      <a:pt x="38163" y="-9175"/>
                      <a:pt x="62833" y="17685"/>
                      <a:pt x="76263" y="71216"/>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3" name="Google Shape;223;p12"/>
              <p:cNvSpPr/>
              <p:nvPr/>
            </p:nvSpPr>
            <p:spPr>
              <a:xfrm>
                <a:off x="5777141" y="1300603"/>
                <a:ext cx="50825" cy="53396"/>
              </a:xfrm>
              <a:custGeom>
                <a:rect b="b" l="l" r="r" t="t"/>
                <a:pathLst>
                  <a:path extrusionOk="0" h="66745" w="63531">
                    <a:moveTo>
                      <a:pt x="63532" y="451"/>
                    </a:moveTo>
                    <a:cubicBezTo>
                      <a:pt x="63532" y="451"/>
                      <a:pt x="32671" y="-9074"/>
                      <a:pt x="0" y="59411"/>
                    </a:cubicBezTo>
                    <a:lnTo>
                      <a:pt x="12192" y="66745"/>
                    </a:lnTo>
                    <a:cubicBezTo>
                      <a:pt x="27499" y="43304"/>
                      <a:pt x="44663" y="21130"/>
                      <a:pt x="63532" y="451"/>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24" name="Google Shape;224;p12"/>
            <p:cNvGrpSpPr/>
            <p:nvPr/>
          </p:nvGrpSpPr>
          <p:grpSpPr>
            <a:xfrm>
              <a:off x="5122427" y="3292365"/>
              <a:ext cx="823270" cy="1268939"/>
              <a:chOff x="5490177" y="3555452"/>
              <a:chExt cx="823270" cy="1268939"/>
            </a:xfrm>
          </p:grpSpPr>
          <p:sp>
            <p:nvSpPr>
              <p:cNvPr id="225" name="Google Shape;225;p12"/>
              <p:cNvSpPr/>
              <p:nvPr/>
            </p:nvSpPr>
            <p:spPr>
              <a:xfrm>
                <a:off x="5967652" y="4624747"/>
                <a:ext cx="345795" cy="199644"/>
              </a:xfrm>
              <a:custGeom>
                <a:rect b="b" l="l" r="r" t="t"/>
                <a:pathLst>
                  <a:path extrusionOk="0" h="249555" w="432244">
                    <a:moveTo>
                      <a:pt x="432245" y="124777"/>
                    </a:moveTo>
                    <a:cubicBezTo>
                      <a:pt x="432245" y="193690"/>
                      <a:pt x="335483" y="249555"/>
                      <a:pt x="216122" y="249555"/>
                    </a:cubicBezTo>
                    <a:cubicBezTo>
                      <a:pt x="96761" y="249555"/>
                      <a:pt x="0" y="193690"/>
                      <a:pt x="0" y="124777"/>
                    </a:cubicBezTo>
                    <a:cubicBezTo>
                      <a:pt x="0" y="55865"/>
                      <a:pt x="96761" y="0"/>
                      <a:pt x="216122" y="0"/>
                    </a:cubicBezTo>
                    <a:cubicBezTo>
                      <a:pt x="335483" y="0"/>
                      <a:pt x="432245" y="55865"/>
                      <a:pt x="432245" y="124777"/>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6" name="Google Shape;226;p12"/>
              <p:cNvSpPr/>
              <p:nvPr/>
            </p:nvSpPr>
            <p:spPr>
              <a:xfrm>
                <a:off x="6225123" y="3957880"/>
                <a:ext cx="68002" cy="244678"/>
              </a:xfrm>
              <a:custGeom>
                <a:rect b="b" l="l" r="r" t="t"/>
                <a:pathLst>
                  <a:path extrusionOk="0" h="305847" w="85002">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7" name="Google Shape;227;p12"/>
              <p:cNvSpPr/>
              <p:nvPr/>
            </p:nvSpPr>
            <p:spPr>
              <a:xfrm>
                <a:off x="6014262" y="4720102"/>
                <a:ext cx="99120" cy="56094"/>
              </a:xfrm>
              <a:custGeom>
                <a:rect b="b" l="l" r="r" t="t"/>
                <a:pathLst>
                  <a:path extrusionOk="0" h="70118" w="12390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8" name="Google Shape;228;p12"/>
              <p:cNvSpPr/>
              <p:nvPr/>
            </p:nvSpPr>
            <p:spPr>
              <a:xfrm>
                <a:off x="6014165" y="4729456"/>
                <a:ext cx="97551" cy="46733"/>
              </a:xfrm>
              <a:custGeom>
                <a:rect b="b" l="l" r="r" t="t"/>
                <a:pathLst>
                  <a:path extrusionOk="0" h="58416" w="121939">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9" name="Google Shape;229;p12"/>
              <p:cNvSpPr/>
              <p:nvPr/>
            </p:nvSpPr>
            <p:spPr>
              <a:xfrm>
                <a:off x="6140412" y="4656810"/>
                <a:ext cx="95533" cy="53978"/>
              </a:xfrm>
              <a:custGeom>
                <a:rect b="b" l="l" r="r" t="t"/>
                <a:pathLst>
                  <a:path extrusionOk="0" h="67472" w="119416">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0" name="Google Shape;230;p12"/>
              <p:cNvSpPr/>
              <p:nvPr/>
            </p:nvSpPr>
            <p:spPr>
              <a:xfrm>
                <a:off x="6140448" y="4665717"/>
                <a:ext cx="93872" cy="45066"/>
              </a:xfrm>
              <a:custGeom>
                <a:rect b="b" l="l" r="r" t="t"/>
                <a:pathLst>
                  <a:path extrusionOk="0" h="56332" w="11734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1" name="Google Shape;231;p12"/>
              <p:cNvSpPr/>
              <p:nvPr/>
            </p:nvSpPr>
            <p:spPr>
              <a:xfrm>
                <a:off x="6074259" y="4151308"/>
                <a:ext cx="190443" cy="586341"/>
              </a:xfrm>
              <a:custGeom>
                <a:rect b="b" l="l" r="r" t="t"/>
                <a:pathLst>
                  <a:path extrusionOk="0" h="732926" w="238054">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2" name="Google Shape;232;p12"/>
              <p:cNvSpPr/>
              <p:nvPr/>
            </p:nvSpPr>
            <p:spPr>
              <a:xfrm>
                <a:off x="6075072" y="4151308"/>
                <a:ext cx="189540" cy="327893"/>
              </a:xfrm>
              <a:custGeom>
                <a:rect b="b" l="l" r="r" t="t"/>
                <a:pathLst>
                  <a:path extrusionOk="0" h="409866" w="236925">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3" name="Google Shape;233;p12"/>
              <p:cNvSpPr/>
              <p:nvPr/>
            </p:nvSpPr>
            <p:spPr>
              <a:xfrm>
                <a:off x="6112869" y="3797323"/>
                <a:ext cx="128417" cy="206862"/>
              </a:xfrm>
              <a:custGeom>
                <a:rect b="b" l="l" r="r" t="t"/>
                <a:pathLst>
                  <a:path extrusionOk="0" h="258577" w="160521">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4" name="Google Shape;234;p12"/>
              <p:cNvSpPr/>
              <p:nvPr/>
            </p:nvSpPr>
            <p:spPr>
              <a:xfrm>
                <a:off x="6244085" y="3981464"/>
                <a:ext cx="49073" cy="87044"/>
              </a:xfrm>
              <a:custGeom>
                <a:rect b="b" l="l" r="r" t="t"/>
                <a:pathLst>
                  <a:path extrusionOk="0" h="108805" w="61341">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5" name="Google Shape;235;p12"/>
              <p:cNvSpPr/>
              <p:nvPr/>
            </p:nvSpPr>
            <p:spPr>
              <a:xfrm>
                <a:off x="6106401" y="3956215"/>
                <a:ext cx="153237" cy="219092"/>
              </a:xfrm>
              <a:custGeom>
                <a:rect b="b" l="l" r="r" t="t"/>
                <a:pathLst>
                  <a:path extrusionOk="0" h="273865" w="191546">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6" name="Google Shape;236;p12"/>
              <p:cNvSpPr/>
              <p:nvPr/>
            </p:nvSpPr>
            <p:spPr>
              <a:xfrm>
                <a:off x="5856250" y="4001330"/>
                <a:ext cx="294998" cy="212364"/>
              </a:xfrm>
              <a:custGeom>
                <a:rect b="b" l="l" r="r" t="t"/>
                <a:pathLst>
                  <a:path extrusionOk="0" h="265455" w="368747">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7" name="Google Shape;237;p12"/>
              <p:cNvSpPr/>
              <p:nvPr/>
            </p:nvSpPr>
            <p:spPr>
              <a:xfrm>
                <a:off x="6075027" y="3988967"/>
                <a:ext cx="80628" cy="83804"/>
              </a:xfrm>
              <a:custGeom>
                <a:rect b="b" l="l" r="r" t="t"/>
                <a:pathLst>
                  <a:path extrusionOk="0" h="104755" w="100785">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8" name="Google Shape;238;p12"/>
              <p:cNvSpPr/>
              <p:nvPr/>
            </p:nvSpPr>
            <p:spPr>
              <a:xfrm>
                <a:off x="6107459" y="3797280"/>
                <a:ext cx="160810" cy="262954"/>
              </a:xfrm>
              <a:custGeom>
                <a:rect b="b" l="l" r="r" t="t"/>
                <a:pathLst>
                  <a:path extrusionOk="0" h="328692" w="201012">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9" name="Google Shape;239;p12"/>
              <p:cNvSpPr/>
              <p:nvPr/>
            </p:nvSpPr>
            <p:spPr>
              <a:xfrm>
                <a:off x="5490177" y="4381136"/>
                <a:ext cx="345795" cy="199644"/>
              </a:xfrm>
              <a:custGeom>
                <a:rect b="b" l="l" r="r" t="t"/>
                <a:pathLst>
                  <a:path extrusionOk="0" h="249555" w="432244">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0" name="Google Shape;240;p12"/>
              <p:cNvSpPr/>
              <p:nvPr/>
            </p:nvSpPr>
            <p:spPr>
              <a:xfrm>
                <a:off x="5573749" y="4455840"/>
                <a:ext cx="98301" cy="76095"/>
              </a:xfrm>
              <a:custGeom>
                <a:rect b="b" l="l" r="r" t="t"/>
                <a:pathLst>
                  <a:path extrusionOk="0" h="95119" w="122876">
                    <a:moveTo>
                      <a:pt x="9769" y="2"/>
                    </a:moveTo>
                    <a:cubicBezTo>
                      <a:pt x="24533" y="12004"/>
                      <a:pt x="46250" y="1050"/>
                      <a:pt x="47297" y="2193"/>
                    </a:cubicBezTo>
                    <a:cubicBezTo>
                      <a:pt x="64639" y="18195"/>
                      <a:pt x="82792" y="33302"/>
                      <a:pt x="101685" y="47437"/>
                    </a:cubicBezTo>
                    <a:cubicBezTo>
                      <a:pt x="111210" y="54676"/>
                      <a:pt x="125212" y="64296"/>
                      <a:pt x="122545" y="78202"/>
                    </a:cubicBezTo>
                    <a:cubicBezTo>
                      <a:pt x="117973" y="102967"/>
                      <a:pt x="78254" y="95347"/>
                      <a:pt x="63204" y="87727"/>
                    </a:cubicBezTo>
                    <a:cubicBezTo>
                      <a:pt x="48155" y="80107"/>
                      <a:pt x="35963" y="67630"/>
                      <a:pt x="21770" y="59152"/>
                    </a:cubicBezTo>
                    <a:cubicBezTo>
                      <a:pt x="11674" y="52866"/>
                      <a:pt x="1768" y="49627"/>
                      <a:pt x="149" y="36864"/>
                    </a:cubicBezTo>
                    <a:cubicBezTo>
                      <a:pt x="-1185" y="28768"/>
                      <a:pt x="6816" y="-284"/>
                      <a:pt x="9769" y="2"/>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1" name="Google Shape;241;p12"/>
              <p:cNvSpPr/>
              <p:nvPr/>
            </p:nvSpPr>
            <p:spPr>
              <a:xfrm>
                <a:off x="5573762" y="4480895"/>
                <a:ext cx="97794" cy="51001"/>
              </a:xfrm>
              <a:custGeom>
                <a:rect b="b" l="l" r="r" t="t"/>
                <a:pathLst>
                  <a:path extrusionOk="0" h="63751" w="122242">
                    <a:moveTo>
                      <a:pt x="227" y="0"/>
                    </a:moveTo>
                    <a:cubicBezTo>
                      <a:pt x="2228" y="12192"/>
                      <a:pt x="12038" y="15621"/>
                      <a:pt x="22040" y="21812"/>
                    </a:cubicBezTo>
                    <a:cubicBezTo>
                      <a:pt x="36518" y="30766"/>
                      <a:pt x="49186" y="43720"/>
                      <a:pt x="64140" y="51245"/>
                    </a:cubicBezTo>
                    <a:cubicBezTo>
                      <a:pt x="79094" y="58769"/>
                      <a:pt x="112527" y="65246"/>
                      <a:pt x="122243" y="47530"/>
                    </a:cubicBezTo>
                    <a:cubicBezTo>
                      <a:pt x="117004" y="71438"/>
                      <a:pt x="77951" y="63913"/>
                      <a:pt x="63092" y="56388"/>
                    </a:cubicBezTo>
                    <a:cubicBezTo>
                      <a:pt x="48233" y="48863"/>
                      <a:pt x="35851" y="36290"/>
                      <a:pt x="21659" y="27813"/>
                    </a:cubicBezTo>
                    <a:cubicBezTo>
                      <a:pt x="11562" y="21527"/>
                      <a:pt x="1656" y="18288"/>
                      <a:pt x="37" y="5524"/>
                    </a:cubicBezTo>
                    <a:cubicBezTo>
                      <a:pt x="-49" y="3677"/>
                      <a:pt x="15" y="1829"/>
                      <a:pt x="227"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2" name="Google Shape;242;p12"/>
              <p:cNvSpPr/>
              <p:nvPr/>
            </p:nvSpPr>
            <p:spPr>
              <a:xfrm>
                <a:off x="5674337" y="4417793"/>
                <a:ext cx="98217" cy="73323"/>
              </a:xfrm>
              <a:custGeom>
                <a:rect b="b" l="l" r="r" t="t"/>
                <a:pathLst>
                  <a:path extrusionOk="0" h="91654" w="122771">
                    <a:moveTo>
                      <a:pt x="11400" y="61"/>
                    </a:moveTo>
                    <a:cubicBezTo>
                      <a:pt x="26164" y="12062"/>
                      <a:pt x="51881" y="-987"/>
                      <a:pt x="53024" y="61"/>
                    </a:cubicBezTo>
                    <a:cubicBezTo>
                      <a:pt x="68334" y="15615"/>
                      <a:pt x="84521" y="30274"/>
                      <a:pt x="101507" y="43971"/>
                    </a:cubicBezTo>
                    <a:cubicBezTo>
                      <a:pt x="111032" y="51114"/>
                      <a:pt x="125033" y="60830"/>
                      <a:pt x="122462" y="74737"/>
                    </a:cubicBezTo>
                    <a:cubicBezTo>
                      <a:pt x="117794" y="99502"/>
                      <a:pt x="78075" y="91881"/>
                      <a:pt x="63121" y="84262"/>
                    </a:cubicBezTo>
                    <a:cubicBezTo>
                      <a:pt x="48167" y="76642"/>
                      <a:pt x="35879" y="64069"/>
                      <a:pt x="21687" y="55687"/>
                    </a:cubicBezTo>
                    <a:cubicBezTo>
                      <a:pt x="11591" y="49400"/>
                      <a:pt x="1589" y="46162"/>
                      <a:pt x="65" y="33398"/>
                    </a:cubicBezTo>
                    <a:cubicBezTo>
                      <a:pt x="-887" y="25302"/>
                      <a:pt x="8828" y="-225"/>
                      <a:pt x="11400" y="61"/>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3" name="Google Shape;243;p12"/>
              <p:cNvSpPr/>
              <p:nvPr/>
            </p:nvSpPr>
            <p:spPr>
              <a:xfrm>
                <a:off x="5674522" y="4441449"/>
                <a:ext cx="97784" cy="51040"/>
              </a:xfrm>
              <a:custGeom>
                <a:rect b="b" l="l" r="r" t="t"/>
                <a:pathLst>
                  <a:path extrusionOk="0" h="63800" w="122230">
                    <a:moveTo>
                      <a:pt x="216" y="0"/>
                    </a:moveTo>
                    <a:cubicBezTo>
                      <a:pt x="2216" y="12192"/>
                      <a:pt x="12027" y="15621"/>
                      <a:pt x="22028" y="21812"/>
                    </a:cubicBezTo>
                    <a:cubicBezTo>
                      <a:pt x="36506" y="30766"/>
                      <a:pt x="49174" y="43720"/>
                      <a:pt x="64128" y="51340"/>
                    </a:cubicBezTo>
                    <a:cubicBezTo>
                      <a:pt x="79083" y="58960"/>
                      <a:pt x="112515" y="65246"/>
                      <a:pt x="122231" y="47530"/>
                    </a:cubicBezTo>
                    <a:cubicBezTo>
                      <a:pt x="116992" y="71438"/>
                      <a:pt x="77940" y="64008"/>
                      <a:pt x="63081" y="56483"/>
                    </a:cubicBezTo>
                    <a:cubicBezTo>
                      <a:pt x="48222" y="48958"/>
                      <a:pt x="35934" y="36290"/>
                      <a:pt x="21742" y="27432"/>
                    </a:cubicBezTo>
                    <a:cubicBezTo>
                      <a:pt x="11550" y="21146"/>
                      <a:pt x="1644" y="17907"/>
                      <a:pt x="25" y="5143"/>
                    </a:cubicBezTo>
                    <a:cubicBezTo>
                      <a:pt x="-41" y="3429"/>
                      <a:pt x="23" y="1705"/>
                      <a:pt x="216"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4" name="Google Shape;244;p12"/>
              <p:cNvSpPr/>
              <p:nvPr/>
            </p:nvSpPr>
            <p:spPr>
              <a:xfrm>
                <a:off x="5578538" y="3979203"/>
                <a:ext cx="169290" cy="484803"/>
              </a:xfrm>
              <a:custGeom>
                <a:rect b="b" l="l" r="r" t="t"/>
                <a:pathLst>
                  <a:path extrusionOk="0" h="606004" w="211613">
                    <a:moveTo>
                      <a:pt x="2540" y="52483"/>
                    </a:moveTo>
                    <a:cubicBezTo>
                      <a:pt x="3302" y="74771"/>
                      <a:pt x="10160" y="171545"/>
                      <a:pt x="13303" y="222695"/>
                    </a:cubicBezTo>
                    <a:cubicBezTo>
                      <a:pt x="16446" y="273844"/>
                      <a:pt x="17113" y="336995"/>
                      <a:pt x="17113" y="336995"/>
                    </a:cubicBezTo>
                    <a:cubicBezTo>
                      <a:pt x="17113" y="336995"/>
                      <a:pt x="8255" y="374237"/>
                      <a:pt x="2540" y="418147"/>
                    </a:cubicBezTo>
                    <a:cubicBezTo>
                      <a:pt x="-3175" y="462058"/>
                      <a:pt x="2540" y="600361"/>
                      <a:pt x="2540" y="600361"/>
                    </a:cubicBezTo>
                    <a:cubicBezTo>
                      <a:pt x="14124" y="607886"/>
                      <a:pt x="29056" y="607886"/>
                      <a:pt x="40640" y="600361"/>
                    </a:cubicBezTo>
                    <a:cubicBezTo>
                      <a:pt x="40640" y="600361"/>
                      <a:pt x="64262" y="489585"/>
                      <a:pt x="75121" y="439674"/>
                    </a:cubicBezTo>
                    <a:cubicBezTo>
                      <a:pt x="85979" y="389763"/>
                      <a:pt x="87979" y="360997"/>
                      <a:pt x="93599" y="330137"/>
                    </a:cubicBezTo>
                    <a:cubicBezTo>
                      <a:pt x="100457" y="292703"/>
                      <a:pt x="115221" y="118110"/>
                      <a:pt x="115221" y="118110"/>
                    </a:cubicBezTo>
                    <a:lnTo>
                      <a:pt x="121126" y="118110"/>
                    </a:lnTo>
                    <a:lnTo>
                      <a:pt x="136938" y="315182"/>
                    </a:lnTo>
                    <a:cubicBezTo>
                      <a:pt x="132057" y="329717"/>
                      <a:pt x="128705" y="344719"/>
                      <a:pt x="126937" y="359950"/>
                    </a:cubicBezTo>
                    <a:cubicBezTo>
                      <a:pt x="122650" y="392049"/>
                      <a:pt x="131509" y="553593"/>
                      <a:pt x="131509" y="553593"/>
                    </a:cubicBezTo>
                    <a:cubicBezTo>
                      <a:pt x="144340" y="560727"/>
                      <a:pt x="160089" y="560070"/>
                      <a:pt x="172276" y="551879"/>
                    </a:cubicBezTo>
                    <a:cubicBezTo>
                      <a:pt x="172276" y="551879"/>
                      <a:pt x="211614" y="337947"/>
                      <a:pt x="211614" y="305467"/>
                    </a:cubicBezTo>
                    <a:cubicBezTo>
                      <a:pt x="211614" y="283845"/>
                      <a:pt x="207994" y="0"/>
                      <a:pt x="207994" y="0"/>
                    </a:cubicBezTo>
                    <a:close/>
                  </a:path>
                </a:pathLst>
              </a:custGeom>
              <a:solidFill>
                <a:srgbClr val="E2616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5" name="Google Shape;245;p12"/>
              <p:cNvSpPr/>
              <p:nvPr/>
            </p:nvSpPr>
            <p:spPr>
              <a:xfrm>
                <a:off x="5601056" y="3677030"/>
                <a:ext cx="108255" cy="105706"/>
              </a:xfrm>
              <a:custGeom>
                <a:rect b="b" l="l" r="r" t="t"/>
                <a:pathLst>
                  <a:path extrusionOk="0" h="132132" w="135319">
                    <a:moveTo>
                      <a:pt x="27811" y="0"/>
                    </a:moveTo>
                    <a:cubicBezTo>
                      <a:pt x="27811" y="0"/>
                      <a:pt x="30287" y="48578"/>
                      <a:pt x="29239" y="52864"/>
                    </a:cubicBezTo>
                    <a:cubicBezTo>
                      <a:pt x="28192" y="57150"/>
                      <a:pt x="6951" y="71342"/>
                      <a:pt x="664" y="76486"/>
                    </a:cubicBezTo>
                    <a:cubicBezTo>
                      <a:pt x="-5622" y="81629"/>
                      <a:pt x="34288" y="120491"/>
                      <a:pt x="53623" y="130016"/>
                    </a:cubicBezTo>
                    <a:cubicBezTo>
                      <a:pt x="72959" y="139541"/>
                      <a:pt x="134205" y="115538"/>
                      <a:pt x="135253" y="85439"/>
                    </a:cubicBezTo>
                    <a:cubicBezTo>
                      <a:pt x="136300" y="55340"/>
                      <a:pt x="124775" y="30099"/>
                      <a:pt x="115441" y="28765"/>
                    </a:cubicBezTo>
                    <a:cubicBezTo>
                      <a:pt x="106106" y="27432"/>
                      <a:pt x="27811" y="0"/>
                      <a:pt x="27811" y="0"/>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6" name="Google Shape;246;p12"/>
              <p:cNvSpPr/>
              <p:nvPr/>
            </p:nvSpPr>
            <p:spPr>
              <a:xfrm>
                <a:off x="5726677" y="3702009"/>
                <a:ext cx="153814" cy="302133"/>
              </a:xfrm>
              <a:custGeom>
                <a:rect b="b" l="l" r="r" t="t"/>
                <a:pathLst>
                  <a:path extrusionOk="0" h="377666" w="192267">
                    <a:moveTo>
                      <a:pt x="3655" y="58864"/>
                    </a:moveTo>
                    <a:cubicBezTo>
                      <a:pt x="6513" y="37433"/>
                      <a:pt x="-7584" y="17050"/>
                      <a:pt x="6037" y="0"/>
                    </a:cubicBezTo>
                    <a:cubicBezTo>
                      <a:pt x="53662" y="47054"/>
                      <a:pt x="47947" y="171450"/>
                      <a:pt x="58805" y="250984"/>
                    </a:cubicBezTo>
                    <a:cubicBezTo>
                      <a:pt x="94429" y="288131"/>
                      <a:pt x="165961" y="324803"/>
                      <a:pt x="186059" y="333851"/>
                    </a:cubicBezTo>
                    <a:cubicBezTo>
                      <a:pt x="189679" y="335566"/>
                      <a:pt x="192917" y="337375"/>
                      <a:pt x="192155" y="341281"/>
                    </a:cubicBezTo>
                    <a:cubicBezTo>
                      <a:pt x="189461" y="354530"/>
                      <a:pt x="183757" y="366979"/>
                      <a:pt x="175486" y="377666"/>
                    </a:cubicBezTo>
                    <a:cubicBezTo>
                      <a:pt x="127861" y="357283"/>
                      <a:pt x="94048" y="345567"/>
                      <a:pt x="34897" y="289370"/>
                    </a:cubicBezTo>
                    <a:cubicBezTo>
                      <a:pt x="29295" y="283293"/>
                      <a:pt x="24287" y="276692"/>
                      <a:pt x="19943" y="269653"/>
                    </a:cubicBezTo>
                    <a:cubicBezTo>
                      <a:pt x="3084" y="218980"/>
                      <a:pt x="-1202" y="95821"/>
                      <a:pt x="3655" y="58864"/>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7" name="Google Shape;247;p12"/>
              <p:cNvSpPr/>
              <p:nvPr/>
            </p:nvSpPr>
            <p:spPr>
              <a:xfrm>
                <a:off x="5572425" y="3691494"/>
                <a:ext cx="175494" cy="353954"/>
              </a:xfrm>
              <a:custGeom>
                <a:rect b="b" l="l" r="r" t="t"/>
                <a:pathLst>
                  <a:path extrusionOk="0" h="442443" w="219367">
                    <a:moveTo>
                      <a:pt x="58192" y="43155"/>
                    </a:moveTo>
                    <a:cubicBezTo>
                      <a:pt x="58192" y="43155"/>
                      <a:pt x="93434" y="95638"/>
                      <a:pt x="142583" y="100305"/>
                    </a:cubicBezTo>
                    <a:cubicBezTo>
                      <a:pt x="158109" y="85065"/>
                      <a:pt x="159443" y="30678"/>
                      <a:pt x="138011" y="13247"/>
                    </a:cubicBezTo>
                    <a:cubicBezTo>
                      <a:pt x="138011" y="13247"/>
                      <a:pt x="157728" y="-2660"/>
                      <a:pt x="171254" y="388"/>
                    </a:cubicBezTo>
                    <a:cubicBezTo>
                      <a:pt x="185905" y="9218"/>
                      <a:pt x="196816" y="23115"/>
                      <a:pt x="201924" y="39441"/>
                    </a:cubicBezTo>
                    <a:cubicBezTo>
                      <a:pt x="214382" y="75569"/>
                      <a:pt x="220254" y="113631"/>
                      <a:pt x="219260" y="151836"/>
                    </a:cubicBezTo>
                    <a:cubicBezTo>
                      <a:pt x="218402" y="203366"/>
                      <a:pt x="219260" y="360814"/>
                      <a:pt x="219260" y="360814"/>
                    </a:cubicBezTo>
                    <a:cubicBezTo>
                      <a:pt x="219260" y="360814"/>
                      <a:pt x="212402" y="394056"/>
                      <a:pt x="167920" y="418821"/>
                    </a:cubicBezTo>
                    <a:cubicBezTo>
                      <a:pt x="123438" y="443586"/>
                      <a:pt x="90386" y="446063"/>
                      <a:pt x="60192" y="439014"/>
                    </a:cubicBezTo>
                    <a:cubicBezTo>
                      <a:pt x="35332" y="433204"/>
                      <a:pt x="14758" y="424441"/>
                      <a:pt x="6185" y="406439"/>
                    </a:cubicBezTo>
                    <a:cubicBezTo>
                      <a:pt x="8471" y="370244"/>
                      <a:pt x="24569" y="276042"/>
                      <a:pt x="18568" y="230607"/>
                    </a:cubicBezTo>
                    <a:cubicBezTo>
                      <a:pt x="12567" y="185173"/>
                      <a:pt x="2947" y="151359"/>
                      <a:pt x="470" y="114593"/>
                    </a:cubicBezTo>
                    <a:cubicBezTo>
                      <a:pt x="-2006" y="77826"/>
                      <a:pt x="5233" y="78588"/>
                      <a:pt x="23711" y="65539"/>
                    </a:cubicBezTo>
                    <a:cubicBezTo>
                      <a:pt x="34645" y="57252"/>
                      <a:pt x="46169" y="49766"/>
                      <a:pt x="58192" y="43155"/>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8" name="Google Shape;248;p12"/>
              <p:cNvSpPr/>
              <p:nvPr/>
            </p:nvSpPr>
            <p:spPr>
              <a:xfrm>
                <a:off x="5596900" y="3567776"/>
                <a:ext cx="116875" cy="142090"/>
              </a:xfrm>
              <a:custGeom>
                <a:rect b="b" l="l" r="r" t="t"/>
                <a:pathLst>
                  <a:path extrusionOk="0" h="177613" w="146094">
                    <a:moveTo>
                      <a:pt x="142737" y="64264"/>
                    </a:moveTo>
                    <a:lnTo>
                      <a:pt x="142737" y="64264"/>
                    </a:lnTo>
                    <a:cubicBezTo>
                      <a:pt x="136926" y="26164"/>
                      <a:pt x="109780" y="-2411"/>
                      <a:pt x="70823" y="161"/>
                    </a:cubicBezTo>
                    <a:cubicBezTo>
                      <a:pt x="29585" y="2342"/>
                      <a:pt x="-2076" y="37537"/>
                      <a:pt x="106" y="78780"/>
                    </a:cubicBezTo>
                    <a:cubicBezTo>
                      <a:pt x="1341" y="102107"/>
                      <a:pt x="13407" y="123519"/>
                      <a:pt x="32723" y="136654"/>
                    </a:cubicBezTo>
                    <a:cubicBezTo>
                      <a:pt x="34067" y="142360"/>
                      <a:pt x="36081" y="147894"/>
                      <a:pt x="38724" y="153132"/>
                    </a:cubicBezTo>
                    <a:cubicBezTo>
                      <a:pt x="52440" y="169230"/>
                      <a:pt x="94064" y="179136"/>
                      <a:pt x="105970" y="177421"/>
                    </a:cubicBezTo>
                    <a:cubicBezTo>
                      <a:pt x="120536" y="176269"/>
                      <a:pt x="132921" y="166334"/>
                      <a:pt x="137212" y="152370"/>
                    </a:cubicBezTo>
                    <a:cubicBezTo>
                      <a:pt x="150166" y="122462"/>
                      <a:pt x="146070" y="82838"/>
                      <a:pt x="142737" y="64264"/>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9" name="Google Shape;249;p12"/>
              <p:cNvSpPr/>
              <p:nvPr/>
            </p:nvSpPr>
            <p:spPr>
              <a:xfrm>
                <a:off x="5586117" y="3555452"/>
                <a:ext cx="123225" cy="121654"/>
              </a:xfrm>
              <a:custGeom>
                <a:rect b="b" l="l" r="r" t="t"/>
                <a:pathLst>
                  <a:path extrusionOk="0" h="152067" w="154031">
                    <a:moveTo>
                      <a:pt x="46496" y="152068"/>
                    </a:moveTo>
                    <a:lnTo>
                      <a:pt x="46496" y="152068"/>
                    </a:lnTo>
                    <a:lnTo>
                      <a:pt x="50021" y="119112"/>
                    </a:lnTo>
                    <a:cubicBezTo>
                      <a:pt x="50021" y="119112"/>
                      <a:pt x="22874" y="49579"/>
                      <a:pt x="86692" y="63009"/>
                    </a:cubicBezTo>
                    <a:cubicBezTo>
                      <a:pt x="128602" y="71867"/>
                      <a:pt x="139079" y="75677"/>
                      <a:pt x="151843" y="47579"/>
                    </a:cubicBezTo>
                    <a:cubicBezTo>
                      <a:pt x="164606" y="19480"/>
                      <a:pt x="119648" y="-5857"/>
                      <a:pt x="66118" y="1192"/>
                    </a:cubicBezTo>
                    <a:cubicBezTo>
                      <a:pt x="27984" y="5192"/>
                      <a:pt x="-739" y="37720"/>
                      <a:pt x="14" y="76058"/>
                    </a:cubicBezTo>
                    <a:cubicBezTo>
                      <a:pt x="1538" y="96632"/>
                      <a:pt x="7063" y="138542"/>
                      <a:pt x="46496" y="152068"/>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0" name="Google Shape;250;p12"/>
              <p:cNvSpPr/>
              <p:nvPr/>
            </p:nvSpPr>
            <p:spPr>
              <a:xfrm>
                <a:off x="5563193" y="3761560"/>
                <a:ext cx="157578" cy="270890"/>
              </a:xfrm>
              <a:custGeom>
                <a:rect b="b" l="l" r="r" t="t"/>
                <a:pathLst>
                  <a:path extrusionOk="0" h="338613" w="196972">
                    <a:moveTo>
                      <a:pt x="780" y="5239"/>
                    </a:moveTo>
                    <a:cubicBezTo>
                      <a:pt x="19163" y="0"/>
                      <a:pt x="5161" y="4286"/>
                      <a:pt x="19163" y="0"/>
                    </a:cubicBezTo>
                    <a:cubicBezTo>
                      <a:pt x="66788" y="46958"/>
                      <a:pt x="61168" y="127540"/>
                      <a:pt x="72027" y="207073"/>
                    </a:cubicBezTo>
                    <a:cubicBezTo>
                      <a:pt x="98506" y="250984"/>
                      <a:pt x="196709" y="310039"/>
                      <a:pt x="196709" y="310039"/>
                    </a:cubicBezTo>
                    <a:cubicBezTo>
                      <a:pt x="197947" y="318516"/>
                      <a:pt x="194994" y="320992"/>
                      <a:pt x="184326" y="338614"/>
                    </a:cubicBezTo>
                    <a:cubicBezTo>
                      <a:pt x="129661" y="317649"/>
                      <a:pt x="79941" y="285579"/>
                      <a:pt x="38308" y="244411"/>
                    </a:cubicBezTo>
                    <a:cubicBezTo>
                      <a:pt x="35927" y="242221"/>
                      <a:pt x="32498" y="241554"/>
                      <a:pt x="31545" y="238601"/>
                    </a:cubicBezTo>
                    <a:cubicBezTo>
                      <a:pt x="14686" y="187547"/>
                      <a:pt x="-4078" y="42291"/>
                      <a:pt x="780" y="5239"/>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1" name="Google Shape;251;p12"/>
              <p:cNvSpPr/>
              <p:nvPr/>
            </p:nvSpPr>
            <p:spPr>
              <a:xfrm>
                <a:off x="5730894" y="3844261"/>
                <a:ext cx="182422" cy="245287"/>
              </a:xfrm>
              <a:custGeom>
                <a:rect b="b" l="l" r="r" t="t"/>
                <a:pathLst>
                  <a:path extrusionOk="0" h="306609" w="228028">
                    <a:moveTo>
                      <a:pt x="228028" y="0"/>
                    </a:moveTo>
                    <a:lnTo>
                      <a:pt x="156686" y="244030"/>
                    </a:lnTo>
                    <a:lnTo>
                      <a:pt x="0" y="306610"/>
                    </a:lnTo>
                    <a:lnTo>
                      <a:pt x="57150" y="68866"/>
                    </a:lnTo>
                    <a:lnTo>
                      <a:pt x="228028" y="0"/>
                    </a:ln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2" name="Google Shape;252;p12"/>
              <p:cNvSpPr/>
              <p:nvPr/>
            </p:nvSpPr>
            <p:spPr>
              <a:xfrm>
                <a:off x="5699455" y="3997937"/>
                <a:ext cx="92794" cy="45581"/>
              </a:xfrm>
              <a:custGeom>
                <a:rect b="b" l="l" r="r" t="t"/>
                <a:pathLst>
                  <a:path extrusionOk="0" h="56976" w="115992">
                    <a:moveTo>
                      <a:pt x="1604" y="16383"/>
                    </a:moveTo>
                    <a:cubicBezTo>
                      <a:pt x="3890" y="8001"/>
                      <a:pt x="9891" y="10096"/>
                      <a:pt x="16749" y="12192"/>
                    </a:cubicBezTo>
                    <a:cubicBezTo>
                      <a:pt x="24087" y="15173"/>
                      <a:pt x="32154" y="15869"/>
                      <a:pt x="39895" y="14192"/>
                    </a:cubicBezTo>
                    <a:cubicBezTo>
                      <a:pt x="45919" y="11240"/>
                      <a:pt x="51497" y="7458"/>
                      <a:pt x="56468" y="2953"/>
                    </a:cubicBezTo>
                    <a:cubicBezTo>
                      <a:pt x="59631" y="1038"/>
                      <a:pt x="63251" y="19"/>
                      <a:pt x="66946" y="0"/>
                    </a:cubicBezTo>
                    <a:cubicBezTo>
                      <a:pt x="66946" y="2096"/>
                      <a:pt x="63326" y="14478"/>
                      <a:pt x="63326" y="14478"/>
                    </a:cubicBezTo>
                    <a:cubicBezTo>
                      <a:pt x="63326" y="14478"/>
                      <a:pt x="97712" y="14478"/>
                      <a:pt x="101426" y="14478"/>
                    </a:cubicBezTo>
                    <a:cubicBezTo>
                      <a:pt x="104583" y="13907"/>
                      <a:pt x="107609" y="15993"/>
                      <a:pt x="108184" y="19155"/>
                    </a:cubicBezTo>
                    <a:cubicBezTo>
                      <a:pt x="108501" y="20889"/>
                      <a:pt x="108012" y="22670"/>
                      <a:pt x="106856" y="24003"/>
                    </a:cubicBezTo>
                    <a:lnTo>
                      <a:pt x="109237" y="24003"/>
                    </a:lnTo>
                    <a:cubicBezTo>
                      <a:pt x="116190" y="22479"/>
                      <a:pt x="118762" y="33528"/>
                      <a:pt x="112190" y="34862"/>
                    </a:cubicBezTo>
                    <a:lnTo>
                      <a:pt x="106475" y="35719"/>
                    </a:lnTo>
                    <a:cubicBezTo>
                      <a:pt x="111047" y="37529"/>
                      <a:pt x="112190" y="45244"/>
                      <a:pt x="106475" y="46196"/>
                    </a:cubicBezTo>
                    <a:lnTo>
                      <a:pt x="104665" y="46196"/>
                    </a:lnTo>
                    <a:cubicBezTo>
                      <a:pt x="103845" y="46339"/>
                      <a:pt x="103009" y="46339"/>
                      <a:pt x="102188" y="46196"/>
                    </a:cubicBezTo>
                    <a:lnTo>
                      <a:pt x="100188" y="46196"/>
                    </a:lnTo>
                    <a:cubicBezTo>
                      <a:pt x="100896" y="49435"/>
                      <a:pt x="98845" y="52635"/>
                      <a:pt x="95608" y="53340"/>
                    </a:cubicBezTo>
                    <a:cubicBezTo>
                      <a:pt x="95421" y="53378"/>
                      <a:pt x="95233" y="53416"/>
                      <a:pt x="95045" y="53435"/>
                    </a:cubicBezTo>
                    <a:cubicBezTo>
                      <a:pt x="78281" y="55626"/>
                      <a:pt x="53611" y="62294"/>
                      <a:pt x="38466" y="48482"/>
                    </a:cubicBezTo>
                    <a:cubicBezTo>
                      <a:pt x="27950" y="47473"/>
                      <a:pt x="17678" y="44710"/>
                      <a:pt x="8081" y="40291"/>
                    </a:cubicBezTo>
                    <a:cubicBezTo>
                      <a:pt x="-967" y="35719"/>
                      <a:pt x="-1253" y="26289"/>
                      <a:pt x="1604" y="16383"/>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3" name="Google Shape;253;p12"/>
              <p:cNvSpPr/>
              <p:nvPr/>
            </p:nvSpPr>
            <p:spPr>
              <a:xfrm>
                <a:off x="5833154" y="3969125"/>
                <a:ext cx="57182" cy="47279"/>
              </a:xfrm>
              <a:custGeom>
                <a:rect b="b" l="l" r="r" t="t"/>
                <a:pathLst>
                  <a:path extrusionOk="0" h="59099" w="71478">
                    <a:moveTo>
                      <a:pt x="5636" y="32418"/>
                    </a:moveTo>
                    <a:lnTo>
                      <a:pt x="8018" y="32418"/>
                    </a:lnTo>
                    <a:cubicBezTo>
                      <a:pt x="5440" y="30599"/>
                      <a:pt x="4827" y="27027"/>
                      <a:pt x="6648" y="24455"/>
                    </a:cubicBezTo>
                    <a:cubicBezTo>
                      <a:pt x="7726" y="22922"/>
                      <a:pt x="9482" y="22026"/>
                      <a:pt x="11351" y="22036"/>
                    </a:cubicBezTo>
                    <a:cubicBezTo>
                      <a:pt x="14876" y="22036"/>
                      <a:pt x="50213" y="14606"/>
                      <a:pt x="50213" y="14606"/>
                    </a:cubicBezTo>
                    <a:lnTo>
                      <a:pt x="54500" y="128"/>
                    </a:lnTo>
                    <a:cubicBezTo>
                      <a:pt x="54500" y="-729"/>
                      <a:pt x="60596" y="2986"/>
                      <a:pt x="60786" y="3176"/>
                    </a:cubicBezTo>
                    <a:cubicBezTo>
                      <a:pt x="66872" y="7091"/>
                      <a:pt x="70809" y="13597"/>
                      <a:pt x="71454" y="20798"/>
                    </a:cubicBezTo>
                    <a:cubicBezTo>
                      <a:pt x="71818" y="30903"/>
                      <a:pt x="68152" y="40733"/>
                      <a:pt x="61262" y="48134"/>
                    </a:cubicBezTo>
                    <a:cubicBezTo>
                      <a:pt x="54984" y="54364"/>
                      <a:pt x="46575" y="57974"/>
                      <a:pt x="37736" y="58231"/>
                    </a:cubicBezTo>
                    <a:cubicBezTo>
                      <a:pt x="33449" y="58231"/>
                      <a:pt x="29354" y="58707"/>
                      <a:pt x="25639" y="59088"/>
                    </a:cubicBezTo>
                    <a:cubicBezTo>
                      <a:pt x="22226" y="59298"/>
                      <a:pt x="19289" y="56707"/>
                      <a:pt x="19078" y="53287"/>
                    </a:cubicBezTo>
                    <a:cubicBezTo>
                      <a:pt x="19071" y="53192"/>
                      <a:pt x="19068" y="53087"/>
                      <a:pt x="19067" y="52992"/>
                    </a:cubicBezTo>
                    <a:lnTo>
                      <a:pt x="17924" y="52992"/>
                    </a:lnTo>
                    <a:cubicBezTo>
                      <a:pt x="17115" y="53221"/>
                      <a:pt x="16256" y="53221"/>
                      <a:pt x="15447" y="52992"/>
                    </a:cubicBezTo>
                    <a:lnTo>
                      <a:pt x="13637" y="52992"/>
                    </a:lnTo>
                    <a:cubicBezTo>
                      <a:pt x="7637" y="52992"/>
                      <a:pt x="7160" y="45562"/>
                      <a:pt x="11256" y="42895"/>
                    </a:cubicBezTo>
                    <a:lnTo>
                      <a:pt x="5446" y="42895"/>
                    </a:lnTo>
                    <a:cubicBezTo>
                      <a:pt x="-2174" y="43562"/>
                      <a:pt x="-1507" y="32323"/>
                      <a:pt x="5636" y="32418"/>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4" name="Google Shape;254;p12"/>
              <p:cNvSpPr/>
              <p:nvPr/>
            </p:nvSpPr>
            <p:spPr>
              <a:xfrm>
                <a:off x="5709343" y="3692033"/>
                <a:ext cx="56693" cy="82524"/>
              </a:xfrm>
              <a:custGeom>
                <a:rect b="b" l="l" r="r" t="t"/>
                <a:pathLst>
                  <a:path extrusionOk="0" h="103155" w="70866">
                    <a:moveTo>
                      <a:pt x="45339" y="103156"/>
                    </a:moveTo>
                    <a:cubicBezTo>
                      <a:pt x="54990" y="102718"/>
                      <a:pt x="64114" y="98631"/>
                      <a:pt x="70866" y="91726"/>
                    </a:cubicBezTo>
                    <a:cubicBezTo>
                      <a:pt x="69533" y="73628"/>
                      <a:pt x="46482" y="5143"/>
                      <a:pt x="0" y="0"/>
                    </a:cubicBezTo>
                    <a:cubicBezTo>
                      <a:pt x="12463" y="8944"/>
                      <a:pt x="22324" y="21041"/>
                      <a:pt x="28575" y="35052"/>
                    </a:cubicBezTo>
                    <a:cubicBezTo>
                      <a:pt x="35880" y="57293"/>
                      <a:pt x="41484" y="80067"/>
                      <a:pt x="45339" y="103156"/>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5" name="Google Shape;255;p12"/>
              <p:cNvSpPr/>
              <p:nvPr/>
            </p:nvSpPr>
            <p:spPr>
              <a:xfrm>
                <a:off x="5551668" y="3748041"/>
                <a:ext cx="68780" cy="102654"/>
              </a:xfrm>
              <a:custGeom>
                <a:rect b="b" l="l" r="r" t="t"/>
                <a:pathLst>
                  <a:path extrusionOk="0" h="128318" w="85975">
                    <a:moveTo>
                      <a:pt x="6812" y="123589"/>
                    </a:moveTo>
                    <a:cubicBezTo>
                      <a:pt x="6812" y="123589"/>
                      <a:pt x="53008" y="139590"/>
                      <a:pt x="85584" y="112730"/>
                    </a:cubicBezTo>
                    <a:cubicBezTo>
                      <a:pt x="89203" y="106634"/>
                      <a:pt x="66534" y="27957"/>
                      <a:pt x="66534" y="27957"/>
                    </a:cubicBezTo>
                    <a:cubicBezTo>
                      <a:pt x="66534" y="27957"/>
                      <a:pt x="47484" y="-12238"/>
                      <a:pt x="16813" y="3764"/>
                    </a:cubicBezTo>
                    <a:cubicBezTo>
                      <a:pt x="-13857" y="19766"/>
                      <a:pt x="6812" y="123589"/>
                      <a:pt x="6812" y="123589"/>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256" name="Google Shape;256;p12"/>
            <p:cNvSpPr/>
            <p:nvPr/>
          </p:nvSpPr>
          <p:spPr>
            <a:xfrm>
              <a:off x="7297552" y="1119942"/>
              <a:ext cx="135694" cy="266572"/>
            </a:xfrm>
            <a:custGeom>
              <a:rect b="b" l="l" r="r" t="t"/>
              <a:pathLst>
                <a:path extrusionOk="0" h="333215" w="169617">
                  <a:moveTo>
                    <a:pt x="97114" y="257806"/>
                  </a:moveTo>
                  <a:cubicBezTo>
                    <a:pt x="82065" y="284512"/>
                    <a:pt x="63834" y="309299"/>
                    <a:pt x="42822" y="331624"/>
                  </a:cubicBezTo>
                  <a:cubicBezTo>
                    <a:pt x="36916" y="338482"/>
                    <a:pt x="-8137" y="321242"/>
                    <a:pt x="1293" y="316384"/>
                  </a:cubicBezTo>
                  <a:cubicBezTo>
                    <a:pt x="10722" y="311527"/>
                    <a:pt x="40250" y="270283"/>
                    <a:pt x="55109" y="242851"/>
                  </a:cubicBezTo>
                  <a:cubicBezTo>
                    <a:pt x="67549" y="210057"/>
                    <a:pt x="78074" y="176568"/>
                    <a:pt x="86637" y="142553"/>
                  </a:cubicBezTo>
                  <a:cubicBezTo>
                    <a:pt x="96162" y="108930"/>
                    <a:pt x="103972" y="59590"/>
                    <a:pt x="110735" y="36349"/>
                  </a:cubicBezTo>
                  <a:cubicBezTo>
                    <a:pt x="114326" y="18843"/>
                    <a:pt x="127870" y="5080"/>
                    <a:pt x="145311" y="1202"/>
                  </a:cubicBezTo>
                  <a:cubicBezTo>
                    <a:pt x="161503" y="-2513"/>
                    <a:pt x="172076" y="1869"/>
                    <a:pt x="169123" y="21586"/>
                  </a:cubicBezTo>
                  <a:cubicBezTo>
                    <a:pt x="163885" y="56066"/>
                    <a:pt x="136929" y="189988"/>
                    <a:pt x="97114" y="257806"/>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7" name="Google Shape;257;p12"/>
            <p:cNvSpPr/>
            <p:nvPr/>
          </p:nvSpPr>
          <p:spPr>
            <a:xfrm>
              <a:off x="7309787" y="1745656"/>
              <a:ext cx="93354" cy="72328"/>
            </a:xfrm>
            <a:custGeom>
              <a:rect b="b" l="l" r="r" t="t"/>
              <a:pathLst>
                <a:path extrusionOk="0" h="90410" w="116692">
                  <a:moveTo>
                    <a:pt x="107433" y="2"/>
                  </a:moveTo>
                  <a:cubicBezTo>
                    <a:pt x="93527" y="11337"/>
                    <a:pt x="72857" y="955"/>
                    <a:pt x="71810" y="2003"/>
                  </a:cubicBezTo>
                  <a:cubicBezTo>
                    <a:pt x="55417" y="17271"/>
                    <a:pt x="38177" y="31616"/>
                    <a:pt x="20184" y="44960"/>
                  </a:cubicBezTo>
                  <a:cubicBezTo>
                    <a:pt x="11421" y="51818"/>
                    <a:pt x="-2105" y="61057"/>
                    <a:pt x="277" y="74202"/>
                  </a:cubicBezTo>
                  <a:cubicBezTo>
                    <a:pt x="4753" y="97824"/>
                    <a:pt x="42472" y="90585"/>
                    <a:pt x="56665" y="83727"/>
                  </a:cubicBezTo>
                  <a:cubicBezTo>
                    <a:pt x="70857" y="76869"/>
                    <a:pt x="82573" y="64677"/>
                    <a:pt x="96003" y="56200"/>
                  </a:cubicBezTo>
                  <a:cubicBezTo>
                    <a:pt x="105528" y="50199"/>
                    <a:pt x="115053" y="47151"/>
                    <a:pt x="116577" y="34959"/>
                  </a:cubicBezTo>
                  <a:cubicBezTo>
                    <a:pt x="117720" y="27244"/>
                    <a:pt x="110100" y="-284"/>
                    <a:pt x="107433" y="2"/>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8" name="Google Shape;258;p12"/>
            <p:cNvSpPr/>
            <p:nvPr/>
          </p:nvSpPr>
          <p:spPr>
            <a:xfrm>
              <a:off x="7310617" y="1769417"/>
              <a:ext cx="92957" cy="48486"/>
            </a:xfrm>
            <a:custGeom>
              <a:rect b="b" l="l" r="r" t="t"/>
              <a:pathLst>
                <a:path extrusionOk="0" h="60608" w="116196">
                  <a:moveTo>
                    <a:pt x="115919" y="0"/>
                  </a:moveTo>
                  <a:cubicBezTo>
                    <a:pt x="114110" y="11621"/>
                    <a:pt x="104775" y="14764"/>
                    <a:pt x="95250" y="20765"/>
                  </a:cubicBezTo>
                  <a:cubicBezTo>
                    <a:pt x="81534" y="29242"/>
                    <a:pt x="69437" y="41529"/>
                    <a:pt x="55245" y="48673"/>
                  </a:cubicBezTo>
                  <a:cubicBezTo>
                    <a:pt x="41053" y="55817"/>
                    <a:pt x="9239" y="62008"/>
                    <a:pt x="0" y="45149"/>
                  </a:cubicBezTo>
                  <a:cubicBezTo>
                    <a:pt x="5048" y="67913"/>
                    <a:pt x="42101" y="60770"/>
                    <a:pt x="56198" y="53626"/>
                  </a:cubicBezTo>
                  <a:cubicBezTo>
                    <a:pt x="70295" y="46482"/>
                    <a:pt x="82106" y="34576"/>
                    <a:pt x="95536" y="26099"/>
                  </a:cubicBezTo>
                  <a:cubicBezTo>
                    <a:pt x="105061" y="20098"/>
                    <a:pt x="114586" y="17050"/>
                    <a:pt x="116110" y="4858"/>
                  </a:cubicBezTo>
                  <a:cubicBezTo>
                    <a:pt x="116272" y="3239"/>
                    <a:pt x="116205" y="1600"/>
                    <a:pt x="115919"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9" name="Google Shape;259;p12"/>
            <p:cNvSpPr/>
            <p:nvPr/>
          </p:nvSpPr>
          <p:spPr>
            <a:xfrm>
              <a:off x="7197828" y="1680648"/>
              <a:ext cx="93332" cy="69654"/>
            </a:xfrm>
            <a:custGeom>
              <a:rect b="b" l="l" r="r" t="t"/>
              <a:pathLst>
                <a:path extrusionOk="0" h="87067" w="116665">
                  <a:moveTo>
                    <a:pt x="105833" y="64"/>
                  </a:moveTo>
                  <a:cubicBezTo>
                    <a:pt x="91831" y="11398"/>
                    <a:pt x="67733" y="-984"/>
                    <a:pt x="66305" y="64"/>
                  </a:cubicBezTo>
                  <a:cubicBezTo>
                    <a:pt x="51722" y="14780"/>
                    <a:pt x="36329" y="28677"/>
                    <a:pt x="20204" y="41688"/>
                  </a:cubicBezTo>
                  <a:cubicBezTo>
                    <a:pt x="11440" y="48546"/>
                    <a:pt x="-2180" y="57690"/>
                    <a:pt x="296" y="70930"/>
                  </a:cubicBezTo>
                  <a:cubicBezTo>
                    <a:pt x="4678" y="94456"/>
                    <a:pt x="42492" y="87217"/>
                    <a:pt x="56684" y="80455"/>
                  </a:cubicBezTo>
                  <a:cubicBezTo>
                    <a:pt x="70876" y="73692"/>
                    <a:pt x="82592" y="61405"/>
                    <a:pt x="96022" y="52927"/>
                  </a:cubicBezTo>
                  <a:cubicBezTo>
                    <a:pt x="105547" y="47022"/>
                    <a:pt x="115072" y="43879"/>
                    <a:pt x="116597" y="31782"/>
                  </a:cubicBezTo>
                  <a:cubicBezTo>
                    <a:pt x="117549" y="23495"/>
                    <a:pt x="108310" y="-698"/>
                    <a:pt x="105833" y="64"/>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0" name="Google Shape;260;p12"/>
            <p:cNvSpPr/>
            <p:nvPr/>
          </p:nvSpPr>
          <p:spPr>
            <a:xfrm>
              <a:off x="7198064" y="1702707"/>
              <a:ext cx="92908" cy="48486"/>
            </a:xfrm>
            <a:custGeom>
              <a:rect b="b" l="l" r="r" t="t"/>
              <a:pathLst>
                <a:path extrusionOk="0" h="60608" w="116135">
                  <a:moveTo>
                    <a:pt x="115919" y="0"/>
                  </a:moveTo>
                  <a:cubicBezTo>
                    <a:pt x="114014" y="11621"/>
                    <a:pt x="104680" y="14764"/>
                    <a:pt x="95155" y="20765"/>
                  </a:cubicBezTo>
                  <a:cubicBezTo>
                    <a:pt x="81439" y="29242"/>
                    <a:pt x="69437" y="41529"/>
                    <a:pt x="55150" y="48673"/>
                  </a:cubicBezTo>
                  <a:cubicBezTo>
                    <a:pt x="40862" y="55817"/>
                    <a:pt x="9239" y="62008"/>
                    <a:pt x="0" y="45149"/>
                  </a:cubicBezTo>
                  <a:cubicBezTo>
                    <a:pt x="4953" y="67913"/>
                    <a:pt x="42101" y="60770"/>
                    <a:pt x="56198" y="53626"/>
                  </a:cubicBezTo>
                  <a:cubicBezTo>
                    <a:pt x="70295" y="46482"/>
                    <a:pt x="82010" y="34576"/>
                    <a:pt x="95536" y="26099"/>
                  </a:cubicBezTo>
                  <a:cubicBezTo>
                    <a:pt x="105061" y="20098"/>
                    <a:pt x="114586" y="17050"/>
                    <a:pt x="116110" y="4858"/>
                  </a:cubicBezTo>
                  <a:cubicBezTo>
                    <a:pt x="116177" y="3238"/>
                    <a:pt x="116110" y="1610"/>
                    <a:pt x="115919"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1" name="Google Shape;261;p12"/>
            <p:cNvSpPr/>
            <p:nvPr/>
          </p:nvSpPr>
          <p:spPr>
            <a:xfrm>
              <a:off x="7221254" y="1360384"/>
              <a:ext cx="326905" cy="395190"/>
            </a:xfrm>
            <a:custGeom>
              <a:rect b="b" l="l" r="r" t="t"/>
              <a:pathLst>
                <a:path extrusionOk="0" h="493987" w="408631">
                  <a:moveTo>
                    <a:pt x="405429" y="33455"/>
                  </a:moveTo>
                  <a:cubicBezTo>
                    <a:pt x="420955" y="130325"/>
                    <a:pt x="377902" y="166805"/>
                    <a:pt x="321990" y="187094"/>
                  </a:cubicBezTo>
                  <a:cubicBezTo>
                    <a:pt x="281890" y="201857"/>
                    <a:pt x="224264" y="224622"/>
                    <a:pt x="224264" y="224622"/>
                  </a:cubicBezTo>
                  <a:cubicBezTo>
                    <a:pt x="224264" y="224622"/>
                    <a:pt x="225121" y="245863"/>
                    <a:pt x="225502" y="293583"/>
                  </a:cubicBezTo>
                  <a:cubicBezTo>
                    <a:pt x="225978" y="335588"/>
                    <a:pt x="220359" y="489036"/>
                    <a:pt x="220359" y="489036"/>
                  </a:cubicBezTo>
                  <a:cubicBezTo>
                    <a:pt x="206862" y="495799"/>
                    <a:pt x="190936" y="495627"/>
                    <a:pt x="177591" y="488560"/>
                  </a:cubicBezTo>
                  <a:cubicBezTo>
                    <a:pt x="177591" y="488560"/>
                    <a:pt x="155017" y="371021"/>
                    <a:pt x="150255" y="318062"/>
                  </a:cubicBezTo>
                  <a:cubicBezTo>
                    <a:pt x="143778" y="246149"/>
                    <a:pt x="132729" y="199095"/>
                    <a:pt x="136348" y="183665"/>
                  </a:cubicBezTo>
                  <a:cubicBezTo>
                    <a:pt x="139587" y="170044"/>
                    <a:pt x="218168" y="131372"/>
                    <a:pt x="243123" y="110703"/>
                  </a:cubicBezTo>
                  <a:lnTo>
                    <a:pt x="78531" y="165853"/>
                  </a:lnTo>
                  <a:cubicBezTo>
                    <a:pt x="81789" y="183703"/>
                    <a:pt x="83380" y="201810"/>
                    <a:pt x="83294" y="219955"/>
                  </a:cubicBezTo>
                  <a:cubicBezTo>
                    <a:pt x="81770" y="277105"/>
                    <a:pt x="78627" y="400453"/>
                    <a:pt x="78627" y="400453"/>
                  </a:cubicBezTo>
                  <a:cubicBezTo>
                    <a:pt x="78627" y="400453"/>
                    <a:pt x="56053" y="416741"/>
                    <a:pt x="36812" y="400453"/>
                  </a:cubicBezTo>
                  <a:cubicBezTo>
                    <a:pt x="36812" y="400453"/>
                    <a:pt x="-4622" y="156137"/>
                    <a:pt x="427" y="124229"/>
                  </a:cubicBezTo>
                  <a:cubicBezTo>
                    <a:pt x="5189" y="93558"/>
                    <a:pt x="150255" y="30788"/>
                    <a:pt x="175782" y="9167"/>
                  </a:cubicBezTo>
                  <a:cubicBezTo>
                    <a:pt x="184802" y="1843"/>
                    <a:pt x="196499" y="-1308"/>
                    <a:pt x="207976" y="49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2" name="Google Shape;262;p12"/>
            <p:cNvSpPr/>
            <p:nvPr/>
          </p:nvSpPr>
          <p:spPr>
            <a:xfrm>
              <a:off x="7417903" y="1095544"/>
              <a:ext cx="102845" cy="100060"/>
            </a:xfrm>
            <a:custGeom>
              <a:rect b="b" l="l" r="r" t="t"/>
              <a:pathLst>
                <a:path extrusionOk="0" h="125075" w="128556">
                  <a:moveTo>
                    <a:pt x="102220" y="0"/>
                  </a:moveTo>
                  <a:cubicBezTo>
                    <a:pt x="102220" y="0"/>
                    <a:pt x="99838" y="46196"/>
                    <a:pt x="100886" y="50292"/>
                  </a:cubicBezTo>
                  <a:cubicBezTo>
                    <a:pt x="101934" y="54388"/>
                    <a:pt x="122032" y="67913"/>
                    <a:pt x="127937" y="72676"/>
                  </a:cubicBezTo>
                  <a:cubicBezTo>
                    <a:pt x="133843" y="77438"/>
                    <a:pt x="96029" y="114776"/>
                    <a:pt x="77645" y="123253"/>
                  </a:cubicBezTo>
                  <a:cubicBezTo>
                    <a:pt x="59262" y="131731"/>
                    <a:pt x="1445" y="109442"/>
                    <a:pt x="112" y="80867"/>
                  </a:cubicBezTo>
                  <a:cubicBezTo>
                    <a:pt x="-1222" y="52292"/>
                    <a:pt x="9637" y="28289"/>
                    <a:pt x="19162" y="27051"/>
                  </a:cubicBezTo>
                  <a:cubicBezTo>
                    <a:pt x="28687" y="25813"/>
                    <a:pt x="102220" y="0"/>
                    <a:pt x="102220" y="0"/>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3" name="Google Shape;263;p12"/>
            <p:cNvSpPr/>
            <p:nvPr/>
          </p:nvSpPr>
          <p:spPr>
            <a:xfrm>
              <a:off x="7381720" y="1109556"/>
              <a:ext cx="166879" cy="325717"/>
            </a:xfrm>
            <a:custGeom>
              <a:rect b="b" l="l" r="r" t="t"/>
              <a:pathLst>
                <a:path extrusionOk="0" h="407146" w="208599">
                  <a:moveTo>
                    <a:pt x="152620" y="40673"/>
                  </a:moveTo>
                  <a:cubicBezTo>
                    <a:pt x="152620" y="40673"/>
                    <a:pt x="119187" y="90584"/>
                    <a:pt x="72419" y="95251"/>
                  </a:cubicBezTo>
                  <a:cubicBezTo>
                    <a:pt x="57751" y="80773"/>
                    <a:pt x="56417" y="28576"/>
                    <a:pt x="76801" y="12574"/>
                  </a:cubicBezTo>
                  <a:cubicBezTo>
                    <a:pt x="76801" y="12574"/>
                    <a:pt x="57751" y="-2571"/>
                    <a:pt x="45178" y="382"/>
                  </a:cubicBezTo>
                  <a:cubicBezTo>
                    <a:pt x="31481" y="8783"/>
                    <a:pt x="21327" y="21888"/>
                    <a:pt x="16603" y="37244"/>
                  </a:cubicBezTo>
                  <a:cubicBezTo>
                    <a:pt x="4658" y="71536"/>
                    <a:pt x="-923" y="107721"/>
                    <a:pt x="124" y="144019"/>
                  </a:cubicBezTo>
                  <a:cubicBezTo>
                    <a:pt x="886" y="192977"/>
                    <a:pt x="124" y="316707"/>
                    <a:pt x="124" y="316707"/>
                  </a:cubicBezTo>
                  <a:cubicBezTo>
                    <a:pt x="5620" y="346271"/>
                    <a:pt x="23556" y="372047"/>
                    <a:pt x="49369" y="387478"/>
                  </a:cubicBezTo>
                  <a:cubicBezTo>
                    <a:pt x="83068" y="406490"/>
                    <a:pt x="122740" y="411976"/>
                    <a:pt x="160335" y="402813"/>
                  </a:cubicBezTo>
                  <a:cubicBezTo>
                    <a:pt x="183957" y="397289"/>
                    <a:pt x="192720" y="383763"/>
                    <a:pt x="200911" y="366904"/>
                  </a:cubicBezTo>
                  <a:cubicBezTo>
                    <a:pt x="198816" y="332614"/>
                    <a:pt x="185195" y="262129"/>
                    <a:pt x="190910" y="218790"/>
                  </a:cubicBezTo>
                  <a:cubicBezTo>
                    <a:pt x="196625" y="175451"/>
                    <a:pt x="205769" y="143447"/>
                    <a:pt x="208150" y="108586"/>
                  </a:cubicBezTo>
                  <a:cubicBezTo>
                    <a:pt x="210532" y="73724"/>
                    <a:pt x="203483" y="74391"/>
                    <a:pt x="186052" y="62009"/>
                  </a:cubicBezTo>
                  <a:cubicBezTo>
                    <a:pt x="175442" y="54092"/>
                    <a:pt x="164269" y="46962"/>
                    <a:pt x="152620" y="40673"/>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4" name="Google Shape;264;p12"/>
            <p:cNvSpPr/>
            <p:nvPr/>
          </p:nvSpPr>
          <p:spPr>
            <a:xfrm>
              <a:off x="7413797" y="991818"/>
              <a:ext cx="110830" cy="134949"/>
            </a:xfrm>
            <a:custGeom>
              <a:rect b="b" l="l" r="r" t="t"/>
              <a:pathLst>
                <a:path extrusionOk="0" h="168686" w="138537">
                  <a:moveTo>
                    <a:pt x="2962" y="60969"/>
                  </a:moveTo>
                  <a:lnTo>
                    <a:pt x="2962" y="60969"/>
                  </a:lnTo>
                  <a:cubicBezTo>
                    <a:pt x="8486" y="25155"/>
                    <a:pt x="34204" y="-1896"/>
                    <a:pt x="71161" y="104"/>
                  </a:cubicBezTo>
                  <a:cubicBezTo>
                    <a:pt x="110299" y="2083"/>
                    <a:pt x="140427" y="35416"/>
                    <a:pt x="138445" y="74557"/>
                  </a:cubicBezTo>
                  <a:cubicBezTo>
                    <a:pt x="137321" y="96813"/>
                    <a:pt x="125806" y="117248"/>
                    <a:pt x="107356" y="129739"/>
                  </a:cubicBezTo>
                  <a:cubicBezTo>
                    <a:pt x="106032" y="135172"/>
                    <a:pt x="104117" y="140443"/>
                    <a:pt x="101641" y="145456"/>
                  </a:cubicBezTo>
                  <a:cubicBezTo>
                    <a:pt x="88592" y="160696"/>
                    <a:pt x="49063" y="170125"/>
                    <a:pt x="37728" y="168506"/>
                  </a:cubicBezTo>
                  <a:cubicBezTo>
                    <a:pt x="23907" y="167251"/>
                    <a:pt x="12249" y="157706"/>
                    <a:pt x="8296" y="144408"/>
                  </a:cubicBezTo>
                  <a:cubicBezTo>
                    <a:pt x="-3610" y="116309"/>
                    <a:pt x="-86" y="78685"/>
                    <a:pt x="2962" y="60969"/>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5" name="Google Shape;265;p12"/>
            <p:cNvSpPr/>
            <p:nvPr/>
          </p:nvSpPr>
          <p:spPr>
            <a:xfrm>
              <a:off x="7417935" y="980032"/>
              <a:ext cx="116959" cy="115584"/>
            </a:xfrm>
            <a:custGeom>
              <a:rect b="b" l="l" r="r" t="t"/>
              <a:pathLst>
                <a:path extrusionOk="0" h="144480" w="146199">
                  <a:moveTo>
                    <a:pt x="102179" y="144481"/>
                  </a:moveTo>
                  <a:lnTo>
                    <a:pt x="102179" y="144481"/>
                  </a:lnTo>
                  <a:lnTo>
                    <a:pt x="98750" y="113239"/>
                  </a:lnTo>
                  <a:cubicBezTo>
                    <a:pt x="98750" y="113239"/>
                    <a:pt x="124277" y="47135"/>
                    <a:pt x="63984" y="59899"/>
                  </a:cubicBezTo>
                  <a:cubicBezTo>
                    <a:pt x="24169" y="68281"/>
                    <a:pt x="14168" y="71900"/>
                    <a:pt x="2072" y="45135"/>
                  </a:cubicBezTo>
                  <a:cubicBezTo>
                    <a:pt x="-10025" y="18370"/>
                    <a:pt x="32647" y="-5538"/>
                    <a:pt x="83415" y="1129"/>
                  </a:cubicBezTo>
                  <a:cubicBezTo>
                    <a:pt x="119648" y="4934"/>
                    <a:pt x="146928" y="35857"/>
                    <a:pt x="146185" y="72281"/>
                  </a:cubicBezTo>
                  <a:cubicBezTo>
                    <a:pt x="144851" y="91903"/>
                    <a:pt x="139612" y="131717"/>
                    <a:pt x="102179" y="14448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6" name="Google Shape;266;p12"/>
            <p:cNvSpPr/>
            <p:nvPr/>
          </p:nvSpPr>
          <p:spPr>
            <a:xfrm>
              <a:off x="7364000" y="1109861"/>
              <a:ext cx="53873" cy="78410"/>
            </a:xfrm>
            <a:custGeom>
              <a:rect b="b" l="l" r="r" t="t"/>
              <a:pathLst>
                <a:path extrusionOk="0" h="98012" w="67341">
                  <a:moveTo>
                    <a:pt x="24289" y="98012"/>
                  </a:moveTo>
                  <a:cubicBezTo>
                    <a:pt x="15097" y="97573"/>
                    <a:pt x="6410" y="93657"/>
                    <a:pt x="0" y="87058"/>
                  </a:cubicBezTo>
                  <a:cubicBezTo>
                    <a:pt x="1334" y="70009"/>
                    <a:pt x="23241" y="4858"/>
                    <a:pt x="67342" y="0"/>
                  </a:cubicBezTo>
                  <a:cubicBezTo>
                    <a:pt x="55350" y="8451"/>
                    <a:pt x="45844" y="19962"/>
                    <a:pt x="39814" y="33338"/>
                  </a:cubicBezTo>
                  <a:cubicBezTo>
                    <a:pt x="32994" y="54469"/>
                    <a:pt x="27813" y="76090"/>
                    <a:pt x="24289" y="98012"/>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7" name="Google Shape;267;p12"/>
            <p:cNvSpPr/>
            <p:nvPr/>
          </p:nvSpPr>
          <p:spPr>
            <a:xfrm>
              <a:off x="7794459" y="3551002"/>
              <a:ext cx="540846" cy="312343"/>
            </a:xfrm>
            <a:custGeom>
              <a:rect b="b" l="l" r="r" t="t"/>
              <a:pathLst>
                <a:path extrusionOk="0" h="390429" w="676058">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8" name="Google Shape;268;p12"/>
            <p:cNvSpPr/>
            <p:nvPr/>
          </p:nvSpPr>
          <p:spPr>
            <a:xfrm>
              <a:off x="7824798" y="3491907"/>
              <a:ext cx="470058" cy="181410"/>
            </a:xfrm>
            <a:custGeom>
              <a:rect b="b" l="l" r="r" t="t"/>
              <a:pathLst>
                <a:path extrusionOk="0" h="226763" w="587572">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9" name="Google Shape;269;p12"/>
            <p:cNvSpPr/>
            <p:nvPr/>
          </p:nvSpPr>
          <p:spPr>
            <a:xfrm>
              <a:off x="7794490" y="3623727"/>
              <a:ext cx="41071" cy="82677"/>
            </a:xfrm>
            <a:custGeom>
              <a:rect b="b" l="l" r="r" t="t"/>
              <a:pathLst>
                <a:path extrusionOk="0" h="103346" w="51339">
                  <a:moveTo>
                    <a:pt x="0" y="103346"/>
                  </a:moveTo>
                  <a:lnTo>
                    <a:pt x="95" y="0"/>
                  </a:lnTo>
                  <a:lnTo>
                    <a:pt x="51340" y="86773"/>
                  </a:lnTo>
                  <a:lnTo>
                    <a:pt x="0" y="103346"/>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0" name="Google Shape;270;p12"/>
            <p:cNvSpPr/>
            <p:nvPr/>
          </p:nvSpPr>
          <p:spPr>
            <a:xfrm>
              <a:off x="8298847" y="3624184"/>
              <a:ext cx="36118" cy="82219"/>
            </a:xfrm>
            <a:custGeom>
              <a:rect b="b" l="l" r="r" t="t"/>
              <a:pathLst>
                <a:path extrusionOk="0" h="102774" w="45148">
                  <a:moveTo>
                    <a:pt x="45148" y="102775"/>
                  </a:moveTo>
                  <a:lnTo>
                    <a:pt x="45148" y="0"/>
                  </a:lnTo>
                  <a:lnTo>
                    <a:pt x="0" y="51149"/>
                  </a:lnTo>
                  <a:lnTo>
                    <a:pt x="45148" y="102775"/>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1" name="Google Shape;271;p12"/>
            <p:cNvSpPr/>
            <p:nvPr/>
          </p:nvSpPr>
          <p:spPr>
            <a:xfrm>
              <a:off x="7842237" y="3535238"/>
              <a:ext cx="450190" cy="259842"/>
            </a:xfrm>
            <a:custGeom>
              <a:rect b="b" l="l" r="r" t="t"/>
              <a:pathLst>
                <a:path extrusionOk="0" h="324802" w="562737">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2" name="Google Shape;272;p12"/>
            <p:cNvSpPr/>
            <p:nvPr/>
          </p:nvSpPr>
          <p:spPr>
            <a:xfrm>
              <a:off x="7815050" y="3673683"/>
              <a:ext cx="491790" cy="176435"/>
            </a:xfrm>
            <a:custGeom>
              <a:rect b="b" l="l" r="r" t="t"/>
              <a:pathLst>
                <a:path extrusionOk="0" h="220544" w="614737">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3" name="Google Shape;273;p12"/>
            <p:cNvSpPr/>
            <p:nvPr/>
          </p:nvSpPr>
          <p:spPr>
            <a:xfrm>
              <a:off x="7794490" y="3472184"/>
              <a:ext cx="540791" cy="312391"/>
            </a:xfrm>
            <a:custGeom>
              <a:rect b="b" l="l" r="r" t="t"/>
              <a:pathLst>
                <a:path extrusionOk="0" h="390489" w="675989">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4" name="Google Shape;274;p12"/>
            <p:cNvSpPr/>
            <p:nvPr/>
          </p:nvSpPr>
          <p:spPr>
            <a:xfrm rot="-1800688">
              <a:off x="7461681" y="3958751"/>
              <a:ext cx="59415" cy="102834"/>
            </a:xfrm>
            <a:custGeom>
              <a:rect b="b" l="l" r="r" t="t"/>
              <a:pathLst>
                <a:path extrusionOk="0" h="128587" w="74294">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5" name="Google Shape;275;p12"/>
            <p:cNvSpPr/>
            <p:nvPr/>
          </p:nvSpPr>
          <p:spPr>
            <a:xfrm>
              <a:off x="7752377" y="3752957"/>
              <a:ext cx="148970" cy="86030"/>
            </a:xfrm>
            <a:custGeom>
              <a:rect b="b" l="l" r="r" t="t"/>
              <a:pathLst>
                <a:path extrusionOk="0" h="107537" w="186213">
                  <a:moveTo>
                    <a:pt x="186214" y="25337"/>
                  </a:moveTo>
                  <a:lnTo>
                    <a:pt x="43910" y="107537"/>
                  </a:lnTo>
                  <a:lnTo>
                    <a:pt x="0" y="82105"/>
                  </a:lnTo>
                  <a:lnTo>
                    <a:pt x="142304" y="0"/>
                  </a:lnTo>
                  <a:lnTo>
                    <a:pt x="186214" y="25337"/>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6" name="Google Shape;276;p12"/>
            <p:cNvSpPr/>
            <p:nvPr/>
          </p:nvSpPr>
          <p:spPr>
            <a:xfrm>
              <a:off x="7787483" y="3773138"/>
              <a:ext cx="113842" cy="106298"/>
            </a:xfrm>
            <a:custGeom>
              <a:rect b="b" l="l" r="r" t="t"/>
              <a:pathLst>
                <a:path extrusionOk="0" h="132873" w="142303">
                  <a:moveTo>
                    <a:pt x="142304" y="50768"/>
                  </a:moveTo>
                  <a:lnTo>
                    <a:pt x="0" y="132874"/>
                  </a:lnTo>
                  <a:lnTo>
                    <a:pt x="0" y="82201"/>
                  </a:lnTo>
                  <a:lnTo>
                    <a:pt x="142304" y="0"/>
                  </a:lnTo>
                  <a:lnTo>
                    <a:pt x="142304" y="50768"/>
                  </a:lnTo>
                  <a:close/>
                </a:path>
              </a:pathLst>
            </a:custGeom>
            <a:solidFill>
              <a:srgbClr val="A1A5B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7" name="Google Shape;277;p12"/>
            <p:cNvSpPr/>
            <p:nvPr/>
          </p:nvSpPr>
          <p:spPr>
            <a:xfrm>
              <a:off x="7465892" y="3799784"/>
              <a:ext cx="345033" cy="254286"/>
            </a:xfrm>
            <a:custGeom>
              <a:rect b="b" l="l" r="r" t="t"/>
              <a:pathLst>
                <a:path extrusionOk="0" h="317858" w="431291">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8" name="Google Shape;278;p12"/>
            <p:cNvSpPr/>
            <p:nvPr/>
          </p:nvSpPr>
          <p:spPr>
            <a:xfrm rot="-1800688">
              <a:off x="7461681" y="3958751"/>
              <a:ext cx="59415" cy="102834"/>
            </a:xfrm>
            <a:custGeom>
              <a:rect b="b" l="l" r="r" t="t"/>
              <a:pathLst>
                <a:path extrusionOk="0" h="128587" w="74294">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9" name="Google Shape;279;p12"/>
            <p:cNvSpPr/>
            <p:nvPr/>
          </p:nvSpPr>
          <p:spPr>
            <a:xfrm>
              <a:off x="8113340" y="4275363"/>
              <a:ext cx="345795" cy="199644"/>
            </a:xfrm>
            <a:custGeom>
              <a:rect b="b" l="l" r="r" t="t"/>
              <a:pathLst>
                <a:path extrusionOk="0" h="249555" w="432244">
                  <a:moveTo>
                    <a:pt x="432244" y="124778"/>
                  </a:moveTo>
                  <a:cubicBezTo>
                    <a:pt x="432244" y="193690"/>
                    <a:pt x="335483" y="249555"/>
                    <a:pt x="216122" y="249555"/>
                  </a:cubicBezTo>
                  <a:cubicBezTo>
                    <a:pt x="96761" y="249555"/>
                    <a:pt x="0" y="193690"/>
                    <a:pt x="0" y="124778"/>
                  </a:cubicBezTo>
                  <a:cubicBezTo>
                    <a:pt x="0" y="55865"/>
                    <a:pt x="96761" y="0"/>
                    <a:pt x="216122" y="0"/>
                  </a:cubicBezTo>
                  <a:cubicBezTo>
                    <a:pt x="335483" y="0"/>
                    <a:pt x="432244" y="55865"/>
                    <a:pt x="432244" y="124778"/>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0" name="Google Shape;280;p12"/>
            <p:cNvSpPr/>
            <p:nvPr/>
          </p:nvSpPr>
          <p:spPr>
            <a:xfrm>
              <a:off x="8345604" y="3658605"/>
              <a:ext cx="79290" cy="172593"/>
            </a:xfrm>
            <a:custGeom>
              <a:rect b="b" l="l" r="r" t="t"/>
              <a:pathLst>
                <a:path extrusionOk="0" h="215741" w="99113">
                  <a:moveTo>
                    <a:pt x="77248" y="0"/>
                  </a:moveTo>
                  <a:cubicBezTo>
                    <a:pt x="79534" y="20098"/>
                    <a:pt x="103537" y="106775"/>
                    <a:pt x="98393" y="136398"/>
                  </a:cubicBezTo>
                  <a:cubicBezTo>
                    <a:pt x="93250" y="166021"/>
                    <a:pt x="11335" y="215741"/>
                    <a:pt x="11335" y="215741"/>
                  </a:cubicBezTo>
                  <a:lnTo>
                    <a:pt x="0" y="164973"/>
                  </a:lnTo>
                  <a:lnTo>
                    <a:pt x="45339" y="120491"/>
                  </a:lnTo>
                  <a:lnTo>
                    <a:pt x="33052" y="36385"/>
                  </a:ln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1" name="Google Shape;281;p12"/>
            <p:cNvSpPr/>
            <p:nvPr/>
          </p:nvSpPr>
          <p:spPr>
            <a:xfrm>
              <a:off x="8356722" y="3587657"/>
              <a:ext cx="56997" cy="109672"/>
            </a:xfrm>
            <a:custGeom>
              <a:rect b="b" l="l" r="r" t="t"/>
              <a:pathLst>
                <a:path extrusionOk="0" h="137090" w="71246">
                  <a:moveTo>
                    <a:pt x="0" y="3302"/>
                  </a:moveTo>
                  <a:cubicBezTo>
                    <a:pt x="16516" y="-4309"/>
                    <a:pt x="36109" y="1625"/>
                    <a:pt x="45625" y="17113"/>
                  </a:cubicBezTo>
                  <a:cubicBezTo>
                    <a:pt x="57626" y="37020"/>
                    <a:pt x="70104" y="105505"/>
                    <a:pt x="71247" y="117125"/>
                  </a:cubicBezTo>
                  <a:cubicBezTo>
                    <a:pt x="71247" y="117125"/>
                    <a:pt x="54388" y="140557"/>
                    <a:pt x="29051" y="136652"/>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2" name="Google Shape;282;p12"/>
            <p:cNvSpPr/>
            <p:nvPr/>
          </p:nvSpPr>
          <p:spPr>
            <a:xfrm>
              <a:off x="8165307" y="4346248"/>
              <a:ext cx="122958" cy="68962"/>
            </a:xfrm>
            <a:custGeom>
              <a:rect b="b" l="l" r="r" t="t"/>
              <a:pathLst>
                <a:path extrusionOk="0" h="86203" w="153698">
                  <a:moveTo>
                    <a:pt x="145884" y="20876"/>
                  </a:moveTo>
                  <a:cubicBezTo>
                    <a:pt x="128063" y="25743"/>
                    <a:pt x="109051" y="23409"/>
                    <a:pt x="92925" y="14399"/>
                  </a:cubicBezTo>
                  <a:cubicBezTo>
                    <a:pt x="80162" y="14399"/>
                    <a:pt x="10820" y="-14843"/>
                    <a:pt x="1390" y="10017"/>
                  </a:cubicBezTo>
                  <a:cubicBezTo>
                    <a:pt x="-6802" y="31925"/>
                    <a:pt x="23202" y="52118"/>
                    <a:pt x="39490" y="55928"/>
                  </a:cubicBezTo>
                  <a:cubicBezTo>
                    <a:pt x="74542" y="64405"/>
                    <a:pt x="100355" y="81931"/>
                    <a:pt x="114451" y="84503"/>
                  </a:cubicBezTo>
                  <a:cubicBezTo>
                    <a:pt x="124929" y="86694"/>
                    <a:pt x="138455" y="88122"/>
                    <a:pt x="146837" y="79931"/>
                  </a:cubicBezTo>
                  <a:cubicBezTo>
                    <a:pt x="156552" y="70406"/>
                    <a:pt x="155695" y="33830"/>
                    <a:pt x="145884" y="20876"/>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3" name="Google Shape;283;p12"/>
            <p:cNvSpPr/>
            <p:nvPr/>
          </p:nvSpPr>
          <p:spPr>
            <a:xfrm>
              <a:off x="8165313" y="4357988"/>
              <a:ext cx="120890" cy="57443"/>
            </a:xfrm>
            <a:custGeom>
              <a:rect b="b" l="l" r="r" t="t"/>
              <a:pathLst>
                <a:path extrusionOk="0" h="71804" w="151113">
                  <a:moveTo>
                    <a:pt x="114156" y="64103"/>
                  </a:moveTo>
                  <a:cubicBezTo>
                    <a:pt x="100059" y="61150"/>
                    <a:pt x="74246" y="43720"/>
                    <a:pt x="39195" y="35528"/>
                  </a:cubicBezTo>
                  <a:cubicBezTo>
                    <a:pt x="25764" y="32290"/>
                    <a:pt x="2619" y="17526"/>
                    <a:pt x="237" y="0"/>
                  </a:cubicBezTo>
                  <a:cubicBezTo>
                    <a:pt x="-2811" y="20098"/>
                    <a:pt x="24240" y="38100"/>
                    <a:pt x="39195" y="41529"/>
                  </a:cubicBezTo>
                  <a:cubicBezTo>
                    <a:pt x="74246" y="50006"/>
                    <a:pt x="100059" y="67532"/>
                    <a:pt x="114156" y="70104"/>
                  </a:cubicBezTo>
                  <a:cubicBezTo>
                    <a:pt x="124634" y="72295"/>
                    <a:pt x="138159" y="73723"/>
                    <a:pt x="146541" y="65532"/>
                  </a:cubicBezTo>
                  <a:cubicBezTo>
                    <a:pt x="148684" y="63122"/>
                    <a:pt x="150246" y="60255"/>
                    <a:pt x="151113" y="57150"/>
                  </a:cubicBezTo>
                  <a:cubicBezTo>
                    <a:pt x="140579" y="65161"/>
                    <a:pt x="126882" y="67742"/>
                    <a:pt x="114156" y="64103"/>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4" name="Google Shape;284;p12"/>
            <p:cNvSpPr/>
            <p:nvPr/>
          </p:nvSpPr>
          <p:spPr>
            <a:xfrm>
              <a:off x="8255166" y="4305930"/>
              <a:ext cx="122958" cy="68996"/>
            </a:xfrm>
            <a:custGeom>
              <a:rect b="b" l="l" r="r" t="t"/>
              <a:pathLst>
                <a:path extrusionOk="0" h="86245" w="153698">
                  <a:moveTo>
                    <a:pt x="145884" y="20822"/>
                  </a:moveTo>
                  <a:cubicBezTo>
                    <a:pt x="128082" y="25766"/>
                    <a:pt x="109041" y="23470"/>
                    <a:pt x="92925" y="14441"/>
                  </a:cubicBezTo>
                  <a:cubicBezTo>
                    <a:pt x="80162" y="14441"/>
                    <a:pt x="10820" y="-14896"/>
                    <a:pt x="1390" y="10059"/>
                  </a:cubicBezTo>
                  <a:cubicBezTo>
                    <a:pt x="-6802" y="31871"/>
                    <a:pt x="23202" y="52064"/>
                    <a:pt x="39490" y="55969"/>
                  </a:cubicBezTo>
                  <a:cubicBezTo>
                    <a:pt x="74446" y="64447"/>
                    <a:pt x="100354" y="81877"/>
                    <a:pt x="114452" y="84544"/>
                  </a:cubicBezTo>
                  <a:cubicBezTo>
                    <a:pt x="124929" y="86735"/>
                    <a:pt x="138454" y="88164"/>
                    <a:pt x="146837" y="79973"/>
                  </a:cubicBezTo>
                  <a:cubicBezTo>
                    <a:pt x="156552" y="70352"/>
                    <a:pt x="155695" y="33776"/>
                    <a:pt x="145884" y="20822"/>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5" name="Google Shape;285;p12"/>
            <p:cNvSpPr/>
            <p:nvPr/>
          </p:nvSpPr>
          <p:spPr>
            <a:xfrm>
              <a:off x="8255174" y="4317703"/>
              <a:ext cx="120890" cy="57443"/>
            </a:xfrm>
            <a:custGeom>
              <a:rect b="b" l="l" r="r" t="t"/>
              <a:pathLst>
                <a:path extrusionOk="0" h="71804" w="151113">
                  <a:moveTo>
                    <a:pt x="114156" y="64008"/>
                  </a:moveTo>
                  <a:cubicBezTo>
                    <a:pt x="100059" y="61055"/>
                    <a:pt x="74151" y="43624"/>
                    <a:pt x="39195" y="35433"/>
                  </a:cubicBezTo>
                  <a:cubicBezTo>
                    <a:pt x="25764" y="32195"/>
                    <a:pt x="2619" y="17526"/>
                    <a:pt x="237" y="0"/>
                  </a:cubicBezTo>
                  <a:cubicBezTo>
                    <a:pt x="-2811" y="20098"/>
                    <a:pt x="24240" y="38100"/>
                    <a:pt x="39195" y="41529"/>
                  </a:cubicBezTo>
                  <a:cubicBezTo>
                    <a:pt x="74151" y="50006"/>
                    <a:pt x="100059" y="67437"/>
                    <a:pt x="114156" y="70104"/>
                  </a:cubicBezTo>
                  <a:cubicBezTo>
                    <a:pt x="124634" y="72295"/>
                    <a:pt x="138159" y="73723"/>
                    <a:pt x="146541" y="65532"/>
                  </a:cubicBezTo>
                  <a:cubicBezTo>
                    <a:pt x="148684" y="63122"/>
                    <a:pt x="150246" y="60255"/>
                    <a:pt x="151113" y="57150"/>
                  </a:cubicBezTo>
                  <a:cubicBezTo>
                    <a:pt x="140578" y="65170"/>
                    <a:pt x="126862" y="67713"/>
                    <a:pt x="114156" y="64008"/>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6" name="Google Shape;286;p12"/>
            <p:cNvSpPr/>
            <p:nvPr/>
          </p:nvSpPr>
          <p:spPr>
            <a:xfrm>
              <a:off x="8198325" y="3858200"/>
              <a:ext cx="179790" cy="507530"/>
            </a:xfrm>
            <a:custGeom>
              <a:rect b="b" l="l" r="r" t="t"/>
              <a:pathLst>
                <a:path extrusionOk="0" h="634412" w="224738">
                  <a:moveTo>
                    <a:pt x="218313" y="392525"/>
                  </a:moveTo>
                  <a:cubicBezTo>
                    <a:pt x="215360" y="366693"/>
                    <a:pt x="210036" y="341186"/>
                    <a:pt x="202406" y="316325"/>
                  </a:cubicBezTo>
                  <a:cubicBezTo>
                    <a:pt x="202406" y="316325"/>
                    <a:pt x="207169" y="250793"/>
                    <a:pt x="209550" y="188690"/>
                  </a:cubicBezTo>
                  <a:cubicBezTo>
                    <a:pt x="212217" y="118205"/>
                    <a:pt x="236696" y="56197"/>
                    <a:pt x="217361" y="0"/>
                  </a:cubicBezTo>
                  <a:lnTo>
                    <a:pt x="0" y="48292"/>
                  </a:lnTo>
                  <a:cubicBezTo>
                    <a:pt x="0" y="48292"/>
                    <a:pt x="13145" y="329279"/>
                    <a:pt x="16002" y="363283"/>
                  </a:cubicBezTo>
                  <a:cubicBezTo>
                    <a:pt x="17536" y="389744"/>
                    <a:pt x="20717" y="416080"/>
                    <a:pt x="25527" y="442150"/>
                  </a:cubicBezTo>
                  <a:cubicBezTo>
                    <a:pt x="35052" y="496729"/>
                    <a:pt x="51530" y="626459"/>
                    <a:pt x="51530" y="626459"/>
                  </a:cubicBezTo>
                  <a:cubicBezTo>
                    <a:pt x="68075" y="634374"/>
                    <a:pt x="86801" y="636461"/>
                    <a:pt x="104680" y="632365"/>
                  </a:cubicBezTo>
                  <a:cubicBezTo>
                    <a:pt x="104680" y="632365"/>
                    <a:pt x="103061" y="468344"/>
                    <a:pt x="101537" y="429006"/>
                  </a:cubicBezTo>
                  <a:cubicBezTo>
                    <a:pt x="99727" y="381381"/>
                    <a:pt x="98298" y="384715"/>
                    <a:pt x="98298" y="384715"/>
                  </a:cubicBezTo>
                  <a:lnTo>
                    <a:pt x="105537" y="265176"/>
                  </a:lnTo>
                  <a:lnTo>
                    <a:pt x="110204" y="205740"/>
                  </a:lnTo>
                  <a:cubicBezTo>
                    <a:pt x="110204" y="205740"/>
                    <a:pt x="116205" y="249364"/>
                    <a:pt x="119729" y="288322"/>
                  </a:cubicBezTo>
                  <a:cubicBezTo>
                    <a:pt x="123158" y="322326"/>
                    <a:pt x="131350" y="353092"/>
                    <a:pt x="140494" y="416338"/>
                  </a:cubicBezTo>
                  <a:cubicBezTo>
                    <a:pt x="148495" y="471202"/>
                    <a:pt x="161354" y="581501"/>
                    <a:pt x="161354" y="581501"/>
                  </a:cubicBezTo>
                  <a:cubicBezTo>
                    <a:pt x="184404" y="594836"/>
                    <a:pt x="215551" y="583787"/>
                    <a:pt x="215551" y="583787"/>
                  </a:cubicBezTo>
                  <a:cubicBezTo>
                    <a:pt x="215551" y="583787"/>
                    <a:pt x="224790" y="440150"/>
                    <a:pt x="218313" y="392525"/>
                  </a:cubicBezTo>
                  <a:close/>
                </a:path>
              </a:pathLst>
            </a:custGeom>
            <a:solidFill>
              <a:srgbClr val="E2616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7" name="Google Shape;287;p12"/>
            <p:cNvSpPr/>
            <p:nvPr/>
          </p:nvSpPr>
          <p:spPr>
            <a:xfrm>
              <a:off x="8224549" y="3442293"/>
              <a:ext cx="130498" cy="208861"/>
            </a:xfrm>
            <a:custGeom>
              <a:rect b="b" l="l" r="r" t="t"/>
              <a:pathLst>
                <a:path extrusionOk="0" h="261076" w="163123">
                  <a:moveTo>
                    <a:pt x="153890" y="186263"/>
                  </a:moveTo>
                  <a:cubicBezTo>
                    <a:pt x="137316" y="187120"/>
                    <a:pt x="125315" y="191406"/>
                    <a:pt x="122934" y="186263"/>
                  </a:cubicBezTo>
                  <a:cubicBezTo>
                    <a:pt x="121190" y="177738"/>
                    <a:pt x="119914" y="169117"/>
                    <a:pt x="119124" y="160450"/>
                  </a:cubicBezTo>
                  <a:cubicBezTo>
                    <a:pt x="121028" y="155592"/>
                    <a:pt x="122743" y="150449"/>
                    <a:pt x="122743" y="150449"/>
                  </a:cubicBezTo>
                  <a:cubicBezTo>
                    <a:pt x="143508" y="137685"/>
                    <a:pt x="150080" y="115206"/>
                    <a:pt x="152842" y="89012"/>
                  </a:cubicBezTo>
                  <a:cubicBezTo>
                    <a:pt x="157509" y="44245"/>
                    <a:pt x="133316" y="5097"/>
                    <a:pt x="88548" y="430"/>
                  </a:cubicBezTo>
                  <a:cubicBezTo>
                    <a:pt x="46543" y="-3952"/>
                    <a:pt x="15587" y="25671"/>
                    <a:pt x="7300" y="66248"/>
                  </a:cubicBezTo>
                  <a:cubicBezTo>
                    <a:pt x="2918" y="86250"/>
                    <a:pt x="-5940" y="124064"/>
                    <a:pt x="5967" y="157021"/>
                  </a:cubicBezTo>
                  <a:cubicBezTo>
                    <a:pt x="12729" y="175499"/>
                    <a:pt x="21302" y="190073"/>
                    <a:pt x="29969" y="192930"/>
                  </a:cubicBezTo>
                  <a:cubicBezTo>
                    <a:pt x="38294" y="192740"/>
                    <a:pt x="46600" y="192006"/>
                    <a:pt x="54830" y="190739"/>
                  </a:cubicBezTo>
                  <a:lnTo>
                    <a:pt x="54830" y="190739"/>
                  </a:lnTo>
                  <a:cubicBezTo>
                    <a:pt x="54830" y="190739"/>
                    <a:pt x="57020" y="203122"/>
                    <a:pt x="58544" y="211123"/>
                  </a:cubicBezTo>
                  <a:cubicBezTo>
                    <a:pt x="60068" y="219124"/>
                    <a:pt x="59497" y="223315"/>
                    <a:pt x="43590" y="233030"/>
                  </a:cubicBezTo>
                  <a:cubicBezTo>
                    <a:pt x="27684" y="242746"/>
                    <a:pt x="67593" y="262939"/>
                    <a:pt x="93692" y="260939"/>
                  </a:cubicBezTo>
                  <a:cubicBezTo>
                    <a:pt x="119790" y="258938"/>
                    <a:pt x="149032" y="243222"/>
                    <a:pt x="157128" y="226458"/>
                  </a:cubicBezTo>
                  <a:cubicBezTo>
                    <a:pt x="165986" y="207884"/>
                    <a:pt x="165129" y="185786"/>
                    <a:pt x="153890" y="186263"/>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8" name="Google Shape;288;p12"/>
            <p:cNvSpPr/>
            <p:nvPr/>
          </p:nvSpPr>
          <p:spPr>
            <a:xfrm>
              <a:off x="8197056" y="3589895"/>
              <a:ext cx="200686" cy="332311"/>
            </a:xfrm>
            <a:custGeom>
              <a:rect b="b" l="l" r="r" t="t"/>
              <a:pathLst>
                <a:path extrusionOk="0" h="415389" w="250857">
                  <a:moveTo>
                    <a:pt x="164275" y="4121"/>
                  </a:moveTo>
                  <a:cubicBezTo>
                    <a:pt x="168847" y="15551"/>
                    <a:pt x="157131" y="29553"/>
                    <a:pt x="126175" y="39364"/>
                  </a:cubicBezTo>
                  <a:cubicBezTo>
                    <a:pt x="95218" y="49174"/>
                    <a:pt x="92266" y="36506"/>
                    <a:pt x="92266" y="36506"/>
                  </a:cubicBezTo>
                  <a:cubicBezTo>
                    <a:pt x="71558" y="45793"/>
                    <a:pt x="51375" y="56194"/>
                    <a:pt x="31782" y="67653"/>
                  </a:cubicBezTo>
                  <a:cubicBezTo>
                    <a:pt x="12732" y="80702"/>
                    <a:pt x="4921" y="118516"/>
                    <a:pt x="2350" y="181953"/>
                  </a:cubicBezTo>
                  <a:cubicBezTo>
                    <a:pt x="-508" y="255676"/>
                    <a:pt x="-794" y="365119"/>
                    <a:pt x="1683" y="383978"/>
                  </a:cubicBezTo>
                  <a:cubicBezTo>
                    <a:pt x="1683" y="383978"/>
                    <a:pt x="36544" y="418745"/>
                    <a:pt x="81217" y="415125"/>
                  </a:cubicBezTo>
                  <a:cubicBezTo>
                    <a:pt x="125889" y="411506"/>
                    <a:pt x="200946" y="371977"/>
                    <a:pt x="219139" y="341401"/>
                  </a:cubicBezTo>
                  <a:cubicBezTo>
                    <a:pt x="218662" y="276727"/>
                    <a:pt x="211042" y="266249"/>
                    <a:pt x="221520" y="229006"/>
                  </a:cubicBezTo>
                  <a:cubicBezTo>
                    <a:pt x="245523" y="143281"/>
                    <a:pt x="258096" y="108801"/>
                    <a:pt x="246475" y="52127"/>
                  </a:cubicBezTo>
                  <a:cubicBezTo>
                    <a:pt x="236950" y="5359"/>
                    <a:pt x="223425" y="-451"/>
                    <a:pt x="204946" y="25"/>
                  </a:cubicBezTo>
                  <a:cubicBezTo>
                    <a:pt x="191326" y="683"/>
                    <a:pt x="177752" y="2045"/>
                    <a:pt x="164275" y="4121"/>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9" name="Google Shape;289;p12"/>
            <p:cNvSpPr/>
            <p:nvPr/>
          </p:nvSpPr>
          <p:spPr>
            <a:xfrm>
              <a:off x="8000839" y="3631642"/>
              <a:ext cx="254803" cy="198498"/>
            </a:xfrm>
            <a:custGeom>
              <a:rect b="b" l="l" r="r" t="t"/>
              <a:pathLst>
                <a:path extrusionOk="0" h="248122" w="318504">
                  <a:moveTo>
                    <a:pt x="177479" y="190982"/>
                  </a:moveTo>
                  <a:cubicBezTo>
                    <a:pt x="214150" y="200507"/>
                    <a:pt x="222723" y="177171"/>
                    <a:pt x="227580" y="158026"/>
                  </a:cubicBezTo>
                  <a:cubicBezTo>
                    <a:pt x="239201" y="111734"/>
                    <a:pt x="245487" y="69920"/>
                    <a:pt x="254155" y="43726"/>
                  </a:cubicBezTo>
                  <a:cubicBezTo>
                    <a:pt x="264442" y="12674"/>
                    <a:pt x="275110" y="7721"/>
                    <a:pt x="290255" y="1721"/>
                  </a:cubicBezTo>
                  <a:cubicBezTo>
                    <a:pt x="307876" y="-5423"/>
                    <a:pt x="323116" y="9531"/>
                    <a:pt x="317210" y="49346"/>
                  </a:cubicBezTo>
                  <a:cubicBezTo>
                    <a:pt x="310010" y="95104"/>
                    <a:pt x="298789" y="140138"/>
                    <a:pt x="283683" y="183934"/>
                  </a:cubicBezTo>
                  <a:cubicBezTo>
                    <a:pt x="279110" y="198412"/>
                    <a:pt x="268919" y="224034"/>
                    <a:pt x="253583" y="236417"/>
                  </a:cubicBezTo>
                  <a:cubicBezTo>
                    <a:pt x="234533" y="251656"/>
                    <a:pt x="205958" y="250990"/>
                    <a:pt x="163096" y="240322"/>
                  </a:cubicBezTo>
                  <a:cubicBezTo>
                    <a:pt x="144808" y="235750"/>
                    <a:pt x="124996" y="224796"/>
                    <a:pt x="89849" y="208604"/>
                  </a:cubicBezTo>
                  <a:cubicBezTo>
                    <a:pt x="80324" y="204222"/>
                    <a:pt x="73275" y="201364"/>
                    <a:pt x="55368" y="192983"/>
                  </a:cubicBezTo>
                  <a:cubicBezTo>
                    <a:pt x="37423" y="184886"/>
                    <a:pt x="21678" y="172599"/>
                    <a:pt x="9458" y="157169"/>
                  </a:cubicBezTo>
                  <a:cubicBezTo>
                    <a:pt x="-67" y="143548"/>
                    <a:pt x="-1115" y="137166"/>
                    <a:pt x="790" y="134118"/>
                  </a:cubicBezTo>
                  <a:cubicBezTo>
                    <a:pt x="2695" y="131070"/>
                    <a:pt x="7458" y="131070"/>
                    <a:pt x="12410" y="136785"/>
                  </a:cubicBezTo>
                  <a:cubicBezTo>
                    <a:pt x="19697" y="146405"/>
                    <a:pt x="28632" y="154664"/>
                    <a:pt x="38795" y="161169"/>
                  </a:cubicBezTo>
                  <a:cubicBezTo>
                    <a:pt x="38795" y="161169"/>
                    <a:pt x="27174" y="149168"/>
                    <a:pt x="20983" y="141452"/>
                  </a:cubicBezTo>
                  <a:cubicBezTo>
                    <a:pt x="15363" y="134547"/>
                    <a:pt x="10686" y="126927"/>
                    <a:pt x="7076" y="118783"/>
                  </a:cubicBezTo>
                  <a:cubicBezTo>
                    <a:pt x="3743" y="110877"/>
                    <a:pt x="10601" y="99733"/>
                    <a:pt x="15744" y="105734"/>
                  </a:cubicBezTo>
                  <a:cubicBezTo>
                    <a:pt x="20888" y="111734"/>
                    <a:pt x="23459" y="117164"/>
                    <a:pt x="32889" y="128498"/>
                  </a:cubicBezTo>
                  <a:cubicBezTo>
                    <a:pt x="37880" y="134547"/>
                    <a:pt x="43567" y="139985"/>
                    <a:pt x="49844" y="144691"/>
                  </a:cubicBezTo>
                  <a:cubicBezTo>
                    <a:pt x="43977" y="136738"/>
                    <a:pt x="38757" y="128327"/>
                    <a:pt x="34223" y="119545"/>
                  </a:cubicBezTo>
                  <a:cubicBezTo>
                    <a:pt x="30213" y="112649"/>
                    <a:pt x="28232" y="104753"/>
                    <a:pt x="28508" y="96780"/>
                  </a:cubicBezTo>
                  <a:cubicBezTo>
                    <a:pt x="28508" y="92684"/>
                    <a:pt x="34699" y="87731"/>
                    <a:pt x="40128" y="95637"/>
                  </a:cubicBezTo>
                  <a:cubicBezTo>
                    <a:pt x="45510" y="106372"/>
                    <a:pt x="52130" y="116440"/>
                    <a:pt x="59845" y="125641"/>
                  </a:cubicBezTo>
                  <a:cubicBezTo>
                    <a:pt x="68227" y="134309"/>
                    <a:pt x="75275" y="139357"/>
                    <a:pt x="75466" y="136880"/>
                  </a:cubicBezTo>
                  <a:cubicBezTo>
                    <a:pt x="75657" y="134404"/>
                    <a:pt x="70418" y="129737"/>
                    <a:pt x="67465" y="119640"/>
                  </a:cubicBezTo>
                  <a:cubicBezTo>
                    <a:pt x="64512" y="109544"/>
                    <a:pt x="67465" y="98876"/>
                    <a:pt x="73085" y="97637"/>
                  </a:cubicBezTo>
                  <a:cubicBezTo>
                    <a:pt x="78705" y="96399"/>
                    <a:pt x="77561" y="96780"/>
                    <a:pt x="82038" y="106305"/>
                  </a:cubicBezTo>
                  <a:cubicBezTo>
                    <a:pt x="88230" y="116002"/>
                    <a:pt x="93792" y="126089"/>
                    <a:pt x="98707" y="136499"/>
                  </a:cubicBezTo>
                  <a:cubicBezTo>
                    <a:pt x="101536" y="146263"/>
                    <a:pt x="106699" y="155187"/>
                    <a:pt x="113757" y="162503"/>
                  </a:cubicBezTo>
                  <a:cubicBezTo>
                    <a:pt x="122805" y="171647"/>
                    <a:pt x="142713" y="182219"/>
                    <a:pt x="177479" y="190982"/>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0" name="Google Shape;290;p12"/>
            <p:cNvSpPr/>
            <p:nvPr/>
          </p:nvSpPr>
          <p:spPr>
            <a:xfrm>
              <a:off x="8187055" y="3627341"/>
              <a:ext cx="77533" cy="113490"/>
            </a:xfrm>
            <a:custGeom>
              <a:rect b="b" l="l" r="r" t="t"/>
              <a:pathLst>
                <a:path extrusionOk="0" h="141862" w="96916">
                  <a:moveTo>
                    <a:pt x="70866" y="624"/>
                  </a:moveTo>
                  <a:cubicBezTo>
                    <a:pt x="46387" y="-2900"/>
                    <a:pt x="29146" y="8053"/>
                    <a:pt x="18288" y="45105"/>
                  </a:cubicBezTo>
                  <a:cubicBezTo>
                    <a:pt x="7429" y="82158"/>
                    <a:pt x="0" y="112638"/>
                    <a:pt x="0" y="112638"/>
                  </a:cubicBezTo>
                  <a:cubicBezTo>
                    <a:pt x="9677" y="126611"/>
                    <a:pt x="24336" y="136355"/>
                    <a:pt x="40957" y="139879"/>
                  </a:cubicBezTo>
                  <a:cubicBezTo>
                    <a:pt x="70199" y="146928"/>
                    <a:pt x="80772" y="132926"/>
                    <a:pt x="80772" y="132926"/>
                  </a:cubicBezTo>
                  <a:cubicBezTo>
                    <a:pt x="80772" y="132926"/>
                    <a:pt x="88868" y="94064"/>
                    <a:pt x="93916" y="67680"/>
                  </a:cubicBezTo>
                  <a:cubicBezTo>
                    <a:pt x="98965" y="41295"/>
                    <a:pt x="101155" y="5101"/>
                    <a:pt x="70866" y="624"/>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1" name="Google Shape;291;p12"/>
            <p:cNvSpPr/>
            <p:nvPr/>
          </p:nvSpPr>
          <p:spPr>
            <a:xfrm>
              <a:off x="8224358" y="3433131"/>
              <a:ext cx="126514" cy="139443"/>
            </a:xfrm>
            <a:custGeom>
              <a:rect b="b" l="l" r="r" t="t"/>
              <a:pathLst>
                <a:path extrusionOk="0" h="174304" w="158142">
                  <a:moveTo>
                    <a:pt x="8872" y="71897"/>
                  </a:moveTo>
                  <a:cubicBezTo>
                    <a:pt x="8872" y="71897"/>
                    <a:pt x="-29704" y="13223"/>
                    <a:pt x="54021" y="1221"/>
                  </a:cubicBezTo>
                  <a:cubicBezTo>
                    <a:pt x="114409" y="-7446"/>
                    <a:pt x="153176" y="31416"/>
                    <a:pt x="157653" y="73516"/>
                  </a:cubicBezTo>
                  <a:cubicBezTo>
                    <a:pt x="161939" y="113712"/>
                    <a:pt x="137174" y="155527"/>
                    <a:pt x="119553" y="172100"/>
                  </a:cubicBezTo>
                  <a:cubicBezTo>
                    <a:pt x="101960" y="176519"/>
                    <a:pt x="83358" y="174243"/>
                    <a:pt x="67356" y="165718"/>
                  </a:cubicBezTo>
                  <a:cubicBezTo>
                    <a:pt x="66403" y="154793"/>
                    <a:pt x="66022" y="143820"/>
                    <a:pt x="66213" y="132857"/>
                  </a:cubicBezTo>
                  <a:cubicBezTo>
                    <a:pt x="66213" y="132857"/>
                    <a:pt x="95359" y="70849"/>
                    <a:pt x="8872" y="71897"/>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292" name="Google Shape;292;p12"/>
            <p:cNvGrpSpPr/>
            <p:nvPr/>
          </p:nvGrpSpPr>
          <p:grpSpPr>
            <a:xfrm>
              <a:off x="6544681" y="927100"/>
              <a:ext cx="264550" cy="200503"/>
              <a:chOff x="6621095" y="1452181"/>
              <a:chExt cx="330894" cy="250785"/>
            </a:xfrm>
          </p:grpSpPr>
          <p:sp>
            <p:nvSpPr>
              <p:cNvPr id="293" name="Google Shape;293;p12"/>
              <p:cNvSpPr/>
              <p:nvPr/>
            </p:nvSpPr>
            <p:spPr>
              <a:xfrm>
                <a:off x="6648789" y="1521520"/>
                <a:ext cx="303199" cy="174500"/>
              </a:xfrm>
              <a:custGeom>
                <a:rect b="b" l="l" r="r" t="t"/>
                <a:pathLst>
                  <a:path extrusionOk="0" h="174500" w="303199">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4" name="Google Shape;294;p12"/>
              <p:cNvSpPr/>
              <p:nvPr/>
            </p:nvSpPr>
            <p:spPr>
              <a:xfrm>
                <a:off x="6790409" y="1564671"/>
                <a:ext cx="79173" cy="45815"/>
              </a:xfrm>
              <a:custGeom>
                <a:rect b="b" l="l" r="r" t="t"/>
                <a:pathLst>
                  <a:path extrusionOk="0" h="45815" w="79173">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5" name="Google Shape;295;p12"/>
              <p:cNvSpPr/>
              <p:nvPr/>
            </p:nvSpPr>
            <p:spPr>
              <a:xfrm>
                <a:off x="6648780" y="1584674"/>
                <a:ext cx="303209" cy="118292"/>
              </a:xfrm>
              <a:custGeom>
                <a:rect b="b" l="l" r="r" t="t"/>
                <a:pathLst>
                  <a:path extrusionOk="0" h="118292" w="303209">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6" name="Google Shape;296;p12"/>
              <p:cNvSpPr/>
              <p:nvPr/>
            </p:nvSpPr>
            <p:spPr>
              <a:xfrm>
                <a:off x="6621095" y="1454086"/>
                <a:ext cx="217122" cy="244320"/>
              </a:xfrm>
              <a:custGeom>
                <a:rect b="b" l="l" r="r" t="t"/>
                <a:pathLst>
                  <a:path extrusionOk="0" h="244320" w="217122">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7" name="Google Shape;297;p12"/>
              <p:cNvSpPr/>
              <p:nvPr/>
            </p:nvSpPr>
            <p:spPr>
              <a:xfrm>
                <a:off x="6624647" y="1452181"/>
                <a:ext cx="216421" cy="245364"/>
              </a:xfrm>
              <a:custGeom>
                <a:rect b="b" l="l" r="r" t="t"/>
                <a:pathLst>
                  <a:path extrusionOk="0" h="245364" w="216421">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98" name="Google Shape;298;p12"/>
            <p:cNvGrpSpPr/>
            <p:nvPr/>
          </p:nvGrpSpPr>
          <p:grpSpPr>
            <a:xfrm>
              <a:off x="7210360" y="1314224"/>
              <a:ext cx="264550" cy="200503"/>
              <a:chOff x="6621095" y="1452181"/>
              <a:chExt cx="330894" cy="250785"/>
            </a:xfrm>
          </p:grpSpPr>
          <p:sp>
            <p:nvSpPr>
              <p:cNvPr id="299" name="Google Shape;299;p12"/>
              <p:cNvSpPr/>
              <p:nvPr/>
            </p:nvSpPr>
            <p:spPr>
              <a:xfrm>
                <a:off x="6648789" y="1521520"/>
                <a:ext cx="303199" cy="174500"/>
              </a:xfrm>
              <a:custGeom>
                <a:rect b="b" l="l" r="r" t="t"/>
                <a:pathLst>
                  <a:path extrusionOk="0" h="174500" w="303199">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0" name="Google Shape;300;p12"/>
              <p:cNvSpPr/>
              <p:nvPr/>
            </p:nvSpPr>
            <p:spPr>
              <a:xfrm>
                <a:off x="6790409" y="1564671"/>
                <a:ext cx="79173" cy="45815"/>
              </a:xfrm>
              <a:custGeom>
                <a:rect b="b" l="l" r="r" t="t"/>
                <a:pathLst>
                  <a:path extrusionOk="0" h="45815" w="79173">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1" name="Google Shape;301;p12"/>
              <p:cNvSpPr/>
              <p:nvPr/>
            </p:nvSpPr>
            <p:spPr>
              <a:xfrm>
                <a:off x="6648780" y="1584674"/>
                <a:ext cx="303209" cy="118292"/>
              </a:xfrm>
              <a:custGeom>
                <a:rect b="b" l="l" r="r" t="t"/>
                <a:pathLst>
                  <a:path extrusionOk="0" h="118292" w="303209">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2" name="Google Shape;302;p12"/>
              <p:cNvSpPr/>
              <p:nvPr/>
            </p:nvSpPr>
            <p:spPr>
              <a:xfrm>
                <a:off x="6621095" y="1454086"/>
                <a:ext cx="217122" cy="244320"/>
              </a:xfrm>
              <a:custGeom>
                <a:rect b="b" l="l" r="r" t="t"/>
                <a:pathLst>
                  <a:path extrusionOk="0" h="244320" w="217122">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3" name="Google Shape;303;p12"/>
              <p:cNvSpPr/>
              <p:nvPr/>
            </p:nvSpPr>
            <p:spPr>
              <a:xfrm>
                <a:off x="6624647" y="1452181"/>
                <a:ext cx="216421" cy="245364"/>
              </a:xfrm>
              <a:custGeom>
                <a:rect b="b" l="l" r="r" t="t"/>
                <a:pathLst>
                  <a:path extrusionOk="0" h="245364" w="216421">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304" name="Google Shape;304;p12"/>
            <p:cNvSpPr/>
            <p:nvPr/>
          </p:nvSpPr>
          <p:spPr>
            <a:xfrm>
              <a:off x="7451033" y="1163186"/>
              <a:ext cx="126359" cy="353331"/>
            </a:xfrm>
            <a:custGeom>
              <a:rect b="b" l="l" r="r" t="t"/>
              <a:pathLst>
                <a:path extrusionOk="0" h="441664" w="157949">
                  <a:moveTo>
                    <a:pt x="12203" y="371070"/>
                  </a:moveTo>
                  <a:cubicBezTo>
                    <a:pt x="20680" y="365574"/>
                    <a:pt x="29462" y="360555"/>
                    <a:pt x="38492" y="356021"/>
                  </a:cubicBezTo>
                  <a:cubicBezTo>
                    <a:pt x="46960" y="353439"/>
                    <a:pt x="54656" y="348791"/>
                    <a:pt x="60876" y="342495"/>
                  </a:cubicBezTo>
                  <a:cubicBezTo>
                    <a:pt x="69162" y="334399"/>
                    <a:pt x="82593" y="304395"/>
                    <a:pt x="92118" y="274391"/>
                  </a:cubicBezTo>
                  <a:cubicBezTo>
                    <a:pt x="101785" y="240846"/>
                    <a:pt x="105624" y="205889"/>
                    <a:pt x="103452" y="171045"/>
                  </a:cubicBezTo>
                  <a:cubicBezTo>
                    <a:pt x="99357" y="129516"/>
                    <a:pt x="84402" y="71318"/>
                    <a:pt x="80593" y="47220"/>
                  </a:cubicBezTo>
                  <a:cubicBezTo>
                    <a:pt x="76782" y="23122"/>
                    <a:pt x="84498" y="13692"/>
                    <a:pt x="95642" y="4929"/>
                  </a:cubicBezTo>
                  <a:cubicBezTo>
                    <a:pt x="108691" y="-5453"/>
                    <a:pt x="126789" y="-881"/>
                    <a:pt x="136409" y="32647"/>
                  </a:cubicBezTo>
                  <a:cubicBezTo>
                    <a:pt x="148810" y="79078"/>
                    <a:pt x="156030" y="126740"/>
                    <a:pt x="157935" y="174760"/>
                  </a:cubicBezTo>
                  <a:cubicBezTo>
                    <a:pt x="158269" y="210341"/>
                    <a:pt x="152773" y="245736"/>
                    <a:pt x="141648" y="279535"/>
                  </a:cubicBezTo>
                  <a:cubicBezTo>
                    <a:pt x="131656" y="308501"/>
                    <a:pt x="118226" y="336161"/>
                    <a:pt x="101643" y="361926"/>
                  </a:cubicBezTo>
                  <a:cubicBezTo>
                    <a:pt x="97071" y="369737"/>
                    <a:pt x="95547" y="376595"/>
                    <a:pt x="88498" y="392406"/>
                  </a:cubicBezTo>
                  <a:cubicBezTo>
                    <a:pt x="81745" y="408237"/>
                    <a:pt x="71258" y="422191"/>
                    <a:pt x="57923" y="433078"/>
                  </a:cubicBezTo>
                  <a:cubicBezTo>
                    <a:pt x="46112" y="441555"/>
                    <a:pt x="40587" y="442603"/>
                    <a:pt x="37825" y="441079"/>
                  </a:cubicBezTo>
                  <a:cubicBezTo>
                    <a:pt x="35063" y="439555"/>
                    <a:pt x="35063" y="435364"/>
                    <a:pt x="40016" y="430887"/>
                  </a:cubicBezTo>
                  <a:cubicBezTo>
                    <a:pt x="48341" y="424391"/>
                    <a:pt x="55437" y="416457"/>
                    <a:pt x="60971" y="407456"/>
                  </a:cubicBezTo>
                  <a:cubicBezTo>
                    <a:pt x="60971" y="407456"/>
                    <a:pt x="50684" y="417743"/>
                    <a:pt x="44017" y="423362"/>
                  </a:cubicBezTo>
                  <a:cubicBezTo>
                    <a:pt x="38044" y="428354"/>
                    <a:pt x="31443" y="432545"/>
                    <a:pt x="24395" y="435840"/>
                  </a:cubicBezTo>
                  <a:cubicBezTo>
                    <a:pt x="17537" y="438888"/>
                    <a:pt x="8012" y="433078"/>
                    <a:pt x="12870" y="428411"/>
                  </a:cubicBezTo>
                  <a:cubicBezTo>
                    <a:pt x="17727" y="423743"/>
                    <a:pt x="22395" y="421553"/>
                    <a:pt x="32491" y="413076"/>
                  </a:cubicBezTo>
                  <a:cubicBezTo>
                    <a:pt x="37701" y="408580"/>
                    <a:pt x="42369" y="403503"/>
                    <a:pt x="46398" y="397931"/>
                  </a:cubicBezTo>
                  <a:cubicBezTo>
                    <a:pt x="39521" y="403208"/>
                    <a:pt x="32225" y="407922"/>
                    <a:pt x="24585" y="412028"/>
                  </a:cubicBezTo>
                  <a:cubicBezTo>
                    <a:pt x="18632" y="415685"/>
                    <a:pt x="11755" y="417533"/>
                    <a:pt x="4773" y="417362"/>
                  </a:cubicBezTo>
                  <a:cubicBezTo>
                    <a:pt x="1154" y="417362"/>
                    <a:pt x="-3228" y="412218"/>
                    <a:pt x="3535" y="407265"/>
                  </a:cubicBezTo>
                  <a:cubicBezTo>
                    <a:pt x="12879" y="402417"/>
                    <a:pt x="21604" y="396473"/>
                    <a:pt x="29538" y="389549"/>
                  </a:cubicBezTo>
                  <a:cubicBezTo>
                    <a:pt x="37063" y="382119"/>
                    <a:pt x="41254" y="375833"/>
                    <a:pt x="39063" y="375642"/>
                  </a:cubicBezTo>
                  <a:cubicBezTo>
                    <a:pt x="36873" y="375452"/>
                    <a:pt x="32872" y="380214"/>
                    <a:pt x="24109" y="382976"/>
                  </a:cubicBezTo>
                  <a:cubicBezTo>
                    <a:pt x="15346" y="385739"/>
                    <a:pt x="5917" y="382976"/>
                    <a:pt x="5059" y="378404"/>
                  </a:cubicBezTo>
                  <a:cubicBezTo>
                    <a:pt x="4202" y="373832"/>
                    <a:pt x="4011" y="375261"/>
                    <a:pt x="12203" y="371070"/>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5" name="Google Shape;305;p12"/>
            <p:cNvSpPr/>
            <p:nvPr/>
          </p:nvSpPr>
          <p:spPr>
            <a:xfrm>
              <a:off x="7509451" y="1160411"/>
              <a:ext cx="72770" cy="98686"/>
            </a:xfrm>
            <a:custGeom>
              <a:rect b="b" l="l" r="r" t="t"/>
              <a:pathLst>
                <a:path extrusionOk="0" h="123358" w="90963">
                  <a:moveTo>
                    <a:pt x="90964" y="98317"/>
                  </a:moveTo>
                  <a:cubicBezTo>
                    <a:pt x="90964" y="98317"/>
                    <a:pt x="58007" y="131083"/>
                    <a:pt x="19050" y="121653"/>
                  </a:cubicBezTo>
                  <a:cubicBezTo>
                    <a:pt x="13525" y="117843"/>
                    <a:pt x="0" y="41358"/>
                    <a:pt x="0" y="41358"/>
                  </a:cubicBezTo>
                  <a:cubicBezTo>
                    <a:pt x="0" y="41358"/>
                    <a:pt x="0" y="-1029"/>
                    <a:pt x="32480" y="19"/>
                  </a:cubicBezTo>
                  <a:cubicBezTo>
                    <a:pt x="64961" y="1067"/>
                    <a:pt x="90964" y="98317"/>
                    <a:pt x="90964" y="98317"/>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306" name="Google Shape;306;p12"/>
            <p:cNvGrpSpPr/>
            <p:nvPr/>
          </p:nvGrpSpPr>
          <p:grpSpPr>
            <a:xfrm flipH="1">
              <a:off x="8183210" y="2407472"/>
              <a:ext cx="780360" cy="1195999"/>
              <a:chOff x="3975528" y="3303922"/>
              <a:chExt cx="780360" cy="1195999"/>
            </a:xfrm>
          </p:grpSpPr>
          <p:sp>
            <p:nvSpPr>
              <p:cNvPr id="307" name="Google Shape;307;p12"/>
              <p:cNvSpPr/>
              <p:nvPr/>
            </p:nvSpPr>
            <p:spPr>
              <a:xfrm>
                <a:off x="4158598" y="4226660"/>
                <a:ext cx="285978" cy="165125"/>
              </a:xfrm>
              <a:custGeom>
                <a:rect b="b" l="l" r="r" t="t"/>
                <a:pathLst>
                  <a:path extrusionOk="0" h="206406" w="357473">
                    <a:moveTo>
                      <a:pt x="178689" y="206407"/>
                    </a:moveTo>
                    <a:lnTo>
                      <a:pt x="0" y="103251"/>
                    </a:lnTo>
                    <a:lnTo>
                      <a:pt x="178689" y="0"/>
                    </a:lnTo>
                    <a:lnTo>
                      <a:pt x="357473" y="103251"/>
                    </a:lnTo>
                    <a:lnTo>
                      <a:pt x="178689" y="206407"/>
                    </a:lnTo>
                    <a:close/>
                  </a:path>
                </a:pathLst>
              </a:custGeom>
              <a:solidFill>
                <a:srgbClr val="D6D8E5">
                  <a:alpha val="2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8" name="Google Shape;308;p12"/>
              <p:cNvSpPr/>
              <p:nvPr/>
            </p:nvSpPr>
            <p:spPr>
              <a:xfrm>
                <a:off x="4385076" y="4094459"/>
                <a:ext cx="285978" cy="165125"/>
              </a:xfrm>
              <a:custGeom>
                <a:rect b="b" l="l" r="r" t="t"/>
                <a:pathLst>
                  <a:path extrusionOk="0" h="206406" w="357473">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9" name="Google Shape;309;p12"/>
              <p:cNvSpPr/>
              <p:nvPr/>
            </p:nvSpPr>
            <p:spPr>
              <a:xfrm>
                <a:off x="4469909" y="3303922"/>
                <a:ext cx="285978" cy="165049"/>
              </a:xfrm>
              <a:custGeom>
                <a:rect b="b" l="l" r="r" t="t"/>
                <a:pathLst>
                  <a:path extrusionOk="0" h="206311" w="357473">
                    <a:moveTo>
                      <a:pt x="178784" y="206312"/>
                    </a:moveTo>
                    <a:lnTo>
                      <a:pt x="0" y="103156"/>
                    </a:lnTo>
                    <a:lnTo>
                      <a:pt x="178784" y="0"/>
                    </a:lnTo>
                    <a:lnTo>
                      <a:pt x="357473" y="103156"/>
                    </a:lnTo>
                    <a:lnTo>
                      <a:pt x="178784" y="206312"/>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0" name="Google Shape;310;p12"/>
              <p:cNvSpPr/>
              <p:nvPr/>
            </p:nvSpPr>
            <p:spPr>
              <a:xfrm>
                <a:off x="4469909" y="3386395"/>
                <a:ext cx="143027" cy="825855"/>
              </a:xfrm>
              <a:custGeom>
                <a:rect b="b" l="l" r="r" t="t"/>
                <a:pathLst>
                  <a:path extrusionOk="0" h="1032319" w="178784">
                    <a:moveTo>
                      <a:pt x="178784" y="1032320"/>
                    </a:moveTo>
                    <a:lnTo>
                      <a:pt x="0" y="929068"/>
                    </a:lnTo>
                    <a:lnTo>
                      <a:pt x="0" y="0"/>
                    </a:lnTo>
                    <a:lnTo>
                      <a:pt x="178784" y="103251"/>
                    </a:lnTo>
                    <a:lnTo>
                      <a:pt x="178784" y="103232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1" name="Google Shape;311;p12"/>
              <p:cNvSpPr/>
              <p:nvPr/>
            </p:nvSpPr>
            <p:spPr>
              <a:xfrm>
                <a:off x="4469909" y="3386395"/>
                <a:ext cx="143027" cy="825855"/>
              </a:xfrm>
              <a:custGeom>
                <a:rect b="b" l="l" r="r" t="t"/>
                <a:pathLst>
                  <a:path extrusionOk="0" h="1032319" w="178784">
                    <a:moveTo>
                      <a:pt x="178784" y="1032320"/>
                    </a:moveTo>
                    <a:lnTo>
                      <a:pt x="0" y="929068"/>
                    </a:lnTo>
                    <a:lnTo>
                      <a:pt x="0" y="0"/>
                    </a:lnTo>
                    <a:lnTo>
                      <a:pt x="178784" y="103251"/>
                    </a:lnTo>
                    <a:lnTo>
                      <a:pt x="178784" y="1032320"/>
                    </a:lnTo>
                    <a:close/>
                  </a:path>
                </a:pathLst>
              </a:custGeom>
              <a:solidFill>
                <a:srgbClr val="000000">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2" name="Google Shape;312;p12"/>
              <p:cNvSpPr/>
              <p:nvPr/>
            </p:nvSpPr>
            <p:spPr>
              <a:xfrm>
                <a:off x="4612847" y="3386395"/>
                <a:ext cx="142951" cy="825855"/>
              </a:xfrm>
              <a:custGeom>
                <a:rect b="b" l="l" r="r" t="t"/>
                <a:pathLst>
                  <a:path extrusionOk="0" h="1032319" w="178689">
                    <a:moveTo>
                      <a:pt x="178689" y="929068"/>
                    </a:moveTo>
                    <a:lnTo>
                      <a:pt x="0" y="1032320"/>
                    </a:lnTo>
                    <a:lnTo>
                      <a:pt x="0" y="103251"/>
                    </a:lnTo>
                    <a:lnTo>
                      <a:pt x="178689" y="0"/>
                    </a:lnTo>
                    <a:lnTo>
                      <a:pt x="178689" y="929068"/>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3" name="Google Shape;313;p12"/>
              <p:cNvSpPr/>
              <p:nvPr/>
            </p:nvSpPr>
            <p:spPr>
              <a:xfrm>
                <a:off x="4255541" y="3675088"/>
                <a:ext cx="285978" cy="165201"/>
              </a:xfrm>
              <a:custGeom>
                <a:rect b="b" l="l" r="r" t="t"/>
                <a:pathLst>
                  <a:path extrusionOk="0" h="206501" w="357473">
                    <a:moveTo>
                      <a:pt x="178784" y="206502"/>
                    </a:moveTo>
                    <a:lnTo>
                      <a:pt x="0" y="103251"/>
                    </a:lnTo>
                    <a:lnTo>
                      <a:pt x="178784" y="0"/>
                    </a:lnTo>
                    <a:lnTo>
                      <a:pt x="357473" y="103251"/>
                    </a:lnTo>
                    <a:lnTo>
                      <a:pt x="178784" y="206502"/>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4" name="Google Shape;314;p12"/>
              <p:cNvSpPr/>
              <p:nvPr/>
            </p:nvSpPr>
            <p:spPr>
              <a:xfrm>
                <a:off x="4255541" y="3757637"/>
                <a:ext cx="143027" cy="577519"/>
              </a:xfrm>
              <a:custGeom>
                <a:rect b="b" l="l" r="r" t="t"/>
                <a:pathLst>
                  <a:path extrusionOk="0" h="721899" w="178784">
                    <a:moveTo>
                      <a:pt x="178784" y="721900"/>
                    </a:moveTo>
                    <a:lnTo>
                      <a:pt x="0" y="618744"/>
                    </a:lnTo>
                    <a:lnTo>
                      <a:pt x="0" y="0"/>
                    </a:lnTo>
                    <a:lnTo>
                      <a:pt x="178784" y="103251"/>
                    </a:lnTo>
                    <a:lnTo>
                      <a:pt x="178784" y="72190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5" name="Google Shape;315;p12"/>
              <p:cNvSpPr/>
              <p:nvPr/>
            </p:nvSpPr>
            <p:spPr>
              <a:xfrm>
                <a:off x="4255541" y="3757637"/>
                <a:ext cx="143027" cy="577519"/>
              </a:xfrm>
              <a:custGeom>
                <a:rect b="b" l="l" r="r" t="t"/>
                <a:pathLst>
                  <a:path extrusionOk="0" h="721899" w="178784">
                    <a:moveTo>
                      <a:pt x="178784" y="721900"/>
                    </a:moveTo>
                    <a:lnTo>
                      <a:pt x="0" y="618744"/>
                    </a:lnTo>
                    <a:lnTo>
                      <a:pt x="0" y="0"/>
                    </a:lnTo>
                    <a:lnTo>
                      <a:pt x="178784" y="103251"/>
                    </a:lnTo>
                    <a:lnTo>
                      <a:pt x="178784" y="721900"/>
                    </a:lnTo>
                    <a:close/>
                  </a:path>
                </a:pathLst>
              </a:custGeom>
              <a:solidFill>
                <a:srgbClr val="000000">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6" name="Google Shape;316;p12"/>
              <p:cNvSpPr/>
              <p:nvPr/>
            </p:nvSpPr>
            <p:spPr>
              <a:xfrm>
                <a:off x="4398478" y="3757637"/>
                <a:ext cx="142950" cy="577519"/>
              </a:xfrm>
              <a:custGeom>
                <a:rect b="b" l="l" r="r" t="t"/>
                <a:pathLst>
                  <a:path extrusionOk="0" h="721899" w="178688">
                    <a:moveTo>
                      <a:pt x="178689" y="618744"/>
                    </a:moveTo>
                    <a:lnTo>
                      <a:pt x="0" y="721900"/>
                    </a:lnTo>
                    <a:lnTo>
                      <a:pt x="0" y="103251"/>
                    </a:lnTo>
                    <a:lnTo>
                      <a:pt x="178689" y="0"/>
                    </a:lnTo>
                    <a:lnTo>
                      <a:pt x="178689" y="618744"/>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7" name="Google Shape;317;p12"/>
              <p:cNvSpPr/>
              <p:nvPr/>
            </p:nvSpPr>
            <p:spPr>
              <a:xfrm>
                <a:off x="3975528" y="4334796"/>
                <a:ext cx="285978" cy="165125"/>
              </a:xfrm>
              <a:custGeom>
                <a:rect b="b" l="l" r="r" t="t"/>
                <a:pathLst>
                  <a:path extrusionOk="0" h="206406" w="357473">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8" name="Google Shape;318;p12"/>
              <p:cNvSpPr/>
              <p:nvPr/>
            </p:nvSpPr>
            <p:spPr>
              <a:xfrm>
                <a:off x="4027311" y="4067196"/>
                <a:ext cx="285978" cy="165125"/>
              </a:xfrm>
              <a:custGeom>
                <a:rect b="b" l="l" r="r" t="t"/>
                <a:pathLst>
                  <a:path extrusionOk="0" h="206406" w="357473">
                    <a:moveTo>
                      <a:pt x="178784" y="206407"/>
                    </a:moveTo>
                    <a:lnTo>
                      <a:pt x="0" y="103156"/>
                    </a:lnTo>
                    <a:lnTo>
                      <a:pt x="178689" y="0"/>
                    </a:lnTo>
                    <a:lnTo>
                      <a:pt x="357473" y="103156"/>
                    </a:lnTo>
                    <a:lnTo>
                      <a:pt x="178784" y="206407"/>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9" name="Google Shape;319;p12"/>
              <p:cNvSpPr/>
              <p:nvPr/>
            </p:nvSpPr>
            <p:spPr>
              <a:xfrm>
                <a:off x="4027311" y="4149670"/>
                <a:ext cx="143027" cy="319278"/>
              </a:xfrm>
              <a:custGeom>
                <a:rect b="b" l="l" r="r" t="t"/>
                <a:pathLst>
                  <a:path extrusionOk="0" h="399097" w="178784">
                    <a:moveTo>
                      <a:pt x="178784" y="399098"/>
                    </a:moveTo>
                    <a:lnTo>
                      <a:pt x="0" y="295846"/>
                    </a:lnTo>
                    <a:lnTo>
                      <a:pt x="0" y="0"/>
                    </a:lnTo>
                    <a:lnTo>
                      <a:pt x="178784" y="103251"/>
                    </a:lnTo>
                    <a:lnTo>
                      <a:pt x="178784" y="399098"/>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0" name="Google Shape;320;p12"/>
              <p:cNvSpPr/>
              <p:nvPr/>
            </p:nvSpPr>
            <p:spPr>
              <a:xfrm>
                <a:off x="4027311" y="4149670"/>
                <a:ext cx="143027" cy="319278"/>
              </a:xfrm>
              <a:custGeom>
                <a:rect b="b" l="l" r="r" t="t"/>
                <a:pathLst>
                  <a:path extrusionOk="0" h="399097" w="178784">
                    <a:moveTo>
                      <a:pt x="178784" y="399098"/>
                    </a:moveTo>
                    <a:lnTo>
                      <a:pt x="0" y="295846"/>
                    </a:lnTo>
                    <a:lnTo>
                      <a:pt x="0" y="0"/>
                    </a:lnTo>
                    <a:lnTo>
                      <a:pt x="178784" y="103251"/>
                    </a:lnTo>
                    <a:lnTo>
                      <a:pt x="178784" y="399098"/>
                    </a:lnTo>
                    <a:close/>
                  </a:path>
                </a:pathLst>
              </a:custGeom>
              <a:solidFill>
                <a:srgbClr val="000000">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1" name="Google Shape;321;p12"/>
              <p:cNvSpPr/>
              <p:nvPr/>
            </p:nvSpPr>
            <p:spPr>
              <a:xfrm>
                <a:off x="4170249" y="4149670"/>
                <a:ext cx="142951" cy="319278"/>
              </a:xfrm>
              <a:custGeom>
                <a:rect b="b" l="l" r="r" t="t"/>
                <a:pathLst>
                  <a:path extrusionOk="0" h="399097" w="178689">
                    <a:moveTo>
                      <a:pt x="178689" y="295846"/>
                    </a:moveTo>
                    <a:lnTo>
                      <a:pt x="0" y="399098"/>
                    </a:lnTo>
                    <a:lnTo>
                      <a:pt x="0" y="103251"/>
                    </a:lnTo>
                    <a:lnTo>
                      <a:pt x="178689" y="0"/>
                    </a:lnTo>
                    <a:lnTo>
                      <a:pt x="178689" y="295846"/>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2" name="Google Shape;322;p12"/>
              <p:cNvSpPr/>
              <p:nvPr/>
            </p:nvSpPr>
            <p:spPr>
              <a:xfrm>
                <a:off x="4359514" y="3443605"/>
                <a:ext cx="123401" cy="242674"/>
              </a:xfrm>
              <a:custGeom>
                <a:rect b="b" l="l" r="r" t="t"/>
                <a:pathLst>
                  <a:path extrusionOk="0" h="303342" w="154251">
                    <a:moveTo>
                      <a:pt x="65595" y="234575"/>
                    </a:moveTo>
                    <a:cubicBezTo>
                      <a:pt x="79310" y="258921"/>
                      <a:pt x="95907" y="281534"/>
                      <a:pt x="115030" y="301917"/>
                    </a:cubicBezTo>
                    <a:cubicBezTo>
                      <a:pt x="120364" y="308108"/>
                      <a:pt x="161512" y="292392"/>
                      <a:pt x="153130" y="288010"/>
                    </a:cubicBezTo>
                    <a:cubicBezTo>
                      <a:pt x="144747" y="283629"/>
                      <a:pt x="117601" y="246005"/>
                      <a:pt x="104171" y="221335"/>
                    </a:cubicBezTo>
                    <a:cubicBezTo>
                      <a:pt x="92896" y="191398"/>
                      <a:pt x="83356" y="160833"/>
                      <a:pt x="75596" y="129800"/>
                    </a:cubicBezTo>
                    <a:cubicBezTo>
                      <a:pt x="67119" y="99225"/>
                      <a:pt x="59880" y="54267"/>
                      <a:pt x="53689" y="33121"/>
                    </a:cubicBezTo>
                    <a:cubicBezTo>
                      <a:pt x="50377" y="17186"/>
                      <a:pt x="38044" y="4670"/>
                      <a:pt x="22161" y="1117"/>
                    </a:cubicBezTo>
                    <a:cubicBezTo>
                      <a:pt x="7397" y="-2312"/>
                      <a:pt x="-2223" y="1689"/>
                      <a:pt x="444" y="19596"/>
                    </a:cubicBezTo>
                    <a:cubicBezTo>
                      <a:pt x="4730" y="50743"/>
                      <a:pt x="29305" y="172853"/>
                      <a:pt x="65595" y="234575"/>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3" name="Google Shape;323;p12"/>
              <p:cNvSpPr/>
              <p:nvPr/>
            </p:nvSpPr>
            <p:spPr>
              <a:xfrm>
                <a:off x="4386191" y="4013507"/>
                <a:ext cx="85270" cy="65855"/>
              </a:xfrm>
              <a:custGeom>
                <a:rect b="b" l="l" r="r" t="t"/>
                <a:pathLst>
                  <a:path extrusionOk="0" h="82319" w="106588">
                    <a:moveTo>
                      <a:pt x="8606" y="2"/>
                    </a:moveTo>
                    <a:cubicBezTo>
                      <a:pt x="21369" y="10385"/>
                      <a:pt x="40229" y="860"/>
                      <a:pt x="41181" y="1812"/>
                    </a:cubicBezTo>
                    <a:cubicBezTo>
                      <a:pt x="56119" y="15766"/>
                      <a:pt x="71828" y="28863"/>
                      <a:pt x="88235" y="41055"/>
                    </a:cubicBezTo>
                    <a:cubicBezTo>
                      <a:pt x="96141" y="47246"/>
                      <a:pt x="108523" y="55628"/>
                      <a:pt x="106332" y="67630"/>
                    </a:cubicBezTo>
                    <a:cubicBezTo>
                      <a:pt x="102332" y="89156"/>
                      <a:pt x="68232" y="82489"/>
                      <a:pt x="54897" y="75917"/>
                    </a:cubicBezTo>
                    <a:cubicBezTo>
                      <a:pt x="41562" y="69344"/>
                      <a:pt x="31371" y="58486"/>
                      <a:pt x="19083" y="50866"/>
                    </a:cubicBezTo>
                    <a:cubicBezTo>
                      <a:pt x="10320" y="45437"/>
                      <a:pt x="1653" y="42579"/>
                      <a:pt x="33" y="31816"/>
                    </a:cubicBezTo>
                    <a:cubicBezTo>
                      <a:pt x="-538" y="25244"/>
                      <a:pt x="6415" y="-283"/>
                      <a:pt x="8606" y="2"/>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4" name="Google Shape;324;p12"/>
              <p:cNvSpPr/>
              <p:nvPr/>
            </p:nvSpPr>
            <p:spPr>
              <a:xfrm>
                <a:off x="4386358" y="4035136"/>
                <a:ext cx="84898" cy="44294"/>
              </a:xfrm>
              <a:custGeom>
                <a:rect b="b" l="l" r="r" t="t"/>
                <a:pathLst>
                  <a:path extrusionOk="0" h="55368" w="106123">
                    <a:moveTo>
                      <a:pt x="301" y="0"/>
                    </a:moveTo>
                    <a:cubicBezTo>
                      <a:pt x="1920" y="10668"/>
                      <a:pt x="10492" y="13525"/>
                      <a:pt x="19351" y="19050"/>
                    </a:cubicBezTo>
                    <a:cubicBezTo>
                      <a:pt x="31828" y="26765"/>
                      <a:pt x="42782" y="38100"/>
                      <a:pt x="55831" y="44577"/>
                    </a:cubicBezTo>
                    <a:cubicBezTo>
                      <a:pt x="68881" y="51054"/>
                      <a:pt x="97646" y="56674"/>
                      <a:pt x="106123" y="41338"/>
                    </a:cubicBezTo>
                    <a:cubicBezTo>
                      <a:pt x="101551" y="62008"/>
                      <a:pt x="68023" y="55531"/>
                      <a:pt x="54879" y="48958"/>
                    </a:cubicBezTo>
                    <a:cubicBezTo>
                      <a:pt x="41734" y="42386"/>
                      <a:pt x="31352" y="31528"/>
                      <a:pt x="19065" y="23908"/>
                    </a:cubicBezTo>
                    <a:cubicBezTo>
                      <a:pt x="10302" y="18479"/>
                      <a:pt x="1634" y="15621"/>
                      <a:pt x="15" y="4858"/>
                    </a:cubicBezTo>
                    <a:cubicBezTo>
                      <a:pt x="-40" y="3229"/>
                      <a:pt x="56" y="1610"/>
                      <a:pt x="301"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5" name="Google Shape;325;p12"/>
              <p:cNvSpPr/>
              <p:nvPr/>
            </p:nvSpPr>
            <p:spPr>
              <a:xfrm>
                <a:off x="4488338" y="3953912"/>
                <a:ext cx="85261" cy="63613"/>
              </a:xfrm>
              <a:custGeom>
                <a:rect b="b" l="l" r="r" t="t"/>
                <a:pathLst>
                  <a:path extrusionOk="0" h="79516" w="106576">
                    <a:moveTo>
                      <a:pt x="10192" y="58"/>
                    </a:moveTo>
                    <a:cubicBezTo>
                      <a:pt x="22955" y="10440"/>
                      <a:pt x="45244" y="-895"/>
                      <a:pt x="46196" y="58"/>
                    </a:cubicBezTo>
                    <a:cubicBezTo>
                      <a:pt x="59433" y="13574"/>
                      <a:pt x="73460" y="26299"/>
                      <a:pt x="88202" y="38158"/>
                    </a:cubicBezTo>
                    <a:cubicBezTo>
                      <a:pt x="96202" y="44444"/>
                      <a:pt x="108585" y="52826"/>
                      <a:pt x="106299" y="64828"/>
                    </a:cubicBezTo>
                    <a:cubicBezTo>
                      <a:pt x="102298" y="86354"/>
                      <a:pt x="68199" y="79687"/>
                      <a:pt x="54959" y="73114"/>
                    </a:cubicBezTo>
                    <a:cubicBezTo>
                      <a:pt x="41719" y="66542"/>
                      <a:pt x="31337" y="55684"/>
                      <a:pt x="19050" y="48064"/>
                    </a:cubicBezTo>
                    <a:cubicBezTo>
                      <a:pt x="10287" y="42634"/>
                      <a:pt x="1715" y="39777"/>
                      <a:pt x="0" y="29014"/>
                    </a:cubicBezTo>
                    <a:cubicBezTo>
                      <a:pt x="721" y="18622"/>
                      <a:pt x="4243" y="8611"/>
                      <a:pt x="10192" y="58"/>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6" name="Google Shape;326;p12"/>
              <p:cNvSpPr/>
              <p:nvPr/>
            </p:nvSpPr>
            <p:spPr>
              <a:xfrm>
                <a:off x="4488682" y="3974367"/>
                <a:ext cx="84923" cy="44256"/>
              </a:xfrm>
              <a:custGeom>
                <a:rect b="b" l="l" r="r" t="t"/>
                <a:pathLst>
                  <a:path extrusionOk="0" h="55320" w="106154">
                    <a:moveTo>
                      <a:pt x="331" y="0"/>
                    </a:moveTo>
                    <a:cubicBezTo>
                      <a:pt x="1951" y="10573"/>
                      <a:pt x="10523" y="13525"/>
                      <a:pt x="19381" y="19050"/>
                    </a:cubicBezTo>
                    <a:cubicBezTo>
                      <a:pt x="31859" y="26765"/>
                      <a:pt x="42813" y="38100"/>
                      <a:pt x="55767" y="44482"/>
                    </a:cubicBezTo>
                    <a:cubicBezTo>
                      <a:pt x="68721" y="50863"/>
                      <a:pt x="97677" y="56578"/>
                      <a:pt x="106154" y="41243"/>
                    </a:cubicBezTo>
                    <a:cubicBezTo>
                      <a:pt x="101582" y="62008"/>
                      <a:pt x="68054" y="55435"/>
                      <a:pt x="54910" y="48958"/>
                    </a:cubicBezTo>
                    <a:cubicBezTo>
                      <a:pt x="41765" y="42481"/>
                      <a:pt x="31383" y="31528"/>
                      <a:pt x="19096" y="23908"/>
                    </a:cubicBezTo>
                    <a:cubicBezTo>
                      <a:pt x="10333" y="18478"/>
                      <a:pt x="1665" y="15621"/>
                      <a:pt x="46" y="4858"/>
                    </a:cubicBezTo>
                    <a:cubicBezTo>
                      <a:pt x="-67" y="3229"/>
                      <a:pt x="28" y="1600"/>
                      <a:pt x="331"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7" name="Google Shape;327;p12"/>
              <p:cNvSpPr/>
              <p:nvPr/>
            </p:nvSpPr>
            <p:spPr>
              <a:xfrm>
                <a:off x="4254514" y="3662153"/>
                <a:ext cx="298029" cy="360530"/>
              </a:xfrm>
              <a:custGeom>
                <a:rect b="b" l="l" r="r" t="t"/>
                <a:pathLst>
                  <a:path extrusionOk="0" h="450662" w="372536">
                    <a:moveTo>
                      <a:pt x="2903" y="30848"/>
                    </a:moveTo>
                    <a:cubicBezTo>
                      <a:pt x="-11194" y="119145"/>
                      <a:pt x="27954" y="152006"/>
                      <a:pt x="79103" y="170865"/>
                    </a:cubicBezTo>
                    <a:cubicBezTo>
                      <a:pt x="115679" y="184296"/>
                      <a:pt x="168162" y="205060"/>
                      <a:pt x="168162" y="205060"/>
                    </a:cubicBezTo>
                    <a:cubicBezTo>
                      <a:pt x="168162" y="205060"/>
                      <a:pt x="167400" y="224110"/>
                      <a:pt x="167019" y="267925"/>
                    </a:cubicBezTo>
                    <a:cubicBezTo>
                      <a:pt x="167019" y="306025"/>
                      <a:pt x="171686" y="445947"/>
                      <a:pt x="171686" y="445947"/>
                    </a:cubicBezTo>
                    <a:cubicBezTo>
                      <a:pt x="183944" y="452234"/>
                      <a:pt x="198481" y="452234"/>
                      <a:pt x="210739" y="445947"/>
                    </a:cubicBezTo>
                    <a:cubicBezTo>
                      <a:pt x="210739" y="445947"/>
                      <a:pt x="231313" y="338886"/>
                      <a:pt x="235694" y="290595"/>
                    </a:cubicBezTo>
                    <a:cubicBezTo>
                      <a:pt x="241600" y="225063"/>
                      <a:pt x="251601" y="182200"/>
                      <a:pt x="248267" y="168103"/>
                    </a:cubicBezTo>
                    <a:cubicBezTo>
                      <a:pt x="245314" y="155721"/>
                      <a:pt x="173782" y="120478"/>
                      <a:pt x="151017" y="101428"/>
                    </a:cubicBezTo>
                    <a:lnTo>
                      <a:pt x="301036" y="151720"/>
                    </a:lnTo>
                    <a:cubicBezTo>
                      <a:pt x="298036" y="167932"/>
                      <a:pt x="296538" y="184381"/>
                      <a:pt x="296559" y="200869"/>
                    </a:cubicBezTo>
                    <a:cubicBezTo>
                      <a:pt x="297892" y="252780"/>
                      <a:pt x="300845" y="365271"/>
                      <a:pt x="300845" y="365271"/>
                    </a:cubicBezTo>
                    <a:cubicBezTo>
                      <a:pt x="300845" y="365271"/>
                      <a:pt x="321419" y="380130"/>
                      <a:pt x="338945" y="365271"/>
                    </a:cubicBezTo>
                    <a:cubicBezTo>
                      <a:pt x="338945" y="365271"/>
                      <a:pt x="377045" y="142576"/>
                      <a:pt x="372092" y="113144"/>
                    </a:cubicBezTo>
                    <a:cubicBezTo>
                      <a:pt x="367711" y="85140"/>
                      <a:pt x="235599" y="27990"/>
                      <a:pt x="212263" y="8369"/>
                    </a:cubicBezTo>
                    <a:cubicBezTo>
                      <a:pt x="204058" y="1673"/>
                      <a:pt x="193384" y="-1204"/>
                      <a:pt x="182926" y="463"/>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8" name="Google Shape;328;p12"/>
              <p:cNvSpPr/>
              <p:nvPr/>
            </p:nvSpPr>
            <p:spPr>
              <a:xfrm>
                <a:off x="4279346" y="3421120"/>
                <a:ext cx="93728" cy="91216"/>
              </a:xfrm>
              <a:custGeom>
                <a:rect b="b" l="l" r="r" t="t"/>
                <a:pathLst>
                  <a:path extrusionOk="0" h="114020" w="117160">
                    <a:moveTo>
                      <a:pt x="24041" y="0"/>
                    </a:moveTo>
                    <a:cubicBezTo>
                      <a:pt x="24041" y="0"/>
                      <a:pt x="26232" y="42101"/>
                      <a:pt x="25279" y="45815"/>
                    </a:cubicBezTo>
                    <a:cubicBezTo>
                      <a:pt x="24327" y="49530"/>
                      <a:pt x="6229" y="61817"/>
                      <a:pt x="609" y="66294"/>
                    </a:cubicBezTo>
                    <a:cubicBezTo>
                      <a:pt x="-5010" y="70771"/>
                      <a:pt x="29661" y="104394"/>
                      <a:pt x="46425" y="112300"/>
                    </a:cubicBezTo>
                    <a:cubicBezTo>
                      <a:pt x="63189" y="120205"/>
                      <a:pt x="116148" y="99727"/>
                      <a:pt x="117100" y="74200"/>
                    </a:cubicBezTo>
                    <a:cubicBezTo>
                      <a:pt x="118053" y="48673"/>
                      <a:pt x="107575" y="26575"/>
                      <a:pt x="99860" y="25146"/>
                    </a:cubicBezTo>
                    <a:cubicBezTo>
                      <a:pt x="92145" y="23717"/>
                      <a:pt x="24041" y="0"/>
                      <a:pt x="24041" y="0"/>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9" name="Google Shape;329;p12"/>
              <p:cNvSpPr/>
              <p:nvPr/>
            </p:nvSpPr>
            <p:spPr>
              <a:xfrm>
                <a:off x="4254597" y="3433943"/>
                <a:ext cx="151659" cy="296670"/>
              </a:xfrm>
              <a:custGeom>
                <a:rect b="b" l="l" r="r" t="t"/>
                <a:pathLst>
                  <a:path extrusionOk="0" h="370837" w="189574">
                    <a:moveTo>
                      <a:pt x="50329" y="37015"/>
                    </a:moveTo>
                    <a:cubicBezTo>
                      <a:pt x="50329" y="37015"/>
                      <a:pt x="80809" y="82450"/>
                      <a:pt x="123386" y="86736"/>
                    </a:cubicBezTo>
                    <a:cubicBezTo>
                      <a:pt x="136816" y="73496"/>
                      <a:pt x="137959" y="26442"/>
                      <a:pt x="119385" y="11393"/>
                    </a:cubicBezTo>
                    <a:cubicBezTo>
                      <a:pt x="119385" y="11393"/>
                      <a:pt x="136530" y="-2323"/>
                      <a:pt x="147960" y="344"/>
                    </a:cubicBezTo>
                    <a:cubicBezTo>
                      <a:pt x="160529" y="7926"/>
                      <a:pt x="169882" y="19861"/>
                      <a:pt x="174249" y="33872"/>
                    </a:cubicBezTo>
                    <a:cubicBezTo>
                      <a:pt x="185150" y="65076"/>
                      <a:pt x="190313" y="97985"/>
                      <a:pt x="189489" y="131027"/>
                    </a:cubicBezTo>
                    <a:cubicBezTo>
                      <a:pt x="188727" y="175604"/>
                      <a:pt x="189489" y="288380"/>
                      <a:pt x="189489" y="288380"/>
                    </a:cubicBezTo>
                    <a:cubicBezTo>
                      <a:pt x="184440" y="315326"/>
                      <a:pt x="168114" y="338824"/>
                      <a:pt x="144626" y="352960"/>
                    </a:cubicBezTo>
                    <a:cubicBezTo>
                      <a:pt x="113965" y="370266"/>
                      <a:pt x="77860" y="375239"/>
                      <a:pt x="43661" y="366866"/>
                    </a:cubicBezTo>
                    <a:cubicBezTo>
                      <a:pt x="26445" y="363208"/>
                      <a:pt x="12392" y="350816"/>
                      <a:pt x="6609" y="334195"/>
                    </a:cubicBezTo>
                    <a:cubicBezTo>
                      <a:pt x="8609" y="302858"/>
                      <a:pt x="20992" y="238945"/>
                      <a:pt x="16134" y="199226"/>
                    </a:cubicBezTo>
                    <a:cubicBezTo>
                      <a:pt x="11276" y="159507"/>
                      <a:pt x="2609" y="130551"/>
                      <a:pt x="418" y="98832"/>
                    </a:cubicBezTo>
                    <a:cubicBezTo>
                      <a:pt x="-1773" y="67114"/>
                      <a:pt x="4609" y="67686"/>
                      <a:pt x="20611" y="56351"/>
                    </a:cubicBezTo>
                    <a:cubicBezTo>
                      <a:pt x="30053" y="49217"/>
                      <a:pt x="39984" y="42759"/>
                      <a:pt x="50329" y="37015"/>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0" name="Google Shape;330;p12"/>
              <p:cNvSpPr/>
              <p:nvPr/>
            </p:nvSpPr>
            <p:spPr>
              <a:xfrm>
                <a:off x="4275867" y="3326707"/>
                <a:ext cx="101092" cy="122957"/>
              </a:xfrm>
              <a:custGeom>
                <a:rect b="b" l="l" r="r" t="t"/>
                <a:pathLst>
                  <a:path extrusionOk="0" h="153696" w="126365">
                    <a:moveTo>
                      <a:pt x="123547" y="55607"/>
                    </a:moveTo>
                    <a:lnTo>
                      <a:pt x="123547" y="55607"/>
                    </a:lnTo>
                    <a:cubicBezTo>
                      <a:pt x="118499" y="22936"/>
                      <a:pt x="94972" y="-1543"/>
                      <a:pt x="61349" y="76"/>
                    </a:cubicBezTo>
                    <a:cubicBezTo>
                      <a:pt x="25578" y="2019"/>
                      <a:pt x="-1846" y="32594"/>
                      <a:pt x="97" y="68361"/>
                    </a:cubicBezTo>
                    <a:cubicBezTo>
                      <a:pt x="99" y="68399"/>
                      <a:pt x="101" y="68427"/>
                      <a:pt x="103" y="68465"/>
                    </a:cubicBezTo>
                    <a:cubicBezTo>
                      <a:pt x="1271" y="88611"/>
                      <a:pt x="11858" y="107032"/>
                      <a:pt x="28678" y="118186"/>
                    </a:cubicBezTo>
                    <a:cubicBezTo>
                      <a:pt x="29839" y="123139"/>
                      <a:pt x="31598" y="127940"/>
                      <a:pt x="33917" y="132473"/>
                    </a:cubicBezTo>
                    <a:cubicBezTo>
                      <a:pt x="45728" y="146380"/>
                      <a:pt x="81542" y="155048"/>
                      <a:pt x="92114" y="153524"/>
                    </a:cubicBezTo>
                    <a:cubicBezTo>
                      <a:pt x="104686" y="152400"/>
                      <a:pt x="115295" y="143713"/>
                      <a:pt x="118880" y="131616"/>
                    </a:cubicBezTo>
                    <a:cubicBezTo>
                      <a:pt x="129833" y="105899"/>
                      <a:pt x="126309" y="71609"/>
                      <a:pt x="123547" y="55607"/>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1" name="Google Shape;331;p12"/>
              <p:cNvSpPr/>
              <p:nvPr/>
            </p:nvSpPr>
            <p:spPr>
              <a:xfrm>
                <a:off x="4266495" y="3315741"/>
                <a:ext cx="106605" cy="105444"/>
              </a:xfrm>
              <a:custGeom>
                <a:rect b="b" l="l" r="r" t="t"/>
                <a:pathLst>
                  <a:path extrusionOk="0" h="131805" w="133256">
                    <a:moveTo>
                      <a:pt x="40114" y="131806"/>
                    </a:moveTo>
                    <a:lnTo>
                      <a:pt x="40114" y="131806"/>
                    </a:lnTo>
                    <a:lnTo>
                      <a:pt x="43162" y="103231"/>
                    </a:lnTo>
                    <a:cubicBezTo>
                      <a:pt x="43162" y="103231"/>
                      <a:pt x="19921" y="43033"/>
                      <a:pt x="74880" y="54653"/>
                    </a:cubicBezTo>
                    <a:cubicBezTo>
                      <a:pt x="111170" y="62273"/>
                      <a:pt x="120314" y="65512"/>
                      <a:pt x="131363" y="41223"/>
                    </a:cubicBezTo>
                    <a:cubicBezTo>
                      <a:pt x="142412" y="16934"/>
                      <a:pt x="103455" y="-5068"/>
                      <a:pt x="57164" y="1028"/>
                    </a:cubicBezTo>
                    <a:cubicBezTo>
                      <a:pt x="24162" y="4533"/>
                      <a:pt x="-666" y="32717"/>
                      <a:pt x="14" y="65893"/>
                    </a:cubicBezTo>
                    <a:cubicBezTo>
                      <a:pt x="1252" y="83895"/>
                      <a:pt x="6014" y="120185"/>
                      <a:pt x="40114" y="1318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2" name="Google Shape;332;p12"/>
              <p:cNvSpPr/>
              <p:nvPr/>
            </p:nvSpPr>
            <p:spPr>
              <a:xfrm>
                <a:off x="4373043" y="3434522"/>
                <a:ext cx="49149" cy="71094"/>
              </a:xfrm>
              <a:custGeom>
                <a:rect b="b" l="l" r="r" t="t"/>
                <a:pathLst>
                  <a:path extrusionOk="0" h="88868" w="61436">
                    <a:moveTo>
                      <a:pt x="39243" y="88868"/>
                    </a:moveTo>
                    <a:cubicBezTo>
                      <a:pt x="47575" y="88601"/>
                      <a:pt x="55499" y="85192"/>
                      <a:pt x="61436" y="79343"/>
                    </a:cubicBezTo>
                    <a:cubicBezTo>
                      <a:pt x="60198" y="63722"/>
                      <a:pt x="40196" y="4381"/>
                      <a:pt x="0" y="0"/>
                    </a:cubicBezTo>
                    <a:cubicBezTo>
                      <a:pt x="10976" y="7630"/>
                      <a:pt x="19668" y="18098"/>
                      <a:pt x="25146" y="30290"/>
                    </a:cubicBezTo>
                    <a:cubicBezTo>
                      <a:pt x="31347" y="49425"/>
                      <a:pt x="36060" y="69009"/>
                      <a:pt x="39243" y="88868"/>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333" name="Google Shape;333;p12"/>
              <p:cNvGrpSpPr/>
              <p:nvPr/>
            </p:nvGrpSpPr>
            <p:grpSpPr>
              <a:xfrm flipH="1">
                <a:off x="4321768" y="3621401"/>
                <a:ext cx="239005" cy="181217"/>
                <a:chOff x="6621095" y="1452181"/>
                <a:chExt cx="330894" cy="250785"/>
              </a:xfrm>
            </p:grpSpPr>
            <p:sp>
              <p:nvSpPr>
                <p:cNvPr id="334" name="Google Shape;334;p12"/>
                <p:cNvSpPr/>
                <p:nvPr/>
              </p:nvSpPr>
              <p:spPr>
                <a:xfrm>
                  <a:off x="6648789" y="1521520"/>
                  <a:ext cx="303199" cy="174500"/>
                </a:xfrm>
                <a:custGeom>
                  <a:rect b="b" l="l" r="r" t="t"/>
                  <a:pathLst>
                    <a:path extrusionOk="0" h="174500" w="303199">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5" name="Google Shape;335;p12"/>
                <p:cNvSpPr/>
                <p:nvPr/>
              </p:nvSpPr>
              <p:spPr>
                <a:xfrm>
                  <a:off x="6790409" y="1564671"/>
                  <a:ext cx="79173" cy="45815"/>
                </a:xfrm>
                <a:custGeom>
                  <a:rect b="b" l="l" r="r" t="t"/>
                  <a:pathLst>
                    <a:path extrusionOk="0" h="45815" w="79173">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6" name="Google Shape;336;p12"/>
                <p:cNvSpPr/>
                <p:nvPr/>
              </p:nvSpPr>
              <p:spPr>
                <a:xfrm>
                  <a:off x="6648780" y="1584674"/>
                  <a:ext cx="303209" cy="118292"/>
                </a:xfrm>
                <a:custGeom>
                  <a:rect b="b" l="l" r="r" t="t"/>
                  <a:pathLst>
                    <a:path extrusionOk="0" h="118292" w="303209">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7" name="Google Shape;337;p12"/>
                <p:cNvSpPr/>
                <p:nvPr/>
              </p:nvSpPr>
              <p:spPr>
                <a:xfrm>
                  <a:off x="6621095" y="1454086"/>
                  <a:ext cx="217122" cy="244320"/>
                </a:xfrm>
                <a:custGeom>
                  <a:rect b="b" l="l" r="r" t="t"/>
                  <a:pathLst>
                    <a:path extrusionOk="0" h="244320" w="217122">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8" name="Google Shape;338;p12"/>
                <p:cNvSpPr/>
                <p:nvPr/>
              </p:nvSpPr>
              <p:spPr>
                <a:xfrm>
                  <a:off x="6624647" y="1452181"/>
                  <a:ext cx="216421" cy="245364"/>
                </a:xfrm>
                <a:custGeom>
                  <a:rect b="b" l="l" r="r" t="t"/>
                  <a:pathLst>
                    <a:path extrusionOk="0" h="245364" w="216421">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339" name="Google Shape;339;p12"/>
              <p:cNvSpPr/>
              <p:nvPr/>
            </p:nvSpPr>
            <p:spPr>
              <a:xfrm>
                <a:off x="4228115" y="3483465"/>
                <a:ext cx="114539" cy="321870"/>
              </a:xfrm>
              <a:custGeom>
                <a:rect b="b" l="l" r="r" t="t"/>
                <a:pathLst>
                  <a:path extrusionOk="0" h="402337" w="143174">
                    <a:moveTo>
                      <a:pt x="132316" y="337406"/>
                    </a:moveTo>
                    <a:cubicBezTo>
                      <a:pt x="124650" y="332329"/>
                      <a:pt x="116664" y="327748"/>
                      <a:pt x="108408" y="323690"/>
                    </a:cubicBezTo>
                    <a:cubicBezTo>
                      <a:pt x="100708" y="321280"/>
                      <a:pt x="93712" y="317032"/>
                      <a:pt x="88025" y="311307"/>
                    </a:cubicBezTo>
                    <a:cubicBezTo>
                      <a:pt x="80500" y="303973"/>
                      <a:pt x="68308" y="276255"/>
                      <a:pt x="59450" y="249204"/>
                    </a:cubicBezTo>
                    <a:cubicBezTo>
                      <a:pt x="50616" y="218763"/>
                      <a:pt x="47136" y="187016"/>
                      <a:pt x="49163" y="155383"/>
                    </a:cubicBezTo>
                    <a:cubicBezTo>
                      <a:pt x="52877" y="117283"/>
                      <a:pt x="66498" y="64419"/>
                      <a:pt x="69927" y="42607"/>
                    </a:cubicBezTo>
                    <a:cubicBezTo>
                      <a:pt x="73356" y="20795"/>
                      <a:pt x="66403" y="12127"/>
                      <a:pt x="56211" y="4507"/>
                    </a:cubicBezTo>
                    <a:cubicBezTo>
                      <a:pt x="44305" y="-5018"/>
                      <a:pt x="27636" y="-732"/>
                      <a:pt x="19064" y="29844"/>
                    </a:cubicBezTo>
                    <a:cubicBezTo>
                      <a:pt x="7948" y="72154"/>
                      <a:pt x="1559" y="115569"/>
                      <a:pt x="14" y="159288"/>
                    </a:cubicBezTo>
                    <a:cubicBezTo>
                      <a:pt x="-297" y="191635"/>
                      <a:pt x="4690" y="223811"/>
                      <a:pt x="14777" y="254538"/>
                    </a:cubicBezTo>
                    <a:cubicBezTo>
                      <a:pt x="23864" y="280970"/>
                      <a:pt x="36113" y="306202"/>
                      <a:pt x="51258" y="329691"/>
                    </a:cubicBezTo>
                    <a:cubicBezTo>
                      <a:pt x="55449" y="336739"/>
                      <a:pt x="56783" y="342930"/>
                      <a:pt x="63164" y="357313"/>
                    </a:cubicBezTo>
                    <a:cubicBezTo>
                      <a:pt x="69329" y="371772"/>
                      <a:pt x="78905" y="384517"/>
                      <a:pt x="91073" y="394461"/>
                    </a:cubicBezTo>
                    <a:cubicBezTo>
                      <a:pt x="101836" y="402176"/>
                      <a:pt x="106884" y="403224"/>
                      <a:pt x="109361" y="401795"/>
                    </a:cubicBezTo>
                    <a:cubicBezTo>
                      <a:pt x="111837" y="400366"/>
                      <a:pt x="111837" y="396461"/>
                      <a:pt x="107360" y="392270"/>
                    </a:cubicBezTo>
                    <a:cubicBezTo>
                      <a:pt x="99783" y="386317"/>
                      <a:pt x="93331" y="379059"/>
                      <a:pt x="88310" y="370839"/>
                    </a:cubicBezTo>
                    <a:cubicBezTo>
                      <a:pt x="88310" y="370839"/>
                      <a:pt x="97835" y="380364"/>
                      <a:pt x="103836" y="385412"/>
                    </a:cubicBezTo>
                    <a:cubicBezTo>
                      <a:pt x="109247" y="389955"/>
                      <a:pt x="115237" y="393775"/>
                      <a:pt x="121648" y="396747"/>
                    </a:cubicBezTo>
                    <a:cubicBezTo>
                      <a:pt x="127934" y="399509"/>
                      <a:pt x="136602" y="394175"/>
                      <a:pt x="132125" y="389984"/>
                    </a:cubicBezTo>
                    <a:cubicBezTo>
                      <a:pt x="127649" y="385793"/>
                      <a:pt x="123172" y="383697"/>
                      <a:pt x="114314" y="375982"/>
                    </a:cubicBezTo>
                    <a:cubicBezTo>
                      <a:pt x="109302" y="372067"/>
                      <a:pt x="104818" y="367524"/>
                      <a:pt x="100979" y="362457"/>
                    </a:cubicBezTo>
                    <a:cubicBezTo>
                      <a:pt x="107247" y="367238"/>
                      <a:pt x="113870" y="371534"/>
                      <a:pt x="120791" y="375315"/>
                    </a:cubicBezTo>
                    <a:cubicBezTo>
                      <a:pt x="126215" y="378592"/>
                      <a:pt x="132455" y="380278"/>
                      <a:pt x="138793" y="380173"/>
                    </a:cubicBezTo>
                    <a:cubicBezTo>
                      <a:pt x="142127" y="380173"/>
                      <a:pt x="146127" y="375411"/>
                      <a:pt x="139936" y="370648"/>
                    </a:cubicBezTo>
                    <a:cubicBezTo>
                      <a:pt x="131572" y="366295"/>
                      <a:pt x="123741" y="360990"/>
                      <a:pt x="116600" y="354837"/>
                    </a:cubicBezTo>
                    <a:cubicBezTo>
                      <a:pt x="109742" y="347979"/>
                      <a:pt x="105932" y="342264"/>
                      <a:pt x="107837" y="342168"/>
                    </a:cubicBezTo>
                    <a:cubicBezTo>
                      <a:pt x="109742" y="342073"/>
                      <a:pt x="113456" y="346264"/>
                      <a:pt x="121457" y="348836"/>
                    </a:cubicBezTo>
                    <a:cubicBezTo>
                      <a:pt x="129458" y="351408"/>
                      <a:pt x="138031" y="348836"/>
                      <a:pt x="139079" y="344645"/>
                    </a:cubicBezTo>
                    <a:cubicBezTo>
                      <a:pt x="140126" y="340454"/>
                      <a:pt x="139841" y="341121"/>
                      <a:pt x="132316" y="337406"/>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0" name="Google Shape;340;p12"/>
              <p:cNvSpPr/>
              <p:nvPr/>
            </p:nvSpPr>
            <p:spPr>
              <a:xfrm>
                <a:off x="4223328" y="3479828"/>
                <a:ext cx="66218" cy="90245"/>
              </a:xfrm>
              <a:custGeom>
                <a:rect b="b" l="l" r="r" t="t"/>
                <a:pathLst>
                  <a:path extrusionOk="0" h="112806" w="82772">
                    <a:moveTo>
                      <a:pt x="0" y="90018"/>
                    </a:moveTo>
                    <a:cubicBezTo>
                      <a:pt x="0" y="90018"/>
                      <a:pt x="30004" y="119831"/>
                      <a:pt x="65532" y="111258"/>
                    </a:cubicBezTo>
                    <a:cubicBezTo>
                      <a:pt x="70580" y="107829"/>
                      <a:pt x="82772" y="38106"/>
                      <a:pt x="82772" y="38106"/>
                    </a:cubicBezTo>
                    <a:cubicBezTo>
                      <a:pt x="82772" y="38106"/>
                      <a:pt x="82772" y="-565"/>
                      <a:pt x="53149" y="6"/>
                    </a:cubicBezTo>
                    <a:cubicBezTo>
                      <a:pt x="23527" y="578"/>
                      <a:pt x="0" y="90018"/>
                      <a:pt x="0" y="90018"/>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9" name="Shape 579"/>
        <p:cNvGrpSpPr/>
        <p:nvPr/>
      </p:nvGrpSpPr>
      <p:grpSpPr>
        <a:xfrm>
          <a:off x="0" y="0"/>
          <a:ext cx="0" cy="0"/>
          <a:chOff x="0" y="0"/>
          <a:chExt cx="0" cy="0"/>
        </a:xfrm>
      </p:grpSpPr>
      <p:sp>
        <p:nvSpPr>
          <p:cNvPr id="580" name="Google Shape;580;p21"/>
          <p:cNvSpPr txBox="1"/>
          <p:nvPr>
            <p:ph type="title"/>
          </p:nvPr>
        </p:nvSpPr>
        <p:spPr>
          <a:xfrm>
            <a:off x="457200" y="605600"/>
            <a:ext cx="8381400" cy="108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4000"/>
              <a:t>3. Modeling(Cont’d)</a:t>
            </a:r>
            <a:endParaRPr sz="4000"/>
          </a:p>
          <a:p>
            <a:pPr indent="0" lvl="0" marL="0" rtl="0" algn="l">
              <a:spcBef>
                <a:spcPts val="0"/>
              </a:spcBef>
              <a:spcAft>
                <a:spcPts val="0"/>
              </a:spcAft>
              <a:buNone/>
            </a:pPr>
            <a:r>
              <a:t/>
            </a:r>
            <a:endParaRPr sz="4000"/>
          </a:p>
        </p:txBody>
      </p:sp>
      <p:sp>
        <p:nvSpPr>
          <p:cNvPr id="581" name="Google Shape;581;p21"/>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582" name="Google Shape;582;p21"/>
          <p:cNvSpPr txBox="1"/>
          <p:nvPr>
            <p:ph type="title"/>
          </p:nvPr>
        </p:nvSpPr>
        <p:spPr>
          <a:xfrm>
            <a:off x="762600" y="1343425"/>
            <a:ext cx="8381400" cy="575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3000"/>
              <a:t>3.2 Methods - Logistic Regression</a:t>
            </a:r>
            <a:endParaRPr sz="3000"/>
          </a:p>
        </p:txBody>
      </p:sp>
      <p:pic>
        <p:nvPicPr>
          <p:cNvPr id="583" name="Google Shape;583;p21"/>
          <p:cNvPicPr preferRelativeResize="0"/>
          <p:nvPr/>
        </p:nvPicPr>
        <p:blipFill>
          <a:blip r:embed="rId3">
            <a:alphaModFix/>
          </a:blip>
          <a:stretch>
            <a:fillRect/>
          </a:stretch>
        </p:blipFill>
        <p:spPr>
          <a:xfrm>
            <a:off x="1557775" y="1918825"/>
            <a:ext cx="5428451" cy="30489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7" name="Shape 587"/>
        <p:cNvGrpSpPr/>
        <p:nvPr/>
      </p:nvGrpSpPr>
      <p:grpSpPr>
        <a:xfrm>
          <a:off x="0" y="0"/>
          <a:ext cx="0" cy="0"/>
          <a:chOff x="0" y="0"/>
          <a:chExt cx="0" cy="0"/>
        </a:xfrm>
      </p:grpSpPr>
      <p:sp>
        <p:nvSpPr>
          <p:cNvPr id="588" name="Google Shape;588;p22"/>
          <p:cNvSpPr txBox="1"/>
          <p:nvPr>
            <p:ph type="title"/>
          </p:nvPr>
        </p:nvSpPr>
        <p:spPr>
          <a:xfrm>
            <a:off x="457200" y="605600"/>
            <a:ext cx="8381400" cy="108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4000"/>
              <a:t>3. Modeling(Cont’d)</a:t>
            </a:r>
            <a:endParaRPr sz="4000"/>
          </a:p>
          <a:p>
            <a:pPr indent="0" lvl="0" marL="0" rtl="0" algn="l">
              <a:spcBef>
                <a:spcPts val="0"/>
              </a:spcBef>
              <a:spcAft>
                <a:spcPts val="0"/>
              </a:spcAft>
              <a:buNone/>
            </a:pPr>
            <a:r>
              <a:t/>
            </a:r>
            <a:endParaRPr sz="4000"/>
          </a:p>
        </p:txBody>
      </p:sp>
      <p:sp>
        <p:nvSpPr>
          <p:cNvPr id="589" name="Google Shape;589;p22"/>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590" name="Google Shape;590;p22"/>
          <p:cNvSpPr txBox="1"/>
          <p:nvPr>
            <p:ph type="title"/>
          </p:nvPr>
        </p:nvSpPr>
        <p:spPr>
          <a:xfrm>
            <a:off x="762600" y="1343425"/>
            <a:ext cx="8381400" cy="575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3000"/>
              <a:t>3.2 Methods - LASSO Regression</a:t>
            </a:r>
            <a:endParaRPr sz="3000"/>
          </a:p>
        </p:txBody>
      </p:sp>
      <p:pic>
        <p:nvPicPr>
          <p:cNvPr id="591" name="Google Shape;591;p22"/>
          <p:cNvPicPr preferRelativeResize="0"/>
          <p:nvPr/>
        </p:nvPicPr>
        <p:blipFill>
          <a:blip r:embed="rId3">
            <a:alphaModFix/>
          </a:blip>
          <a:stretch>
            <a:fillRect/>
          </a:stretch>
        </p:blipFill>
        <p:spPr>
          <a:xfrm>
            <a:off x="1557775" y="1790500"/>
            <a:ext cx="5414200" cy="31915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5" name="Shape 595"/>
        <p:cNvGrpSpPr/>
        <p:nvPr/>
      </p:nvGrpSpPr>
      <p:grpSpPr>
        <a:xfrm>
          <a:off x="0" y="0"/>
          <a:ext cx="0" cy="0"/>
          <a:chOff x="0" y="0"/>
          <a:chExt cx="0" cy="0"/>
        </a:xfrm>
      </p:grpSpPr>
      <p:sp>
        <p:nvSpPr>
          <p:cNvPr id="596" name="Google Shape;596;p23"/>
          <p:cNvSpPr txBox="1"/>
          <p:nvPr>
            <p:ph type="title"/>
          </p:nvPr>
        </p:nvSpPr>
        <p:spPr>
          <a:xfrm>
            <a:off x="457200" y="605600"/>
            <a:ext cx="8381400" cy="108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4000"/>
              <a:t>3. Modeling(Cont’d)</a:t>
            </a:r>
            <a:endParaRPr sz="4000"/>
          </a:p>
          <a:p>
            <a:pPr indent="0" lvl="0" marL="0" rtl="0" algn="l">
              <a:spcBef>
                <a:spcPts val="0"/>
              </a:spcBef>
              <a:spcAft>
                <a:spcPts val="0"/>
              </a:spcAft>
              <a:buNone/>
            </a:pPr>
            <a:r>
              <a:t/>
            </a:r>
            <a:endParaRPr sz="4000"/>
          </a:p>
        </p:txBody>
      </p:sp>
      <p:sp>
        <p:nvSpPr>
          <p:cNvPr id="597" name="Google Shape;597;p23"/>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598" name="Google Shape;598;p23"/>
          <p:cNvSpPr txBox="1"/>
          <p:nvPr>
            <p:ph type="title"/>
          </p:nvPr>
        </p:nvSpPr>
        <p:spPr>
          <a:xfrm>
            <a:off x="762600" y="1343425"/>
            <a:ext cx="8381400" cy="575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3000"/>
              <a:t>3.2 Methods - Decision Tree</a:t>
            </a:r>
            <a:endParaRPr sz="3000"/>
          </a:p>
        </p:txBody>
      </p:sp>
      <p:pic>
        <p:nvPicPr>
          <p:cNvPr id="599" name="Google Shape;599;p23"/>
          <p:cNvPicPr preferRelativeResize="0"/>
          <p:nvPr/>
        </p:nvPicPr>
        <p:blipFill>
          <a:blip r:embed="rId3">
            <a:alphaModFix/>
          </a:blip>
          <a:stretch>
            <a:fillRect/>
          </a:stretch>
        </p:blipFill>
        <p:spPr>
          <a:xfrm>
            <a:off x="1700250" y="1804725"/>
            <a:ext cx="5471200" cy="32058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3" name="Shape 603"/>
        <p:cNvGrpSpPr/>
        <p:nvPr/>
      </p:nvGrpSpPr>
      <p:grpSpPr>
        <a:xfrm>
          <a:off x="0" y="0"/>
          <a:ext cx="0" cy="0"/>
          <a:chOff x="0" y="0"/>
          <a:chExt cx="0" cy="0"/>
        </a:xfrm>
      </p:grpSpPr>
      <p:sp>
        <p:nvSpPr>
          <p:cNvPr id="604" name="Google Shape;604;p24"/>
          <p:cNvSpPr txBox="1"/>
          <p:nvPr>
            <p:ph type="title"/>
          </p:nvPr>
        </p:nvSpPr>
        <p:spPr>
          <a:xfrm>
            <a:off x="457200" y="605600"/>
            <a:ext cx="8381400" cy="108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4000"/>
              <a:t>3. Modeling(Cont’d)</a:t>
            </a:r>
            <a:endParaRPr sz="4000"/>
          </a:p>
          <a:p>
            <a:pPr indent="0" lvl="0" marL="0" rtl="0" algn="l">
              <a:spcBef>
                <a:spcPts val="0"/>
              </a:spcBef>
              <a:spcAft>
                <a:spcPts val="0"/>
              </a:spcAft>
              <a:buNone/>
            </a:pPr>
            <a:r>
              <a:t/>
            </a:r>
            <a:endParaRPr sz="4000"/>
          </a:p>
        </p:txBody>
      </p:sp>
      <p:sp>
        <p:nvSpPr>
          <p:cNvPr id="605" name="Google Shape;605;p24"/>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606" name="Google Shape;606;p24"/>
          <p:cNvSpPr txBox="1"/>
          <p:nvPr>
            <p:ph type="title"/>
          </p:nvPr>
        </p:nvSpPr>
        <p:spPr>
          <a:xfrm>
            <a:off x="762600" y="1343425"/>
            <a:ext cx="8381400" cy="575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3000"/>
              <a:t>3.2 Methods - K-NN</a:t>
            </a:r>
            <a:endParaRPr sz="3000"/>
          </a:p>
        </p:txBody>
      </p:sp>
      <p:pic>
        <p:nvPicPr>
          <p:cNvPr id="607" name="Google Shape;607;p24"/>
          <p:cNvPicPr preferRelativeResize="0"/>
          <p:nvPr/>
        </p:nvPicPr>
        <p:blipFill>
          <a:blip r:embed="rId3">
            <a:alphaModFix/>
          </a:blip>
          <a:stretch>
            <a:fillRect/>
          </a:stretch>
        </p:blipFill>
        <p:spPr>
          <a:xfrm>
            <a:off x="1643250" y="1801525"/>
            <a:ext cx="5456974" cy="32090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1" name="Shape 611"/>
        <p:cNvGrpSpPr/>
        <p:nvPr/>
      </p:nvGrpSpPr>
      <p:grpSpPr>
        <a:xfrm>
          <a:off x="0" y="0"/>
          <a:ext cx="0" cy="0"/>
          <a:chOff x="0" y="0"/>
          <a:chExt cx="0" cy="0"/>
        </a:xfrm>
      </p:grpSpPr>
      <p:sp>
        <p:nvSpPr>
          <p:cNvPr id="612" name="Google Shape;612;p25"/>
          <p:cNvSpPr txBox="1"/>
          <p:nvPr>
            <p:ph type="title"/>
          </p:nvPr>
        </p:nvSpPr>
        <p:spPr>
          <a:xfrm>
            <a:off x="457200" y="605600"/>
            <a:ext cx="8381400" cy="108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4000"/>
              <a:t>4. Results</a:t>
            </a:r>
            <a:endParaRPr sz="4000"/>
          </a:p>
        </p:txBody>
      </p:sp>
      <p:sp>
        <p:nvSpPr>
          <p:cNvPr id="613" name="Google Shape;613;p25"/>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614" name="Google Shape;614;p25"/>
          <p:cNvPicPr preferRelativeResize="0"/>
          <p:nvPr/>
        </p:nvPicPr>
        <p:blipFill>
          <a:blip r:embed="rId3">
            <a:alphaModFix/>
          </a:blip>
          <a:stretch>
            <a:fillRect/>
          </a:stretch>
        </p:blipFill>
        <p:spPr>
          <a:xfrm>
            <a:off x="143725" y="1320400"/>
            <a:ext cx="4338700" cy="2607275"/>
          </a:xfrm>
          <a:prstGeom prst="rect">
            <a:avLst/>
          </a:prstGeom>
          <a:noFill/>
          <a:ln>
            <a:noFill/>
          </a:ln>
        </p:spPr>
      </p:pic>
      <p:pic>
        <p:nvPicPr>
          <p:cNvPr id="615" name="Google Shape;615;p25"/>
          <p:cNvPicPr preferRelativeResize="0"/>
          <p:nvPr/>
        </p:nvPicPr>
        <p:blipFill>
          <a:blip r:embed="rId4">
            <a:alphaModFix/>
          </a:blip>
          <a:stretch>
            <a:fillRect/>
          </a:stretch>
        </p:blipFill>
        <p:spPr>
          <a:xfrm>
            <a:off x="4553350" y="1320400"/>
            <a:ext cx="4338700" cy="2607275"/>
          </a:xfrm>
          <a:prstGeom prst="rect">
            <a:avLst/>
          </a:prstGeom>
          <a:noFill/>
          <a:ln>
            <a:noFill/>
          </a:ln>
        </p:spPr>
      </p:pic>
      <p:sp>
        <p:nvSpPr>
          <p:cNvPr id="616" name="Google Shape;616;p25"/>
          <p:cNvSpPr txBox="1"/>
          <p:nvPr>
            <p:ph idx="1" type="body"/>
          </p:nvPr>
        </p:nvSpPr>
        <p:spPr>
          <a:xfrm>
            <a:off x="143725" y="4084425"/>
            <a:ext cx="8694900" cy="855000"/>
          </a:xfrm>
          <a:prstGeom prst="rect">
            <a:avLst/>
          </a:prstGeom>
        </p:spPr>
        <p:txBody>
          <a:bodyPr anchorCtr="0" anchor="t" bIns="0" lIns="0" spcFirstLastPara="1" rIns="0" wrap="square" tIns="0">
            <a:noAutofit/>
          </a:bodyPr>
          <a:lstStyle/>
          <a:p>
            <a:pPr indent="-336550" lvl="0" marL="457200" rtl="0" algn="l">
              <a:spcBef>
                <a:spcPts val="600"/>
              </a:spcBef>
              <a:spcAft>
                <a:spcPts val="0"/>
              </a:spcAft>
              <a:buSzPts val="1700"/>
              <a:buFont typeface="Arial"/>
              <a:buChar char="▸"/>
            </a:pPr>
            <a:r>
              <a:rPr b="1" lang="en" sz="1700">
                <a:solidFill>
                  <a:srgbClr val="000000"/>
                </a:solidFill>
                <a:latin typeface="Arial"/>
                <a:ea typeface="Arial"/>
                <a:cs typeface="Arial"/>
                <a:sym typeface="Arial"/>
              </a:rPr>
              <a:t>‘Random Forest’ has an AUC score of 91.58% that shows the model is learning the data well enough.</a:t>
            </a:r>
            <a:endParaRPr b="1" sz="1700">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0" name="Shape 620"/>
        <p:cNvGrpSpPr/>
        <p:nvPr/>
      </p:nvGrpSpPr>
      <p:grpSpPr>
        <a:xfrm>
          <a:off x="0" y="0"/>
          <a:ext cx="0" cy="0"/>
          <a:chOff x="0" y="0"/>
          <a:chExt cx="0" cy="0"/>
        </a:xfrm>
      </p:grpSpPr>
      <p:sp>
        <p:nvSpPr>
          <p:cNvPr id="621" name="Google Shape;621;p26"/>
          <p:cNvSpPr txBox="1"/>
          <p:nvPr>
            <p:ph type="title"/>
          </p:nvPr>
        </p:nvSpPr>
        <p:spPr>
          <a:xfrm>
            <a:off x="457200" y="605600"/>
            <a:ext cx="8381400" cy="108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4000"/>
              <a:t>5. </a:t>
            </a:r>
            <a:r>
              <a:rPr lang="en" sz="4000"/>
              <a:t>Conclusion</a:t>
            </a:r>
            <a:endParaRPr sz="4000"/>
          </a:p>
        </p:txBody>
      </p:sp>
      <p:sp>
        <p:nvSpPr>
          <p:cNvPr id="622" name="Google Shape;622;p26"/>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623" name="Google Shape;623;p26"/>
          <p:cNvSpPr txBox="1"/>
          <p:nvPr>
            <p:ph idx="1" type="body"/>
          </p:nvPr>
        </p:nvSpPr>
        <p:spPr>
          <a:xfrm>
            <a:off x="457200" y="1249075"/>
            <a:ext cx="8381400" cy="2835300"/>
          </a:xfrm>
          <a:prstGeom prst="rect">
            <a:avLst/>
          </a:prstGeom>
        </p:spPr>
        <p:txBody>
          <a:bodyPr anchorCtr="0" anchor="t" bIns="0" lIns="0" spcFirstLastPara="1" rIns="0" wrap="square" tIns="0">
            <a:noAutofit/>
          </a:bodyPr>
          <a:lstStyle/>
          <a:p>
            <a:pPr indent="-349250" lvl="0" marL="457200" rtl="0" algn="l">
              <a:lnSpc>
                <a:spcPct val="115000"/>
              </a:lnSpc>
              <a:spcBef>
                <a:spcPts val="1200"/>
              </a:spcBef>
              <a:spcAft>
                <a:spcPts val="0"/>
              </a:spcAft>
              <a:buSzPts val="1900"/>
              <a:buFont typeface="Arial"/>
              <a:buChar char="▸"/>
            </a:pPr>
            <a:r>
              <a:rPr b="1" lang="en" sz="1900">
                <a:solidFill>
                  <a:srgbClr val="000000"/>
                </a:solidFill>
                <a:latin typeface="Arial"/>
                <a:ea typeface="Arial"/>
                <a:cs typeface="Arial"/>
                <a:sym typeface="Arial"/>
              </a:rPr>
              <a:t>Consumer Perspective</a:t>
            </a:r>
            <a:endParaRPr b="1" sz="1900">
              <a:solidFill>
                <a:srgbClr val="000000"/>
              </a:solidFill>
              <a:latin typeface="Arial"/>
              <a:ea typeface="Arial"/>
              <a:cs typeface="Arial"/>
              <a:sym typeface="Arial"/>
            </a:endParaRPr>
          </a:p>
          <a:p>
            <a:pPr indent="-336550" lvl="1" marL="914400" rtl="0" algn="l">
              <a:lnSpc>
                <a:spcPct val="115000"/>
              </a:lnSpc>
              <a:spcBef>
                <a:spcPts val="0"/>
              </a:spcBef>
              <a:spcAft>
                <a:spcPts val="0"/>
              </a:spcAft>
              <a:buSzPts val="1700"/>
              <a:buFont typeface="Arial"/>
              <a:buChar char="▹"/>
            </a:pPr>
            <a:r>
              <a:rPr lang="en" sz="1700">
                <a:solidFill>
                  <a:srgbClr val="000000"/>
                </a:solidFill>
                <a:latin typeface="Arial"/>
                <a:ea typeface="Arial"/>
                <a:cs typeface="Arial"/>
                <a:sym typeface="Arial"/>
              </a:rPr>
              <a:t>By predicting the usefulness of reviews, we can secure the trust of buyers and expedite their purchase decision-making process.</a:t>
            </a:r>
            <a:endParaRPr b="1" sz="1700">
              <a:solidFill>
                <a:srgbClr val="000000"/>
              </a:solidFill>
              <a:latin typeface="Arial"/>
              <a:ea typeface="Arial"/>
              <a:cs typeface="Arial"/>
              <a:sym typeface="Arial"/>
            </a:endParaRPr>
          </a:p>
          <a:p>
            <a:pPr indent="0" lvl="0" marL="914400" rtl="0" algn="l">
              <a:lnSpc>
                <a:spcPct val="115000"/>
              </a:lnSpc>
              <a:spcBef>
                <a:spcPts val="1200"/>
              </a:spcBef>
              <a:spcAft>
                <a:spcPts val="0"/>
              </a:spcAft>
              <a:buNone/>
            </a:pPr>
            <a:r>
              <a:t/>
            </a:r>
            <a:endParaRPr sz="100">
              <a:solidFill>
                <a:srgbClr val="000000"/>
              </a:solidFill>
              <a:latin typeface="Arial"/>
              <a:ea typeface="Arial"/>
              <a:cs typeface="Arial"/>
              <a:sym typeface="Arial"/>
            </a:endParaRPr>
          </a:p>
          <a:p>
            <a:pPr indent="-349250" lvl="0" marL="457200" rtl="0" algn="l">
              <a:lnSpc>
                <a:spcPct val="115000"/>
              </a:lnSpc>
              <a:spcBef>
                <a:spcPts val="1200"/>
              </a:spcBef>
              <a:spcAft>
                <a:spcPts val="0"/>
              </a:spcAft>
              <a:buSzPts val="1900"/>
              <a:buFont typeface="Arial"/>
              <a:buChar char="▸"/>
            </a:pPr>
            <a:r>
              <a:rPr b="1" lang="en" sz="1900">
                <a:solidFill>
                  <a:srgbClr val="000000"/>
                </a:solidFill>
                <a:latin typeface="Arial"/>
                <a:ea typeface="Arial"/>
                <a:cs typeface="Arial"/>
                <a:sym typeface="Arial"/>
              </a:rPr>
              <a:t>Restaurant Perspective</a:t>
            </a:r>
            <a:endParaRPr sz="1900">
              <a:solidFill>
                <a:srgbClr val="000000"/>
              </a:solidFill>
              <a:latin typeface="Arial"/>
              <a:ea typeface="Arial"/>
              <a:cs typeface="Arial"/>
              <a:sym typeface="Arial"/>
            </a:endParaRPr>
          </a:p>
          <a:p>
            <a:pPr indent="-336550" lvl="1" marL="914400" rtl="0" algn="l">
              <a:lnSpc>
                <a:spcPct val="115000"/>
              </a:lnSpc>
              <a:spcBef>
                <a:spcPts val="0"/>
              </a:spcBef>
              <a:spcAft>
                <a:spcPts val="0"/>
              </a:spcAft>
              <a:buSzPts val="1700"/>
              <a:buFont typeface="Arial"/>
              <a:buChar char="▹"/>
            </a:pPr>
            <a:r>
              <a:rPr lang="en" sz="1700">
                <a:solidFill>
                  <a:srgbClr val="000000"/>
                </a:solidFill>
                <a:latin typeface="Arial"/>
                <a:ea typeface="Arial"/>
                <a:cs typeface="Arial"/>
                <a:sym typeface="Arial"/>
              </a:rPr>
              <a:t>Predicting the 'usefulness' of reviews not only allows for swift utilization as marketing material, but can also enhance customer service satisfaction.</a:t>
            </a:r>
            <a:endParaRPr sz="1700">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7" name="Shape 627"/>
        <p:cNvGrpSpPr/>
        <p:nvPr/>
      </p:nvGrpSpPr>
      <p:grpSpPr>
        <a:xfrm>
          <a:off x="0" y="0"/>
          <a:ext cx="0" cy="0"/>
          <a:chOff x="0" y="0"/>
          <a:chExt cx="0" cy="0"/>
        </a:xfrm>
      </p:grpSpPr>
      <p:sp>
        <p:nvSpPr>
          <p:cNvPr id="628" name="Google Shape;628;p27"/>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629" name="Google Shape;629;p27"/>
          <p:cNvSpPr txBox="1"/>
          <p:nvPr>
            <p:ph idx="4294967295" type="ctrTitle"/>
          </p:nvPr>
        </p:nvSpPr>
        <p:spPr>
          <a:xfrm>
            <a:off x="695900" y="1952350"/>
            <a:ext cx="5303100" cy="18405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7200"/>
              <a:t>Thank you</a:t>
            </a:r>
            <a:r>
              <a:rPr lang="en" sz="7200"/>
              <a:t>!</a:t>
            </a:r>
            <a:endParaRPr sz="7200"/>
          </a:p>
        </p:txBody>
      </p:sp>
      <p:grpSp>
        <p:nvGrpSpPr>
          <p:cNvPr id="630" name="Google Shape;630;p27"/>
          <p:cNvGrpSpPr/>
          <p:nvPr/>
        </p:nvGrpSpPr>
        <p:grpSpPr>
          <a:xfrm>
            <a:off x="5931542" y="598951"/>
            <a:ext cx="2636195" cy="3485481"/>
            <a:chOff x="4031993" y="117216"/>
            <a:chExt cx="2889297" cy="4617754"/>
          </a:xfrm>
        </p:grpSpPr>
        <p:grpSp>
          <p:nvGrpSpPr>
            <p:cNvPr id="631" name="Google Shape;631;p27"/>
            <p:cNvGrpSpPr/>
            <p:nvPr/>
          </p:nvGrpSpPr>
          <p:grpSpPr>
            <a:xfrm>
              <a:off x="4031993" y="117216"/>
              <a:ext cx="2889297" cy="3901793"/>
              <a:chOff x="5533368" y="1047716"/>
              <a:chExt cx="2889297" cy="3901793"/>
            </a:xfrm>
          </p:grpSpPr>
          <p:sp>
            <p:nvSpPr>
              <p:cNvPr id="632" name="Google Shape;632;p27"/>
              <p:cNvSpPr/>
              <p:nvPr/>
            </p:nvSpPr>
            <p:spPr>
              <a:xfrm>
                <a:off x="6153722" y="4072604"/>
                <a:ext cx="1090544" cy="630910"/>
              </a:xfrm>
              <a:custGeom>
                <a:rect b="b" l="l" r="r" t="t"/>
                <a:pathLst>
                  <a:path extrusionOk="0" h="630910" w="1090544">
                    <a:moveTo>
                      <a:pt x="578197" y="615410"/>
                    </a:moveTo>
                    <a:lnTo>
                      <a:pt x="26877" y="296418"/>
                    </a:lnTo>
                    <a:cubicBezTo>
                      <a:pt x="-12951" y="273367"/>
                      <a:pt x="-7913" y="233172"/>
                      <a:pt x="37998" y="206597"/>
                    </a:cubicBezTo>
                    <a:lnTo>
                      <a:pt x="395216" y="0"/>
                    </a:lnTo>
                    <a:lnTo>
                      <a:pt x="1090545" y="402241"/>
                    </a:lnTo>
                    <a:lnTo>
                      <a:pt x="733327" y="608933"/>
                    </a:lnTo>
                    <a:cubicBezTo>
                      <a:pt x="687320" y="635508"/>
                      <a:pt x="617930" y="638365"/>
                      <a:pt x="578197" y="615410"/>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3" name="Google Shape;633;p27"/>
              <p:cNvSpPr/>
              <p:nvPr/>
            </p:nvSpPr>
            <p:spPr>
              <a:xfrm>
                <a:off x="6193969" y="4048886"/>
                <a:ext cx="1090601" cy="630901"/>
              </a:xfrm>
              <a:custGeom>
                <a:rect b="b" l="l" r="r" t="t"/>
                <a:pathLst>
                  <a:path extrusionOk="0" h="630901" w="1090601">
                    <a:moveTo>
                      <a:pt x="578158" y="615410"/>
                    </a:moveTo>
                    <a:lnTo>
                      <a:pt x="26838" y="296323"/>
                    </a:lnTo>
                    <a:cubicBezTo>
                      <a:pt x="-12895" y="273368"/>
                      <a:pt x="-7952" y="233172"/>
                      <a:pt x="37960" y="206597"/>
                    </a:cubicBezTo>
                    <a:lnTo>
                      <a:pt x="395272" y="0"/>
                    </a:lnTo>
                    <a:lnTo>
                      <a:pt x="1090601" y="402241"/>
                    </a:lnTo>
                    <a:lnTo>
                      <a:pt x="733764" y="608838"/>
                    </a:lnTo>
                    <a:cubicBezTo>
                      <a:pt x="687377" y="635508"/>
                      <a:pt x="617891" y="638366"/>
                      <a:pt x="578158" y="615410"/>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4" name="Google Shape;634;p27"/>
              <p:cNvSpPr/>
              <p:nvPr/>
            </p:nvSpPr>
            <p:spPr>
              <a:xfrm>
                <a:off x="7252346" y="4430077"/>
                <a:ext cx="32128" cy="21050"/>
              </a:xfrm>
              <a:custGeom>
                <a:rect b="b" l="l" r="r" t="t"/>
                <a:pathLst>
                  <a:path extrusionOk="0" h="21050" w="32128">
                    <a:moveTo>
                      <a:pt x="32129" y="21050"/>
                    </a:moveTo>
                    <a:lnTo>
                      <a:pt x="32129" y="0"/>
                    </a:lnTo>
                    <a:lnTo>
                      <a:pt x="0" y="18574"/>
                    </a:lnTo>
                    <a:lnTo>
                      <a:pt x="32129" y="21050"/>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5" name="Google Shape;635;p27"/>
              <p:cNvSpPr/>
              <p:nvPr/>
            </p:nvSpPr>
            <p:spPr>
              <a:xfrm>
                <a:off x="6193906" y="4285773"/>
                <a:ext cx="32984" cy="21431"/>
              </a:xfrm>
              <a:custGeom>
                <a:rect b="b" l="l" r="r" t="t"/>
                <a:pathLst>
                  <a:path extrusionOk="0" h="21431" w="32984">
                    <a:moveTo>
                      <a:pt x="0" y="21431"/>
                    </a:moveTo>
                    <a:lnTo>
                      <a:pt x="0" y="0"/>
                    </a:lnTo>
                    <a:lnTo>
                      <a:pt x="32984" y="13716"/>
                    </a:lnTo>
                    <a:lnTo>
                      <a:pt x="0" y="21431"/>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6" name="Google Shape;636;p27"/>
              <p:cNvSpPr/>
              <p:nvPr/>
            </p:nvSpPr>
            <p:spPr>
              <a:xfrm>
                <a:off x="6193969" y="4027741"/>
                <a:ext cx="1090601" cy="630949"/>
              </a:xfrm>
              <a:custGeom>
                <a:rect b="b" l="l" r="r" t="t"/>
                <a:pathLst>
                  <a:path extrusionOk="0" h="630949" w="1090601">
                    <a:moveTo>
                      <a:pt x="578158" y="615410"/>
                    </a:moveTo>
                    <a:lnTo>
                      <a:pt x="26838" y="296418"/>
                    </a:lnTo>
                    <a:cubicBezTo>
                      <a:pt x="-12895" y="273368"/>
                      <a:pt x="-7952" y="233267"/>
                      <a:pt x="37960" y="206693"/>
                    </a:cubicBezTo>
                    <a:lnTo>
                      <a:pt x="395272" y="0"/>
                    </a:lnTo>
                    <a:lnTo>
                      <a:pt x="1090601" y="402336"/>
                    </a:lnTo>
                    <a:lnTo>
                      <a:pt x="733764" y="608934"/>
                    </a:lnTo>
                    <a:cubicBezTo>
                      <a:pt x="687377" y="635508"/>
                      <a:pt x="617891" y="638461"/>
                      <a:pt x="578158" y="615410"/>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7" name="Google Shape;637;p27"/>
              <p:cNvSpPr/>
              <p:nvPr/>
            </p:nvSpPr>
            <p:spPr>
              <a:xfrm>
                <a:off x="6504927" y="3742563"/>
                <a:ext cx="779547" cy="687514"/>
              </a:xfrm>
              <a:custGeom>
                <a:rect b="b" l="l" r="r" t="t"/>
                <a:pathLst>
                  <a:path extrusionOk="0" h="687514" w="779547">
                    <a:moveTo>
                      <a:pt x="86025" y="286131"/>
                    </a:moveTo>
                    <a:lnTo>
                      <a:pt x="0" y="0"/>
                    </a:lnTo>
                    <a:lnTo>
                      <a:pt x="702933" y="404050"/>
                    </a:lnTo>
                    <a:lnTo>
                      <a:pt x="779548" y="687514"/>
                    </a:lnTo>
                    <a:lnTo>
                      <a:pt x="86025" y="286131"/>
                    </a:lnTo>
                    <a:close/>
                  </a:path>
                </a:pathLst>
              </a:custGeom>
              <a:solidFill>
                <a:srgbClr val="9EA1A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8" name="Google Shape;638;p27"/>
              <p:cNvSpPr/>
              <p:nvPr/>
            </p:nvSpPr>
            <p:spPr>
              <a:xfrm>
                <a:off x="7254152" y="4405788"/>
                <a:ext cx="30322" cy="36004"/>
              </a:xfrm>
              <a:custGeom>
                <a:rect b="b" l="l" r="r" t="t"/>
                <a:pathLst>
                  <a:path extrusionOk="0" h="36004" w="30322">
                    <a:moveTo>
                      <a:pt x="9981" y="36004"/>
                    </a:moveTo>
                    <a:lnTo>
                      <a:pt x="30323" y="24289"/>
                    </a:lnTo>
                    <a:lnTo>
                      <a:pt x="0" y="0"/>
                    </a:lnTo>
                    <a:close/>
                  </a:path>
                </a:pathLst>
              </a:custGeom>
              <a:solidFill>
                <a:srgbClr val="9EA1A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9" name="Google Shape;639;p27"/>
              <p:cNvSpPr/>
              <p:nvPr/>
            </p:nvSpPr>
            <p:spPr>
              <a:xfrm>
                <a:off x="6482779" y="3753326"/>
                <a:ext cx="781258" cy="688466"/>
              </a:xfrm>
              <a:custGeom>
                <a:rect b="b" l="l" r="r" t="t"/>
                <a:pathLst>
                  <a:path extrusionOk="0" h="688466" w="781258">
                    <a:moveTo>
                      <a:pt x="86025" y="286131"/>
                    </a:moveTo>
                    <a:lnTo>
                      <a:pt x="0" y="0"/>
                    </a:lnTo>
                    <a:lnTo>
                      <a:pt x="702933" y="404051"/>
                    </a:lnTo>
                    <a:lnTo>
                      <a:pt x="781259" y="688467"/>
                    </a:lnTo>
                    <a:lnTo>
                      <a:pt x="86025" y="286131"/>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0" name="Google Shape;640;p27"/>
              <p:cNvSpPr/>
              <p:nvPr/>
            </p:nvSpPr>
            <p:spPr>
              <a:xfrm>
                <a:off x="5563120" y="1047716"/>
                <a:ext cx="2859545" cy="3884751"/>
              </a:xfrm>
              <a:custGeom>
                <a:rect b="b" l="l" r="r" t="t"/>
                <a:pathLst>
                  <a:path extrusionOk="0" h="3884751" w="2859545">
                    <a:moveTo>
                      <a:pt x="2790441" y="3876709"/>
                    </a:moveTo>
                    <a:lnTo>
                      <a:pt x="69105" y="2302131"/>
                    </a:lnTo>
                    <a:cubicBezTo>
                      <a:pt x="31083" y="2280033"/>
                      <a:pt x="0" y="2220787"/>
                      <a:pt x="0" y="2169829"/>
                    </a:cubicBezTo>
                    <a:lnTo>
                      <a:pt x="0" y="60708"/>
                    </a:lnTo>
                    <a:cubicBezTo>
                      <a:pt x="0" y="9654"/>
                      <a:pt x="30988" y="-13778"/>
                      <a:pt x="69105" y="8320"/>
                    </a:cubicBezTo>
                    <a:lnTo>
                      <a:pt x="2790441" y="1582517"/>
                    </a:lnTo>
                    <a:cubicBezTo>
                      <a:pt x="2828463" y="1604615"/>
                      <a:pt x="2859546" y="1663861"/>
                      <a:pt x="2859546" y="1714819"/>
                    </a:cubicBezTo>
                    <a:lnTo>
                      <a:pt x="2859546" y="3823940"/>
                    </a:lnTo>
                    <a:cubicBezTo>
                      <a:pt x="2859261" y="3874899"/>
                      <a:pt x="2828463" y="3898330"/>
                      <a:pt x="2790441" y="3876709"/>
                    </a:cubicBezTo>
                    <a:close/>
                  </a:path>
                </a:pathLst>
              </a:custGeom>
              <a:solidFill>
                <a:srgbClr val="C4C7D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1" name="Google Shape;641;p27"/>
              <p:cNvSpPr/>
              <p:nvPr/>
            </p:nvSpPr>
            <p:spPr>
              <a:xfrm>
                <a:off x="8367249" y="4838795"/>
                <a:ext cx="30132" cy="106965"/>
              </a:xfrm>
              <a:custGeom>
                <a:rect b="b" l="l" r="r" t="t"/>
                <a:pathLst>
                  <a:path extrusionOk="0" h="106965" w="30132">
                    <a:moveTo>
                      <a:pt x="0" y="106966"/>
                    </a:moveTo>
                    <a:lnTo>
                      <a:pt x="30132" y="89535"/>
                    </a:lnTo>
                    <a:lnTo>
                      <a:pt x="17110" y="0"/>
                    </a:lnTo>
                    <a:lnTo>
                      <a:pt x="0" y="106966"/>
                    </a:lnTo>
                    <a:close/>
                  </a:path>
                </a:pathLst>
              </a:custGeom>
              <a:solidFill>
                <a:srgbClr val="C4C7D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2" name="Google Shape;642;p27"/>
              <p:cNvSpPr/>
              <p:nvPr/>
            </p:nvSpPr>
            <p:spPr>
              <a:xfrm>
                <a:off x="5558272" y="1051845"/>
                <a:ext cx="72337" cy="31155"/>
              </a:xfrm>
              <a:custGeom>
                <a:rect b="b" l="l" r="r" t="t"/>
                <a:pathLst>
                  <a:path extrusionOk="0" h="31155" w="72337">
                    <a:moveTo>
                      <a:pt x="0" y="17240"/>
                    </a:moveTo>
                    <a:lnTo>
                      <a:pt x="29657" y="0"/>
                    </a:lnTo>
                    <a:lnTo>
                      <a:pt x="72337" y="24479"/>
                    </a:lnTo>
                    <a:cubicBezTo>
                      <a:pt x="72337" y="24479"/>
                      <a:pt x="26901" y="31433"/>
                      <a:pt x="25760" y="31147"/>
                    </a:cubicBezTo>
                    <a:cubicBezTo>
                      <a:pt x="24619" y="30861"/>
                      <a:pt x="0" y="17240"/>
                      <a:pt x="0" y="17240"/>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3" name="Google Shape;643;p27"/>
              <p:cNvSpPr/>
              <p:nvPr/>
            </p:nvSpPr>
            <p:spPr>
              <a:xfrm>
                <a:off x="5538216" y="1062192"/>
                <a:ext cx="2859165" cy="3884558"/>
              </a:xfrm>
              <a:custGeom>
                <a:rect b="b" l="l" r="r" t="t"/>
                <a:pathLst>
                  <a:path extrusionOk="0" h="3884558" w="2859165">
                    <a:moveTo>
                      <a:pt x="2790061" y="3876234"/>
                    </a:moveTo>
                    <a:lnTo>
                      <a:pt x="69105" y="2302037"/>
                    </a:lnTo>
                    <a:cubicBezTo>
                      <a:pt x="31083" y="2279939"/>
                      <a:pt x="0" y="2220789"/>
                      <a:pt x="0" y="2169735"/>
                    </a:cubicBezTo>
                    <a:lnTo>
                      <a:pt x="0" y="60614"/>
                    </a:lnTo>
                    <a:cubicBezTo>
                      <a:pt x="0" y="9655"/>
                      <a:pt x="30893" y="-13776"/>
                      <a:pt x="69105" y="8322"/>
                    </a:cubicBezTo>
                    <a:lnTo>
                      <a:pt x="2790061" y="1582519"/>
                    </a:lnTo>
                    <a:cubicBezTo>
                      <a:pt x="2828083" y="1604617"/>
                      <a:pt x="2859166" y="1663862"/>
                      <a:pt x="2859166" y="1714821"/>
                    </a:cubicBezTo>
                    <a:lnTo>
                      <a:pt x="2859166" y="3824132"/>
                    </a:lnTo>
                    <a:cubicBezTo>
                      <a:pt x="2859166" y="3874900"/>
                      <a:pt x="2828273" y="3898332"/>
                      <a:pt x="2790061" y="3876234"/>
                    </a:cubicBezTo>
                    <a:close/>
                  </a:path>
                </a:pathLst>
              </a:custGeom>
              <a:solidFill>
                <a:srgbClr val="E4E7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4" name="Google Shape;644;p27"/>
              <p:cNvSpPr/>
              <p:nvPr/>
            </p:nvSpPr>
            <p:spPr>
              <a:xfrm>
                <a:off x="5533368" y="1064955"/>
                <a:ext cx="2859260" cy="3884554"/>
              </a:xfrm>
              <a:custGeom>
                <a:rect b="b" l="l" r="r" t="t"/>
                <a:pathLst>
                  <a:path extrusionOk="0" h="3884554" w="2859260">
                    <a:moveTo>
                      <a:pt x="2790156" y="3876234"/>
                    </a:moveTo>
                    <a:lnTo>
                      <a:pt x="69105" y="2302037"/>
                    </a:lnTo>
                    <a:cubicBezTo>
                      <a:pt x="31083" y="2279939"/>
                      <a:pt x="0" y="2220694"/>
                      <a:pt x="0" y="2169735"/>
                    </a:cubicBezTo>
                    <a:lnTo>
                      <a:pt x="0" y="60614"/>
                    </a:lnTo>
                    <a:cubicBezTo>
                      <a:pt x="0" y="9655"/>
                      <a:pt x="30988" y="-13776"/>
                      <a:pt x="69105" y="8322"/>
                    </a:cubicBezTo>
                    <a:lnTo>
                      <a:pt x="2790156" y="1582995"/>
                    </a:lnTo>
                    <a:cubicBezTo>
                      <a:pt x="2828178" y="1604998"/>
                      <a:pt x="2859261" y="1664243"/>
                      <a:pt x="2859261" y="1715297"/>
                    </a:cubicBezTo>
                    <a:lnTo>
                      <a:pt x="2859261" y="3823847"/>
                    </a:lnTo>
                    <a:cubicBezTo>
                      <a:pt x="2859261" y="3874900"/>
                      <a:pt x="2828273" y="3898332"/>
                      <a:pt x="2790156" y="3876234"/>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5" name="Google Shape;645;p27"/>
              <p:cNvSpPr/>
              <p:nvPr/>
            </p:nvSpPr>
            <p:spPr>
              <a:xfrm>
                <a:off x="5568443" y="1110406"/>
                <a:ext cx="2788159" cy="3702480"/>
              </a:xfrm>
              <a:custGeom>
                <a:rect b="b" l="l" r="r" t="t"/>
                <a:pathLst>
                  <a:path extrusionOk="0" h="3702480" w="2788159">
                    <a:moveTo>
                      <a:pt x="2786734" y="3702481"/>
                    </a:moveTo>
                    <a:lnTo>
                      <a:pt x="0" y="2089993"/>
                    </a:lnTo>
                    <a:lnTo>
                      <a:pt x="951" y="23640"/>
                    </a:lnTo>
                    <a:cubicBezTo>
                      <a:pt x="951" y="2494"/>
                      <a:pt x="15779" y="-6078"/>
                      <a:pt x="34030" y="4590"/>
                    </a:cubicBezTo>
                    <a:lnTo>
                      <a:pt x="2755080" y="1578691"/>
                    </a:lnTo>
                    <a:cubicBezTo>
                      <a:pt x="2774529" y="1591407"/>
                      <a:pt x="2786800" y="1612610"/>
                      <a:pt x="2788160" y="1635841"/>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6" name="Google Shape;646;p27"/>
              <p:cNvSpPr/>
              <p:nvPr/>
            </p:nvSpPr>
            <p:spPr>
              <a:xfrm>
                <a:off x="5762166" y="1403396"/>
                <a:ext cx="919754" cy="618313"/>
              </a:xfrm>
              <a:custGeom>
                <a:rect b="b" l="l" r="r" t="t"/>
                <a:pathLst>
                  <a:path extrusionOk="0" h="618313" w="919754">
                    <a:moveTo>
                      <a:pt x="906256" y="616665"/>
                    </a:moveTo>
                    <a:lnTo>
                      <a:pt x="13498" y="100220"/>
                    </a:lnTo>
                    <a:cubicBezTo>
                      <a:pt x="5142" y="94185"/>
                      <a:pt x="133" y="84538"/>
                      <a:pt x="0" y="74217"/>
                    </a:cubicBezTo>
                    <a:lnTo>
                      <a:pt x="0" y="11828"/>
                    </a:lnTo>
                    <a:cubicBezTo>
                      <a:pt x="0" y="2303"/>
                      <a:pt x="5988" y="-2745"/>
                      <a:pt x="13498" y="1541"/>
                    </a:cubicBezTo>
                    <a:lnTo>
                      <a:pt x="906256" y="517986"/>
                    </a:lnTo>
                    <a:cubicBezTo>
                      <a:pt x="914574" y="524052"/>
                      <a:pt x="919574" y="533680"/>
                      <a:pt x="919754" y="543990"/>
                    </a:cubicBezTo>
                    <a:lnTo>
                      <a:pt x="919754" y="606378"/>
                    </a:lnTo>
                    <a:cubicBezTo>
                      <a:pt x="919754" y="616380"/>
                      <a:pt x="913671" y="621047"/>
                      <a:pt x="906256" y="616665"/>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7" name="Google Shape;647;p27"/>
              <p:cNvSpPr/>
              <p:nvPr/>
            </p:nvSpPr>
            <p:spPr>
              <a:xfrm>
                <a:off x="5766158" y="1584712"/>
                <a:ext cx="686298" cy="451951"/>
              </a:xfrm>
              <a:custGeom>
                <a:rect b="b" l="l" r="r" t="t"/>
                <a:pathLst>
                  <a:path extrusionOk="0" h="451951" w="686298">
                    <a:moveTo>
                      <a:pt x="672991" y="450304"/>
                    </a:moveTo>
                    <a:lnTo>
                      <a:pt x="13593" y="68827"/>
                    </a:lnTo>
                    <a:cubicBezTo>
                      <a:pt x="5199" y="62853"/>
                      <a:pt x="152" y="53231"/>
                      <a:pt x="0" y="42919"/>
                    </a:cubicBezTo>
                    <a:lnTo>
                      <a:pt x="0" y="11868"/>
                    </a:lnTo>
                    <a:cubicBezTo>
                      <a:pt x="0" y="2343"/>
                      <a:pt x="6084" y="-2801"/>
                      <a:pt x="13593" y="1581"/>
                    </a:cubicBezTo>
                    <a:lnTo>
                      <a:pt x="672991" y="383057"/>
                    </a:lnTo>
                    <a:cubicBezTo>
                      <a:pt x="681261" y="389103"/>
                      <a:pt x="686194" y="398708"/>
                      <a:pt x="686299" y="408965"/>
                    </a:cubicBezTo>
                    <a:lnTo>
                      <a:pt x="686299" y="440017"/>
                    </a:lnTo>
                    <a:cubicBezTo>
                      <a:pt x="686299" y="450018"/>
                      <a:pt x="680405" y="454685"/>
                      <a:pt x="672991" y="450304"/>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8" name="Google Shape;648;p27"/>
              <p:cNvSpPr/>
              <p:nvPr/>
            </p:nvSpPr>
            <p:spPr>
              <a:xfrm>
                <a:off x="5766158" y="1702632"/>
                <a:ext cx="686488" cy="451759"/>
              </a:xfrm>
              <a:custGeom>
                <a:rect b="b" l="l" r="r" t="t"/>
                <a:pathLst>
                  <a:path extrusionOk="0" h="451759" w="686488">
                    <a:moveTo>
                      <a:pt x="672991" y="450018"/>
                    </a:moveTo>
                    <a:lnTo>
                      <a:pt x="13593" y="69018"/>
                    </a:lnTo>
                    <a:cubicBezTo>
                      <a:pt x="5199" y="63044"/>
                      <a:pt x="152" y="53422"/>
                      <a:pt x="0" y="43110"/>
                    </a:cubicBezTo>
                    <a:lnTo>
                      <a:pt x="0" y="11868"/>
                    </a:lnTo>
                    <a:cubicBezTo>
                      <a:pt x="0" y="2343"/>
                      <a:pt x="6084" y="-2801"/>
                      <a:pt x="13593" y="1581"/>
                    </a:cubicBezTo>
                    <a:lnTo>
                      <a:pt x="672991" y="383343"/>
                    </a:lnTo>
                    <a:cubicBezTo>
                      <a:pt x="681337" y="389344"/>
                      <a:pt x="686337" y="398964"/>
                      <a:pt x="686489" y="409251"/>
                    </a:cubicBezTo>
                    <a:lnTo>
                      <a:pt x="686489" y="440302"/>
                    </a:lnTo>
                    <a:cubicBezTo>
                      <a:pt x="686299" y="450018"/>
                      <a:pt x="680405" y="454495"/>
                      <a:pt x="672991" y="450018"/>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9" name="Google Shape;649;p27"/>
              <p:cNvSpPr/>
              <p:nvPr/>
            </p:nvSpPr>
            <p:spPr>
              <a:xfrm>
                <a:off x="5766158" y="1820170"/>
                <a:ext cx="562156" cy="379997"/>
              </a:xfrm>
              <a:custGeom>
                <a:rect b="b" l="l" r="r" t="t"/>
                <a:pathLst>
                  <a:path extrusionOk="0" h="379997" w="562156">
                    <a:moveTo>
                      <a:pt x="548564" y="378390"/>
                    </a:moveTo>
                    <a:lnTo>
                      <a:pt x="13593" y="68827"/>
                    </a:lnTo>
                    <a:cubicBezTo>
                      <a:pt x="5199" y="62853"/>
                      <a:pt x="152" y="53231"/>
                      <a:pt x="0" y="42919"/>
                    </a:cubicBezTo>
                    <a:lnTo>
                      <a:pt x="0" y="11868"/>
                    </a:lnTo>
                    <a:cubicBezTo>
                      <a:pt x="0" y="2343"/>
                      <a:pt x="6084" y="-2801"/>
                      <a:pt x="13593" y="1581"/>
                    </a:cubicBezTo>
                    <a:lnTo>
                      <a:pt x="548564" y="311048"/>
                    </a:lnTo>
                    <a:cubicBezTo>
                      <a:pt x="556948" y="317077"/>
                      <a:pt x="561985" y="326717"/>
                      <a:pt x="562157" y="337051"/>
                    </a:cubicBezTo>
                    <a:lnTo>
                      <a:pt x="562157" y="368103"/>
                    </a:lnTo>
                    <a:cubicBezTo>
                      <a:pt x="562157" y="378104"/>
                      <a:pt x="556073" y="382676"/>
                      <a:pt x="548564" y="37839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0" name="Google Shape;650;p27"/>
              <p:cNvSpPr/>
              <p:nvPr/>
            </p:nvSpPr>
            <p:spPr>
              <a:xfrm>
                <a:off x="5762166" y="2639293"/>
                <a:ext cx="919754" cy="618340"/>
              </a:xfrm>
              <a:custGeom>
                <a:rect b="b" l="l" r="r" t="t"/>
                <a:pathLst>
                  <a:path extrusionOk="0" h="618340" w="919754">
                    <a:moveTo>
                      <a:pt x="906256" y="616732"/>
                    </a:moveTo>
                    <a:lnTo>
                      <a:pt x="13498" y="100287"/>
                    </a:lnTo>
                    <a:cubicBezTo>
                      <a:pt x="5142" y="94248"/>
                      <a:pt x="133" y="84609"/>
                      <a:pt x="0" y="74284"/>
                    </a:cubicBezTo>
                    <a:lnTo>
                      <a:pt x="0" y="11895"/>
                    </a:lnTo>
                    <a:cubicBezTo>
                      <a:pt x="0" y="1894"/>
                      <a:pt x="5988" y="-2678"/>
                      <a:pt x="13498" y="1608"/>
                    </a:cubicBezTo>
                    <a:lnTo>
                      <a:pt x="906256" y="518053"/>
                    </a:lnTo>
                    <a:cubicBezTo>
                      <a:pt x="914574" y="524121"/>
                      <a:pt x="919574" y="533751"/>
                      <a:pt x="919754" y="544057"/>
                    </a:cubicBezTo>
                    <a:lnTo>
                      <a:pt x="919754" y="606445"/>
                    </a:lnTo>
                    <a:cubicBezTo>
                      <a:pt x="919754" y="616447"/>
                      <a:pt x="913671" y="621019"/>
                      <a:pt x="906256" y="616732"/>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1" name="Google Shape;651;p27"/>
              <p:cNvSpPr/>
              <p:nvPr/>
            </p:nvSpPr>
            <p:spPr>
              <a:xfrm>
                <a:off x="5766158" y="2821069"/>
                <a:ext cx="686488" cy="451519"/>
              </a:xfrm>
              <a:custGeom>
                <a:rect b="b" l="l" r="r" t="t"/>
                <a:pathLst>
                  <a:path extrusionOk="0" h="451519" w="686488">
                    <a:moveTo>
                      <a:pt x="672991" y="449910"/>
                    </a:moveTo>
                    <a:lnTo>
                      <a:pt x="13593" y="68910"/>
                    </a:lnTo>
                    <a:cubicBezTo>
                      <a:pt x="5209" y="62881"/>
                      <a:pt x="171" y="53242"/>
                      <a:pt x="0" y="42907"/>
                    </a:cubicBezTo>
                    <a:lnTo>
                      <a:pt x="0" y="11856"/>
                    </a:lnTo>
                    <a:cubicBezTo>
                      <a:pt x="0" y="1854"/>
                      <a:pt x="6084" y="-2718"/>
                      <a:pt x="13593" y="1664"/>
                    </a:cubicBezTo>
                    <a:lnTo>
                      <a:pt x="672991" y="382664"/>
                    </a:lnTo>
                    <a:cubicBezTo>
                      <a:pt x="681308" y="388731"/>
                      <a:pt x="686308" y="398361"/>
                      <a:pt x="686489" y="408667"/>
                    </a:cubicBezTo>
                    <a:lnTo>
                      <a:pt x="686489" y="439719"/>
                    </a:lnTo>
                    <a:cubicBezTo>
                      <a:pt x="686299" y="449625"/>
                      <a:pt x="680405" y="454197"/>
                      <a:pt x="672991" y="449910"/>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2" name="Google Shape;652;p27"/>
              <p:cNvSpPr/>
              <p:nvPr/>
            </p:nvSpPr>
            <p:spPr>
              <a:xfrm>
                <a:off x="5766158" y="2938486"/>
                <a:ext cx="686488" cy="451826"/>
              </a:xfrm>
              <a:custGeom>
                <a:rect b="b" l="l" r="r" t="t"/>
                <a:pathLst>
                  <a:path extrusionOk="0" h="451826" w="686488">
                    <a:moveTo>
                      <a:pt x="672991" y="450223"/>
                    </a:moveTo>
                    <a:lnTo>
                      <a:pt x="13593" y="68747"/>
                    </a:lnTo>
                    <a:cubicBezTo>
                      <a:pt x="5228" y="62756"/>
                      <a:pt x="190" y="53145"/>
                      <a:pt x="0" y="42839"/>
                    </a:cubicBezTo>
                    <a:lnTo>
                      <a:pt x="0" y="11787"/>
                    </a:lnTo>
                    <a:cubicBezTo>
                      <a:pt x="0" y="2262"/>
                      <a:pt x="6084" y="-2786"/>
                      <a:pt x="13593" y="1595"/>
                    </a:cubicBezTo>
                    <a:lnTo>
                      <a:pt x="672991" y="382595"/>
                    </a:lnTo>
                    <a:cubicBezTo>
                      <a:pt x="681308" y="388663"/>
                      <a:pt x="686308" y="398293"/>
                      <a:pt x="686489" y="408599"/>
                    </a:cubicBezTo>
                    <a:lnTo>
                      <a:pt x="686489" y="439650"/>
                    </a:lnTo>
                    <a:cubicBezTo>
                      <a:pt x="686299" y="449937"/>
                      <a:pt x="680405" y="454509"/>
                      <a:pt x="672991" y="450223"/>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3" name="Google Shape;653;p27"/>
              <p:cNvSpPr/>
              <p:nvPr/>
            </p:nvSpPr>
            <p:spPr>
              <a:xfrm>
                <a:off x="5766158" y="3056051"/>
                <a:ext cx="562156" cy="379920"/>
              </a:xfrm>
              <a:custGeom>
                <a:rect b="b" l="l" r="r" t="t"/>
                <a:pathLst>
                  <a:path extrusionOk="0" h="379920" w="562156">
                    <a:moveTo>
                      <a:pt x="548564" y="378378"/>
                    </a:moveTo>
                    <a:lnTo>
                      <a:pt x="13593" y="68910"/>
                    </a:lnTo>
                    <a:cubicBezTo>
                      <a:pt x="5199" y="62900"/>
                      <a:pt x="152" y="53242"/>
                      <a:pt x="0" y="42907"/>
                    </a:cubicBezTo>
                    <a:lnTo>
                      <a:pt x="0" y="11856"/>
                    </a:lnTo>
                    <a:cubicBezTo>
                      <a:pt x="0" y="1854"/>
                      <a:pt x="6084" y="-2718"/>
                      <a:pt x="13593" y="1664"/>
                    </a:cubicBezTo>
                    <a:lnTo>
                      <a:pt x="548564" y="311131"/>
                    </a:lnTo>
                    <a:cubicBezTo>
                      <a:pt x="556948" y="317161"/>
                      <a:pt x="561985" y="326800"/>
                      <a:pt x="562157" y="337134"/>
                    </a:cubicBezTo>
                    <a:lnTo>
                      <a:pt x="562157" y="368186"/>
                    </a:lnTo>
                    <a:cubicBezTo>
                      <a:pt x="562157" y="378187"/>
                      <a:pt x="556073" y="382473"/>
                      <a:pt x="548564" y="378378"/>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4" name="Google Shape;654;p27"/>
              <p:cNvSpPr/>
              <p:nvPr/>
            </p:nvSpPr>
            <p:spPr>
              <a:xfrm>
                <a:off x="6897600" y="3332192"/>
                <a:ext cx="1250451" cy="1162368"/>
              </a:xfrm>
              <a:custGeom>
                <a:rect b="b" l="l" r="r" t="t"/>
                <a:pathLst>
                  <a:path extrusionOk="0" h="1162368" w="1250451">
                    <a:moveTo>
                      <a:pt x="9696" y="77186"/>
                    </a:moveTo>
                    <a:cubicBezTo>
                      <a:pt x="9696" y="77186"/>
                      <a:pt x="108173" y="160053"/>
                      <a:pt x="250376" y="46896"/>
                    </a:cubicBezTo>
                    <a:cubicBezTo>
                      <a:pt x="351895" y="-36543"/>
                      <a:pt x="442672" y="11082"/>
                      <a:pt x="493242" y="39657"/>
                    </a:cubicBezTo>
                    <a:cubicBezTo>
                      <a:pt x="543811" y="68232"/>
                      <a:pt x="616813" y="85758"/>
                      <a:pt x="755879" y="337409"/>
                    </a:cubicBezTo>
                    <a:cubicBezTo>
                      <a:pt x="755879" y="337409"/>
                      <a:pt x="801125" y="416276"/>
                      <a:pt x="875839" y="459519"/>
                    </a:cubicBezTo>
                    <a:cubicBezTo>
                      <a:pt x="950552" y="502763"/>
                      <a:pt x="986483" y="481617"/>
                      <a:pt x="1045227" y="392844"/>
                    </a:cubicBezTo>
                    <a:cubicBezTo>
                      <a:pt x="1103971" y="304071"/>
                      <a:pt x="1142469" y="205773"/>
                      <a:pt x="1250452" y="269972"/>
                    </a:cubicBezTo>
                    <a:lnTo>
                      <a:pt x="1250452" y="1162369"/>
                    </a:lnTo>
                    <a:lnTo>
                      <a:pt x="0" y="439707"/>
                    </a:lnTo>
                    <a:lnTo>
                      <a:pt x="0" y="71375"/>
                    </a:lnTo>
                    <a:close/>
                  </a:path>
                </a:pathLst>
              </a:custGeom>
              <a:solidFill>
                <a:srgbClr val="F5F6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5" name="Google Shape;655;p27"/>
              <p:cNvSpPr/>
              <p:nvPr/>
            </p:nvSpPr>
            <p:spPr>
              <a:xfrm>
                <a:off x="5766443" y="2003281"/>
                <a:ext cx="882682" cy="1029375"/>
              </a:xfrm>
              <a:custGeom>
                <a:rect b="b" l="l" r="r" t="t"/>
                <a:pathLst>
                  <a:path extrusionOk="0" h="1029375" w="882682">
                    <a:moveTo>
                      <a:pt x="869090" y="1027764"/>
                    </a:moveTo>
                    <a:lnTo>
                      <a:pt x="13593" y="532464"/>
                    </a:lnTo>
                    <a:cubicBezTo>
                      <a:pt x="5209" y="526435"/>
                      <a:pt x="171" y="516796"/>
                      <a:pt x="0" y="506461"/>
                    </a:cubicBezTo>
                    <a:lnTo>
                      <a:pt x="0" y="11828"/>
                    </a:lnTo>
                    <a:cubicBezTo>
                      <a:pt x="0" y="2303"/>
                      <a:pt x="6084" y="-2745"/>
                      <a:pt x="13593" y="1541"/>
                    </a:cubicBezTo>
                    <a:lnTo>
                      <a:pt x="869090" y="496841"/>
                    </a:lnTo>
                    <a:cubicBezTo>
                      <a:pt x="877474" y="502870"/>
                      <a:pt x="882512" y="512510"/>
                      <a:pt x="882683" y="522844"/>
                    </a:cubicBezTo>
                    <a:lnTo>
                      <a:pt x="882683" y="1017668"/>
                    </a:lnTo>
                    <a:cubicBezTo>
                      <a:pt x="882683" y="1027479"/>
                      <a:pt x="876599" y="1032051"/>
                      <a:pt x="869090" y="1027764"/>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6" name="Google Shape;656;p27"/>
              <p:cNvSpPr/>
              <p:nvPr/>
            </p:nvSpPr>
            <p:spPr>
              <a:xfrm>
                <a:off x="6897600" y="3388613"/>
                <a:ext cx="1250451" cy="1106424"/>
              </a:xfrm>
              <a:custGeom>
                <a:rect b="b" l="l" r="r" t="t"/>
                <a:pathLst>
                  <a:path extrusionOk="0" h="1106424" w="1250451">
                    <a:moveTo>
                      <a:pt x="0" y="0"/>
                    </a:moveTo>
                    <a:lnTo>
                      <a:pt x="0" y="383096"/>
                    </a:lnTo>
                    <a:lnTo>
                      <a:pt x="1250452" y="1106424"/>
                    </a:lnTo>
                    <a:lnTo>
                      <a:pt x="1250452" y="214027"/>
                    </a:lnTo>
                  </a:path>
                </a:pathLst>
              </a:custGeom>
              <a:noFill/>
              <a:ln cap="flat" cmpd="sng" w="9525">
                <a:solidFill>
                  <a:srgbClr val="E9EAF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7" name="Google Shape;657;p27"/>
              <p:cNvSpPr/>
              <p:nvPr/>
            </p:nvSpPr>
            <p:spPr>
              <a:xfrm>
                <a:off x="7389036" y="3376326"/>
                <a:ext cx="9505" cy="678751"/>
              </a:xfrm>
              <a:custGeom>
                <a:rect b="b" l="l" r="r" t="t"/>
                <a:pathLst>
                  <a:path extrusionOk="0" h="678751" w="9505">
                    <a:moveTo>
                      <a:pt x="0" y="0"/>
                    </a:moveTo>
                    <a:lnTo>
                      <a:pt x="0" y="678752"/>
                    </a:lnTo>
                  </a:path>
                </a:pathLst>
              </a:custGeom>
              <a:noFill/>
              <a:ln cap="flat" cmpd="sng" w="9525">
                <a:solidFill>
                  <a:srgbClr val="E9EAF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8" name="Google Shape;658;p27"/>
              <p:cNvSpPr/>
              <p:nvPr/>
            </p:nvSpPr>
            <p:spPr>
              <a:xfrm>
                <a:off x="7771633" y="3805618"/>
                <a:ext cx="9505" cy="470725"/>
              </a:xfrm>
              <a:custGeom>
                <a:rect b="b" l="l" r="r" t="t"/>
                <a:pathLst>
                  <a:path extrusionOk="0" h="470725" w="9505">
                    <a:moveTo>
                      <a:pt x="0" y="0"/>
                    </a:moveTo>
                    <a:lnTo>
                      <a:pt x="0" y="470725"/>
                    </a:lnTo>
                  </a:path>
                </a:pathLst>
              </a:custGeom>
              <a:noFill/>
              <a:ln cap="flat" cmpd="sng" w="9525">
                <a:solidFill>
                  <a:srgbClr val="E9EAF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9" name="Google Shape;659;p27"/>
              <p:cNvSpPr/>
              <p:nvPr/>
            </p:nvSpPr>
            <p:spPr>
              <a:xfrm>
                <a:off x="6897600" y="3332663"/>
                <a:ext cx="1250451" cy="479359"/>
              </a:xfrm>
              <a:custGeom>
                <a:rect b="b" l="l" r="r" t="t"/>
                <a:pathLst>
                  <a:path extrusionOk="0" h="479359" w="1250451">
                    <a:moveTo>
                      <a:pt x="0" y="70905"/>
                    </a:moveTo>
                    <a:cubicBezTo>
                      <a:pt x="221859" y="208732"/>
                      <a:pt x="253227" y="-102831"/>
                      <a:pt x="494953" y="36996"/>
                    </a:cubicBezTo>
                    <a:cubicBezTo>
                      <a:pt x="736678" y="176823"/>
                      <a:pt x="703314" y="359036"/>
                      <a:pt x="881732" y="462288"/>
                    </a:cubicBezTo>
                    <a:cubicBezTo>
                      <a:pt x="1060151" y="565538"/>
                      <a:pt x="1064333" y="162250"/>
                      <a:pt x="1250452" y="269978"/>
                    </a:cubicBezTo>
                  </a:path>
                </a:pathLst>
              </a:custGeom>
              <a:noFill/>
              <a:ln cap="flat" cmpd="sng" w="14525">
                <a:solidFill>
                  <a:srgbClr val="E9EAF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0" name="Google Shape;660;p27"/>
              <p:cNvSpPr/>
              <p:nvPr/>
            </p:nvSpPr>
            <p:spPr>
              <a:xfrm rot="-1801764">
                <a:off x="7364922" y="3334621"/>
                <a:ext cx="48054" cy="83555"/>
              </a:xfrm>
              <a:custGeom>
                <a:rect b="b" l="l" r="r" t="t"/>
                <a:pathLst>
                  <a:path extrusionOk="0" h="83629" w="48097">
                    <a:moveTo>
                      <a:pt x="48098" y="41815"/>
                    </a:moveTo>
                    <a:cubicBezTo>
                      <a:pt x="48098" y="64908"/>
                      <a:pt x="37331" y="83629"/>
                      <a:pt x="24049" y="83629"/>
                    </a:cubicBezTo>
                    <a:cubicBezTo>
                      <a:pt x="10767" y="83629"/>
                      <a:pt x="0" y="64908"/>
                      <a:pt x="0" y="41815"/>
                    </a:cubicBezTo>
                    <a:cubicBezTo>
                      <a:pt x="0" y="18721"/>
                      <a:pt x="10767" y="0"/>
                      <a:pt x="24049" y="0"/>
                    </a:cubicBezTo>
                    <a:cubicBezTo>
                      <a:pt x="37331" y="0"/>
                      <a:pt x="48098" y="18721"/>
                      <a:pt x="48098" y="4181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1" name="Google Shape;661;p27"/>
              <p:cNvSpPr/>
              <p:nvPr/>
            </p:nvSpPr>
            <p:spPr>
              <a:xfrm rot="-1790023">
                <a:off x="8141346" y="3571007"/>
                <a:ext cx="48265" cy="83920"/>
              </a:xfrm>
              <a:custGeom>
                <a:rect b="b" l="l" r="r" t="t"/>
                <a:pathLst>
                  <a:path extrusionOk="0" h="83917" w="48263">
                    <a:moveTo>
                      <a:pt x="48265" y="41960"/>
                    </a:moveTo>
                    <a:cubicBezTo>
                      <a:pt x="48265" y="65133"/>
                      <a:pt x="37461" y="83919"/>
                      <a:pt x="24134" y="83919"/>
                    </a:cubicBezTo>
                    <a:cubicBezTo>
                      <a:pt x="10806" y="83919"/>
                      <a:pt x="2" y="65133"/>
                      <a:pt x="2" y="41960"/>
                    </a:cubicBezTo>
                    <a:cubicBezTo>
                      <a:pt x="2" y="18787"/>
                      <a:pt x="10806" y="1"/>
                      <a:pt x="24134" y="1"/>
                    </a:cubicBezTo>
                    <a:cubicBezTo>
                      <a:pt x="37461" y="1"/>
                      <a:pt x="48265" y="18787"/>
                      <a:pt x="48265" y="4196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2" name="Google Shape;662;p27"/>
              <p:cNvSpPr/>
              <p:nvPr/>
            </p:nvSpPr>
            <p:spPr>
              <a:xfrm rot="-1790023">
                <a:off x="7763340" y="3766404"/>
                <a:ext cx="48265" cy="83920"/>
              </a:xfrm>
              <a:custGeom>
                <a:rect b="b" l="l" r="r" t="t"/>
                <a:pathLst>
                  <a:path extrusionOk="0" h="83917" w="48263">
                    <a:moveTo>
                      <a:pt x="48265" y="41960"/>
                    </a:moveTo>
                    <a:cubicBezTo>
                      <a:pt x="48265" y="65133"/>
                      <a:pt x="37461" y="83919"/>
                      <a:pt x="24133" y="83919"/>
                    </a:cubicBezTo>
                    <a:cubicBezTo>
                      <a:pt x="10806" y="83919"/>
                      <a:pt x="2" y="65133"/>
                      <a:pt x="2" y="41960"/>
                    </a:cubicBezTo>
                    <a:cubicBezTo>
                      <a:pt x="2" y="18787"/>
                      <a:pt x="10806" y="1"/>
                      <a:pt x="24133" y="1"/>
                    </a:cubicBezTo>
                    <a:cubicBezTo>
                      <a:pt x="37461" y="1"/>
                      <a:pt x="48265" y="18787"/>
                      <a:pt x="48265" y="4196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3" name="Google Shape;663;p27"/>
              <p:cNvSpPr/>
              <p:nvPr/>
            </p:nvSpPr>
            <p:spPr>
              <a:xfrm rot="-1801764">
                <a:off x="6873548" y="3361832"/>
                <a:ext cx="48054" cy="83555"/>
              </a:xfrm>
              <a:custGeom>
                <a:rect b="b" l="l" r="r" t="t"/>
                <a:pathLst>
                  <a:path extrusionOk="0" h="83629" w="48097">
                    <a:moveTo>
                      <a:pt x="48098" y="41815"/>
                    </a:moveTo>
                    <a:cubicBezTo>
                      <a:pt x="48098" y="64908"/>
                      <a:pt x="37331" y="83629"/>
                      <a:pt x="24049" y="83629"/>
                    </a:cubicBezTo>
                    <a:cubicBezTo>
                      <a:pt x="10767" y="83629"/>
                      <a:pt x="0" y="64908"/>
                      <a:pt x="0" y="41815"/>
                    </a:cubicBezTo>
                    <a:cubicBezTo>
                      <a:pt x="0" y="18721"/>
                      <a:pt x="10767" y="0"/>
                      <a:pt x="24049" y="0"/>
                    </a:cubicBezTo>
                    <a:cubicBezTo>
                      <a:pt x="37331" y="0"/>
                      <a:pt x="48098" y="18721"/>
                      <a:pt x="48098" y="4181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4" name="Google Shape;664;p27"/>
              <p:cNvSpPr/>
              <p:nvPr/>
            </p:nvSpPr>
            <p:spPr>
              <a:xfrm>
                <a:off x="6868038" y="2430219"/>
                <a:ext cx="78705" cy="316778"/>
              </a:xfrm>
              <a:custGeom>
                <a:rect b="b" l="l" r="r" t="t"/>
                <a:pathLst>
                  <a:path extrusionOk="0" h="316778" w="78705">
                    <a:moveTo>
                      <a:pt x="64828" y="315171"/>
                    </a:moveTo>
                    <a:lnTo>
                      <a:pt x="13593" y="285548"/>
                    </a:lnTo>
                    <a:cubicBezTo>
                      <a:pt x="5209" y="279519"/>
                      <a:pt x="171" y="269880"/>
                      <a:pt x="0" y="259545"/>
                    </a:cubicBezTo>
                    <a:lnTo>
                      <a:pt x="0" y="11895"/>
                    </a:lnTo>
                    <a:cubicBezTo>
                      <a:pt x="0" y="1894"/>
                      <a:pt x="6083" y="-2678"/>
                      <a:pt x="13593" y="1608"/>
                    </a:cubicBezTo>
                    <a:lnTo>
                      <a:pt x="64828" y="31326"/>
                    </a:lnTo>
                    <a:cubicBezTo>
                      <a:pt x="73193" y="37136"/>
                      <a:pt x="78335" y="46566"/>
                      <a:pt x="78706" y="56758"/>
                    </a:cubicBezTo>
                    <a:lnTo>
                      <a:pt x="78706" y="304884"/>
                    </a:lnTo>
                    <a:cubicBezTo>
                      <a:pt x="78706" y="314885"/>
                      <a:pt x="72337" y="319457"/>
                      <a:pt x="64828" y="315171"/>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5" name="Google Shape;665;p27"/>
              <p:cNvSpPr/>
              <p:nvPr/>
            </p:nvSpPr>
            <p:spPr>
              <a:xfrm>
                <a:off x="6986477" y="2241366"/>
                <a:ext cx="78420" cy="573928"/>
              </a:xfrm>
              <a:custGeom>
                <a:rect b="b" l="l" r="r" t="t"/>
                <a:pathLst>
                  <a:path extrusionOk="0" h="573928" w="78420">
                    <a:moveTo>
                      <a:pt x="64828" y="572319"/>
                    </a:moveTo>
                    <a:lnTo>
                      <a:pt x="13593" y="542601"/>
                    </a:lnTo>
                    <a:cubicBezTo>
                      <a:pt x="5199" y="536629"/>
                      <a:pt x="152" y="527009"/>
                      <a:pt x="0" y="516693"/>
                    </a:cubicBezTo>
                    <a:lnTo>
                      <a:pt x="0" y="11868"/>
                    </a:lnTo>
                    <a:cubicBezTo>
                      <a:pt x="0" y="2343"/>
                      <a:pt x="6084" y="-2801"/>
                      <a:pt x="13593" y="1581"/>
                    </a:cubicBezTo>
                    <a:lnTo>
                      <a:pt x="64828" y="31299"/>
                    </a:lnTo>
                    <a:cubicBezTo>
                      <a:pt x="73211" y="37328"/>
                      <a:pt x="78249" y="46967"/>
                      <a:pt x="78421" y="57302"/>
                    </a:cubicBezTo>
                    <a:lnTo>
                      <a:pt x="78421" y="562127"/>
                    </a:lnTo>
                    <a:cubicBezTo>
                      <a:pt x="78041" y="572033"/>
                      <a:pt x="71957" y="576605"/>
                      <a:pt x="64828" y="57231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6" name="Google Shape;666;p27"/>
              <p:cNvSpPr/>
              <p:nvPr/>
            </p:nvSpPr>
            <p:spPr>
              <a:xfrm>
                <a:off x="7222119" y="2426981"/>
                <a:ext cx="78420" cy="524860"/>
              </a:xfrm>
              <a:custGeom>
                <a:rect b="b" l="l" r="r" t="t"/>
                <a:pathLst>
                  <a:path extrusionOk="0" h="524860" w="78420">
                    <a:moveTo>
                      <a:pt x="64828" y="523197"/>
                    </a:moveTo>
                    <a:lnTo>
                      <a:pt x="13593" y="493574"/>
                    </a:lnTo>
                    <a:cubicBezTo>
                      <a:pt x="5181" y="487583"/>
                      <a:pt x="124" y="477915"/>
                      <a:pt x="0" y="467571"/>
                    </a:cubicBezTo>
                    <a:lnTo>
                      <a:pt x="0" y="11895"/>
                    </a:lnTo>
                    <a:cubicBezTo>
                      <a:pt x="0" y="1894"/>
                      <a:pt x="6083" y="-2678"/>
                      <a:pt x="13593" y="1608"/>
                    </a:cubicBezTo>
                    <a:lnTo>
                      <a:pt x="64828" y="31231"/>
                    </a:lnTo>
                    <a:cubicBezTo>
                      <a:pt x="73211" y="37260"/>
                      <a:pt x="78249" y="46899"/>
                      <a:pt x="78421" y="57234"/>
                    </a:cubicBezTo>
                    <a:lnTo>
                      <a:pt x="78421" y="513005"/>
                    </a:lnTo>
                    <a:cubicBezTo>
                      <a:pt x="78421" y="523006"/>
                      <a:pt x="72337" y="527578"/>
                      <a:pt x="64828" y="523197"/>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7" name="Google Shape;667;p27"/>
              <p:cNvSpPr/>
              <p:nvPr/>
            </p:nvSpPr>
            <p:spPr>
              <a:xfrm>
                <a:off x="7340177" y="2573447"/>
                <a:ext cx="78420" cy="446687"/>
              </a:xfrm>
              <a:custGeom>
                <a:rect b="b" l="l" r="r" t="t"/>
                <a:pathLst>
                  <a:path extrusionOk="0" h="446687" w="78420">
                    <a:moveTo>
                      <a:pt x="64827" y="445025"/>
                    </a:moveTo>
                    <a:lnTo>
                      <a:pt x="13593" y="415402"/>
                    </a:lnTo>
                    <a:cubicBezTo>
                      <a:pt x="5209" y="409373"/>
                      <a:pt x="171" y="399734"/>
                      <a:pt x="0" y="389399"/>
                    </a:cubicBezTo>
                    <a:lnTo>
                      <a:pt x="0" y="11828"/>
                    </a:lnTo>
                    <a:cubicBezTo>
                      <a:pt x="0" y="2303"/>
                      <a:pt x="6083" y="-2745"/>
                      <a:pt x="13593" y="1541"/>
                    </a:cubicBezTo>
                    <a:lnTo>
                      <a:pt x="64827" y="31259"/>
                    </a:lnTo>
                    <a:cubicBezTo>
                      <a:pt x="73221" y="37231"/>
                      <a:pt x="78268" y="46851"/>
                      <a:pt x="78421" y="57167"/>
                    </a:cubicBezTo>
                    <a:lnTo>
                      <a:pt x="78421" y="434738"/>
                    </a:lnTo>
                    <a:cubicBezTo>
                      <a:pt x="78421" y="444835"/>
                      <a:pt x="72337" y="449406"/>
                      <a:pt x="64827" y="44502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8" name="Google Shape;668;p27"/>
              <p:cNvSpPr/>
              <p:nvPr/>
            </p:nvSpPr>
            <p:spPr>
              <a:xfrm>
                <a:off x="7575249" y="2900319"/>
                <a:ext cx="78325" cy="255777"/>
              </a:xfrm>
              <a:custGeom>
                <a:rect b="b" l="l" r="r" t="t"/>
                <a:pathLst>
                  <a:path extrusionOk="0" h="255777" w="78325">
                    <a:moveTo>
                      <a:pt x="64828" y="254170"/>
                    </a:moveTo>
                    <a:lnTo>
                      <a:pt x="13498" y="224547"/>
                    </a:lnTo>
                    <a:cubicBezTo>
                      <a:pt x="5143" y="218508"/>
                      <a:pt x="133" y="208869"/>
                      <a:pt x="0" y="198544"/>
                    </a:cubicBezTo>
                    <a:lnTo>
                      <a:pt x="0" y="11949"/>
                    </a:lnTo>
                    <a:cubicBezTo>
                      <a:pt x="0" y="1853"/>
                      <a:pt x="5989" y="-2719"/>
                      <a:pt x="13498" y="1662"/>
                    </a:cubicBezTo>
                    <a:lnTo>
                      <a:pt x="64828" y="31285"/>
                    </a:lnTo>
                    <a:cubicBezTo>
                      <a:pt x="73145" y="37352"/>
                      <a:pt x="78145" y="46982"/>
                      <a:pt x="78325" y="57288"/>
                    </a:cubicBezTo>
                    <a:lnTo>
                      <a:pt x="78325" y="243883"/>
                    </a:lnTo>
                    <a:cubicBezTo>
                      <a:pt x="78325" y="253884"/>
                      <a:pt x="72242" y="258456"/>
                      <a:pt x="64828" y="254170"/>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9" name="Google Shape;669;p27"/>
              <p:cNvSpPr/>
              <p:nvPr/>
            </p:nvSpPr>
            <p:spPr>
              <a:xfrm>
                <a:off x="7693593" y="2520557"/>
                <a:ext cx="78420" cy="703833"/>
              </a:xfrm>
              <a:custGeom>
                <a:rect b="b" l="l" r="r" t="t"/>
                <a:pathLst>
                  <a:path extrusionOk="0" h="703833" w="78420">
                    <a:moveTo>
                      <a:pt x="64447" y="702226"/>
                    </a:moveTo>
                    <a:lnTo>
                      <a:pt x="13593" y="672508"/>
                    </a:lnTo>
                    <a:cubicBezTo>
                      <a:pt x="5199" y="666536"/>
                      <a:pt x="152" y="656916"/>
                      <a:pt x="0" y="646600"/>
                    </a:cubicBezTo>
                    <a:lnTo>
                      <a:pt x="0" y="11949"/>
                    </a:lnTo>
                    <a:cubicBezTo>
                      <a:pt x="0" y="1853"/>
                      <a:pt x="6083" y="-2719"/>
                      <a:pt x="13593" y="1662"/>
                    </a:cubicBezTo>
                    <a:lnTo>
                      <a:pt x="64828" y="31285"/>
                    </a:lnTo>
                    <a:cubicBezTo>
                      <a:pt x="73221" y="37305"/>
                      <a:pt x="78268" y="46954"/>
                      <a:pt x="78421" y="57288"/>
                    </a:cubicBezTo>
                    <a:lnTo>
                      <a:pt x="78421" y="691939"/>
                    </a:lnTo>
                    <a:cubicBezTo>
                      <a:pt x="78040" y="701940"/>
                      <a:pt x="71957" y="706512"/>
                      <a:pt x="64447" y="702226"/>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0" name="Google Shape;670;p27"/>
              <p:cNvSpPr/>
              <p:nvPr/>
            </p:nvSpPr>
            <p:spPr>
              <a:xfrm>
                <a:off x="7981135" y="3135165"/>
                <a:ext cx="78420" cy="255818"/>
              </a:xfrm>
              <a:custGeom>
                <a:rect b="b" l="l" r="r" t="t"/>
                <a:pathLst>
                  <a:path extrusionOk="0" h="255818" w="78420">
                    <a:moveTo>
                      <a:pt x="64828" y="254211"/>
                    </a:moveTo>
                    <a:lnTo>
                      <a:pt x="13593" y="224493"/>
                    </a:lnTo>
                    <a:cubicBezTo>
                      <a:pt x="5199" y="218521"/>
                      <a:pt x="152" y="208900"/>
                      <a:pt x="0" y="198585"/>
                    </a:cubicBezTo>
                    <a:lnTo>
                      <a:pt x="0" y="11895"/>
                    </a:lnTo>
                    <a:cubicBezTo>
                      <a:pt x="0" y="1894"/>
                      <a:pt x="6083" y="-2678"/>
                      <a:pt x="13593" y="1608"/>
                    </a:cubicBezTo>
                    <a:lnTo>
                      <a:pt x="64828" y="31326"/>
                    </a:lnTo>
                    <a:cubicBezTo>
                      <a:pt x="73240" y="37317"/>
                      <a:pt x="78297" y="46985"/>
                      <a:pt x="78421" y="57329"/>
                    </a:cubicBezTo>
                    <a:lnTo>
                      <a:pt x="78421" y="243924"/>
                    </a:lnTo>
                    <a:cubicBezTo>
                      <a:pt x="78421" y="253925"/>
                      <a:pt x="72337" y="258497"/>
                      <a:pt x="64828" y="254211"/>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1" name="Google Shape;671;p27"/>
              <p:cNvSpPr/>
              <p:nvPr/>
            </p:nvSpPr>
            <p:spPr>
              <a:xfrm>
                <a:off x="8099193" y="3142308"/>
                <a:ext cx="78420" cy="316963"/>
              </a:xfrm>
              <a:custGeom>
                <a:rect b="b" l="l" r="r" t="t"/>
                <a:pathLst>
                  <a:path extrusionOk="0" h="316963" w="78420">
                    <a:moveTo>
                      <a:pt x="64828" y="315266"/>
                    </a:moveTo>
                    <a:lnTo>
                      <a:pt x="13593" y="285548"/>
                    </a:lnTo>
                    <a:cubicBezTo>
                      <a:pt x="5181" y="279557"/>
                      <a:pt x="124" y="269889"/>
                      <a:pt x="0" y="259545"/>
                    </a:cubicBezTo>
                    <a:lnTo>
                      <a:pt x="0" y="11895"/>
                    </a:lnTo>
                    <a:cubicBezTo>
                      <a:pt x="0" y="1894"/>
                      <a:pt x="6084" y="-2678"/>
                      <a:pt x="13593" y="1608"/>
                    </a:cubicBezTo>
                    <a:lnTo>
                      <a:pt x="64828" y="31230"/>
                    </a:lnTo>
                    <a:cubicBezTo>
                      <a:pt x="73211" y="37260"/>
                      <a:pt x="78249" y="46899"/>
                      <a:pt x="78421" y="57234"/>
                    </a:cubicBezTo>
                    <a:lnTo>
                      <a:pt x="78421" y="305360"/>
                    </a:lnTo>
                    <a:cubicBezTo>
                      <a:pt x="78421" y="315266"/>
                      <a:pt x="72337" y="319648"/>
                      <a:pt x="64828" y="315266"/>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672" name="Google Shape;672;p27"/>
            <p:cNvSpPr/>
            <p:nvPr/>
          </p:nvSpPr>
          <p:spPr>
            <a:xfrm>
              <a:off x="5673026" y="4464079"/>
              <a:ext cx="468241" cy="270891"/>
            </a:xfrm>
            <a:custGeom>
              <a:rect b="b" l="l" r="r" t="t"/>
              <a:pathLst>
                <a:path extrusionOk="0" h="270891" w="468241">
                  <a:moveTo>
                    <a:pt x="468242" y="135445"/>
                  </a:moveTo>
                  <a:cubicBezTo>
                    <a:pt x="468242" y="210250"/>
                    <a:pt x="363422" y="270891"/>
                    <a:pt x="234121" y="270891"/>
                  </a:cubicBezTo>
                  <a:cubicBezTo>
                    <a:pt x="104819" y="270891"/>
                    <a:pt x="0" y="210250"/>
                    <a:pt x="0" y="135445"/>
                  </a:cubicBezTo>
                  <a:cubicBezTo>
                    <a:pt x="0" y="60641"/>
                    <a:pt x="104819" y="0"/>
                    <a:pt x="234121" y="0"/>
                  </a:cubicBezTo>
                  <a:cubicBezTo>
                    <a:pt x="363422" y="0"/>
                    <a:pt x="468242" y="60641"/>
                    <a:pt x="468242" y="135445"/>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3" name="Google Shape;673;p27"/>
            <p:cNvSpPr/>
            <p:nvPr/>
          </p:nvSpPr>
          <p:spPr>
            <a:xfrm>
              <a:off x="5819482" y="3280817"/>
              <a:ext cx="243195" cy="356577"/>
            </a:xfrm>
            <a:custGeom>
              <a:rect b="b" l="l" r="r" t="t"/>
              <a:pathLst>
                <a:path extrusionOk="0" h="356577" w="243195">
                  <a:moveTo>
                    <a:pt x="85669" y="11781"/>
                  </a:moveTo>
                  <a:cubicBezTo>
                    <a:pt x="95174" y="-3744"/>
                    <a:pt x="169318" y="-14031"/>
                    <a:pt x="193652" y="48738"/>
                  </a:cubicBezTo>
                  <a:cubicBezTo>
                    <a:pt x="203157" y="72551"/>
                    <a:pt x="201446" y="133416"/>
                    <a:pt x="209145" y="171611"/>
                  </a:cubicBezTo>
                  <a:cubicBezTo>
                    <a:pt x="216845" y="209806"/>
                    <a:pt x="235000" y="231523"/>
                    <a:pt x="241559" y="262479"/>
                  </a:cubicBezTo>
                  <a:cubicBezTo>
                    <a:pt x="248118" y="293436"/>
                    <a:pt x="237472" y="345442"/>
                    <a:pt x="162854" y="354681"/>
                  </a:cubicBezTo>
                  <a:cubicBezTo>
                    <a:pt x="88236" y="363921"/>
                    <a:pt x="30917" y="337632"/>
                    <a:pt x="13332" y="313819"/>
                  </a:cubicBezTo>
                  <a:cubicBezTo>
                    <a:pt x="-4253" y="290007"/>
                    <a:pt x="-4634" y="239334"/>
                    <a:pt x="13332" y="212092"/>
                  </a:cubicBezTo>
                  <a:cubicBezTo>
                    <a:pt x="31297" y="184851"/>
                    <a:pt x="45556" y="162848"/>
                    <a:pt x="45080" y="127415"/>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4" name="Google Shape;674;p27"/>
            <p:cNvSpPr/>
            <p:nvPr/>
          </p:nvSpPr>
          <p:spPr>
            <a:xfrm>
              <a:off x="5837923" y="3277536"/>
              <a:ext cx="116085" cy="143945"/>
            </a:xfrm>
            <a:custGeom>
              <a:rect b="b" l="l" r="r" t="t"/>
              <a:pathLst>
                <a:path extrusionOk="0" h="143945" w="116085">
                  <a:moveTo>
                    <a:pt x="116086" y="4300"/>
                  </a:moveTo>
                  <a:cubicBezTo>
                    <a:pt x="116086" y="4300"/>
                    <a:pt x="60383" y="-11798"/>
                    <a:pt x="26639" y="18301"/>
                  </a:cubicBezTo>
                  <a:cubicBezTo>
                    <a:pt x="3978" y="39285"/>
                    <a:pt x="-5176" y="71137"/>
                    <a:pt x="2875" y="100979"/>
                  </a:cubicBezTo>
                  <a:cubicBezTo>
                    <a:pt x="7343" y="118600"/>
                    <a:pt x="16373" y="142603"/>
                    <a:pt x="30346" y="143936"/>
                  </a:cubicBezTo>
                  <a:cubicBezTo>
                    <a:pt x="44319" y="145270"/>
                    <a:pt x="116086" y="4300"/>
                    <a:pt x="116086" y="4300"/>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5" name="Google Shape;675;p27"/>
            <p:cNvSpPr/>
            <p:nvPr/>
          </p:nvSpPr>
          <p:spPr>
            <a:xfrm>
              <a:off x="5860663" y="3433950"/>
              <a:ext cx="143677" cy="161015"/>
            </a:xfrm>
            <a:custGeom>
              <a:rect b="b" l="l" r="r" t="t"/>
              <a:pathLst>
                <a:path extrusionOk="0" h="161015" w="143677">
                  <a:moveTo>
                    <a:pt x="114638" y="0"/>
                  </a:moveTo>
                  <a:cubicBezTo>
                    <a:pt x="114638" y="0"/>
                    <a:pt x="110931" y="62103"/>
                    <a:pt x="112072" y="66675"/>
                  </a:cubicBezTo>
                  <a:cubicBezTo>
                    <a:pt x="113212" y="71247"/>
                    <a:pt x="136406" y="76200"/>
                    <a:pt x="142965" y="81153"/>
                  </a:cubicBezTo>
                  <a:cubicBezTo>
                    <a:pt x="149524" y="86106"/>
                    <a:pt x="109220" y="149638"/>
                    <a:pt x="88783" y="158972"/>
                  </a:cubicBezTo>
                  <a:cubicBezTo>
                    <a:pt x="68346" y="168307"/>
                    <a:pt x="4944" y="144399"/>
                    <a:pt x="477" y="112871"/>
                  </a:cubicBezTo>
                  <a:cubicBezTo>
                    <a:pt x="-3515" y="83725"/>
                    <a:pt x="18632" y="61151"/>
                    <a:pt x="27187" y="53245"/>
                  </a:cubicBezTo>
                  <a:cubicBezTo>
                    <a:pt x="32995" y="52692"/>
                    <a:pt x="38841" y="52531"/>
                    <a:pt x="44678" y="52769"/>
                  </a:cubicBezTo>
                  <a:lnTo>
                    <a:pt x="46579" y="22670"/>
                  </a:lnTo>
                  <a:cubicBezTo>
                    <a:pt x="74335" y="13811"/>
                    <a:pt x="114638" y="0"/>
                    <a:pt x="114638" y="0"/>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6" name="Google Shape;676;p27"/>
            <p:cNvSpPr/>
            <p:nvPr/>
          </p:nvSpPr>
          <p:spPr>
            <a:xfrm>
              <a:off x="5729287" y="3551002"/>
              <a:ext cx="121787" cy="284211"/>
            </a:xfrm>
            <a:custGeom>
              <a:rect b="b" l="l" r="r" t="t"/>
              <a:pathLst>
                <a:path extrusionOk="0" h="284211" w="121787">
                  <a:moveTo>
                    <a:pt x="96303" y="391"/>
                  </a:moveTo>
                  <a:cubicBezTo>
                    <a:pt x="96303" y="-1418"/>
                    <a:pt x="86797" y="3630"/>
                    <a:pt x="86797" y="3725"/>
                  </a:cubicBezTo>
                  <a:cubicBezTo>
                    <a:pt x="86797" y="3820"/>
                    <a:pt x="82330" y="163269"/>
                    <a:pt x="74535" y="177747"/>
                  </a:cubicBezTo>
                  <a:lnTo>
                    <a:pt x="74535" y="177747"/>
                  </a:lnTo>
                  <a:cubicBezTo>
                    <a:pt x="54669" y="211560"/>
                    <a:pt x="2103" y="268901"/>
                    <a:pt x="772" y="275283"/>
                  </a:cubicBezTo>
                  <a:cubicBezTo>
                    <a:pt x="-3125" y="294333"/>
                    <a:pt x="8092" y="277283"/>
                    <a:pt x="26152" y="275283"/>
                  </a:cubicBezTo>
                  <a:cubicBezTo>
                    <a:pt x="36323" y="274044"/>
                    <a:pt x="96113" y="213466"/>
                    <a:pt x="109516" y="199654"/>
                  </a:cubicBezTo>
                  <a:lnTo>
                    <a:pt x="110371" y="200131"/>
                  </a:lnTo>
                  <a:lnTo>
                    <a:pt x="110371" y="198607"/>
                  </a:lnTo>
                  <a:lnTo>
                    <a:pt x="112082" y="196797"/>
                  </a:lnTo>
                  <a:cubicBezTo>
                    <a:pt x="112424" y="192482"/>
                    <a:pt x="112424" y="188158"/>
                    <a:pt x="112082" y="183843"/>
                  </a:cubicBezTo>
                  <a:cubicBezTo>
                    <a:pt x="137272" y="10583"/>
                    <a:pt x="106664" y="-942"/>
                    <a:pt x="96303" y="391"/>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7" name="Google Shape;677;p27"/>
            <p:cNvSpPr/>
            <p:nvPr/>
          </p:nvSpPr>
          <p:spPr>
            <a:xfrm>
              <a:off x="5818929" y="3486611"/>
              <a:ext cx="209320" cy="241045"/>
            </a:xfrm>
            <a:custGeom>
              <a:rect b="b" l="l" r="r" t="t"/>
              <a:pathLst>
                <a:path extrusionOk="0" h="241045" w="209320">
                  <a:moveTo>
                    <a:pt x="164832" y="20110"/>
                  </a:moveTo>
                  <a:cubicBezTo>
                    <a:pt x="182322" y="22777"/>
                    <a:pt x="202189" y="32111"/>
                    <a:pt x="204945" y="41636"/>
                  </a:cubicBezTo>
                  <a:cubicBezTo>
                    <a:pt x="212141" y="76098"/>
                    <a:pt x="210439" y="111835"/>
                    <a:pt x="200002" y="145459"/>
                  </a:cubicBezTo>
                  <a:cubicBezTo>
                    <a:pt x="184889" y="185464"/>
                    <a:pt x="174718" y="210895"/>
                    <a:pt x="165973" y="228136"/>
                  </a:cubicBezTo>
                  <a:cubicBezTo>
                    <a:pt x="165973" y="228136"/>
                    <a:pt x="90594" y="260521"/>
                    <a:pt x="29758" y="222706"/>
                  </a:cubicBezTo>
                  <a:cubicBezTo>
                    <a:pt x="29758" y="222706"/>
                    <a:pt x="25576" y="179844"/>
                    <a:pt x="25291" y="156889"/>
                  </a:cubicBezTo>
                  <a:cubicBezTo>
                    <a:pt x="-30792" y="107835"/>
                    <a:pt x="17211" y="47351"/>
                    <a:pt x="64739" y="393"/>
                  </a:cubicBezTo>
                  <a:cubicBezTo>
                    <a:pt x="70433" y="-131"/>
                    <a:pt x="76155" y="-131"/>
                    <a:pt x="81849" y="393"/>
                  </a:cubicBezTo>
                  <a:cubicBezTo>
                    <a:pt x="81849" y="393"/>
                    <a:pt x="39454" y="50685"/>
                    <a:pt x="68921" y="79260"/>
                  </a:cubicBezTo>
                  <a:cubicBezTo>
                    <a:pt x="132133" y="59638"/>
                    <a:pt x="144680" y="31063"/>
                    <a:pt x="164832" y="20110"/>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8" name="Google Shape;678;p27"/>
            <p:cNvSpPr/>
            <p:nvPr/>
          </p:nvSpPr>
          <p:spPr>
            <a:xfrm>
              <a:off x="5856166" y="3289038"/>
              <a:ext cx="154042" cy="190250"/>
            </a:xfrm>
            <a:custGeom>
              <a:rect b="b" l="l" r="r" t="t"/>
              <a:pathLst>
                <a:path extrusionOk="0" h="190250" w="154042">
                  <a:moveTo>
                    <a:pt x="3263" y="67854"/>
                  </a:moveTo>
                  <a:lnTo>
                    <a:pt x="3263" y="67854"/>
                  </a:lnTo>
                  <a:cubicBezTo>
                    <a:pt x="9442" y="27945"/>
                    <a:pt x="38244" y="-2250"/>
                    <a:pt x="79308" y="132"/>
                  </a:cubicBezTo>
                  <a:cubicBezTo>
                    <a:pt x="122872" y="2484"/>
                    <a:pt x="156274" y="39784"/>
                    <a:pt x="153926" y="83437"/>
                  </a:cubicBezTo>
                  <a:cubicBezTo>
                    <a:pt x="152586" y="108288"/>
                    <a:pt x="139668" y="131053"/>
                    <a:pt x="119041" y="144912"/>
                  </a:cubicBezTo>
                  <a:cubicBezTo>
                    <a:pt x="117624" y="150960"/>
                    <a:pt x="115486" y="156808"/>
                    <a:pt x="112672" y="162342"/>
                  </a:cubicBezTo>
                  <a:cubicBezTo>
                    <a:pt x="98129" y="179297"/>
                    <a:pt x="59441" y="190060"/>
                    <a:pt x="46704" y="190251"/>
                  </a:cubicBezTo>
                  <a:cubicBezTo>
                    <a:pt x="35677" y="190251"/>
                    <a:pt x="26172" y="180059"/>
                    <a:pt x="15811" y="162914"/>
                  </a:cubicBezTo>
                  <a:cubicBezTo>
                    <a:pt x="-5672" y="127195"/>
                    <a:pt x="-158" y="87571"/>
                    <a:pt x="3263" y="67854"/>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9" name="Google Shape;679;p27"/>
            <p:cNvSpPr/>
            <p:nvPr/>
          </p:nvSpPr>
          <p:spPr>
            <a:xfrm>
              <a:off x="5862376" y="3287995"/>
              <a:ext cx="154704" cy="145954"/>
            </a:xfrm>
            <a:custGeom>
              <a:rect b="b" l="l" r="r" t="t"/>
              <a:pathLst>
                <a:path extrusionOk="0" h="145954" w="154704">
                  <a:moveTo>
                    <a:pt x="85930" y="1937"/>
                  </a:moveTo>
                  <a:cubicBezTo>
                    <a:pt x="114447" y="7557"/>
                    <a:pt x="138400" y="15748"/>
                    <a:pt x="146290" y="44038"/>
                  </a:cubicBezTo>
                  <a:cubicBezTo>
                    <a:pt x="151613" y="63659"/>
                    <a:pt x="158647" y="101188"/>
                    <a:pt x="151993" y="116523"/>
                  </a:cubicBezTo>
                  <a:lnTo>
                    <a:pt x="147811" y="127857"/>
                  </a:lnTo>
                  <a:lnTo>
                    <a:pt x="112926" y="145955"/>
                  </a:lnTo>
                  <a:cubicBezTo>
                    <a:pt x="112926" y="145955"/>
                    <a:pt x="96576" y="132334"/>
                    <a:pt x="101709" y="92424"/>
                  </a:cubicBezTo>
                  <a:cubicBezTo>
                    <a:pt x="101510" y="87043"/>
                    <a:pt x="99798" y="81823"/>
                    <a:pt x="96766" y="77375"/>
                  </a:cubicBezTo>
                  <a:cubicBezTo>
                    <a:pt x="94580" y="73594"/>
                    <a:pt x="92954" y="69517"/>
                    <a:pt x="91919" y="65278"/>
                  </a:cubicBezTo>
                  <a:cubicBezTo>
                    <a:pt x="87774" y="54496"/>
                    <a:pt x="79685" y="45704"/>
                    <a:pt x="69295" y="40704"/>
                  </a:cubicBezTo>
                  <a:cubicBezTo>
                    <a:pt x="43345" y="26130"/>
                    <a:pt x="5323" y="38704"/>
                    <a:pt x="0" y="44038"/>
                  </a:cubicBezTo>
                  <a:cubicBezTo>
                    <a:pt x="15142" y="11452"/>
                    <a:pt x="50959" y="-6102"/>
                    <a:pt x="85930" y="1937"/>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0" name="Google Shape;680;p27"/>
            <p:cNvSpPr/>
            <p:nvPr/>
          </p:nvSpPr>
          <p:spPr>
            <a:xfrm>
              <a:off x="5888298" y="4552945"/>
              <a:ext cx="121626" cy="93085"/>
            </a:xfrm>
            <a:custGeom>
              <a:rect b="b" l="l" r="r" t="t"/>
              <a:pathLst>
                <a:path extrusionOk="0" h="93085" w="121626">
                  <a:moveTo>
                    <a:pt x="112478" y="2"/>
                  </a:moveTo>
                  <a:cubicBezTo>
                    <a:pt x="97840" y="11908"/>
                    <a:pt x="75121" y="3717"/>
                    <a:pt x="74456" y="4765"/>
                  </a:cubicBezTo>
                  <a:cubicBezTo>
                    <a:pt x="57422" y="19395"/>
                    <a:pt x="39590" y="33073"/>
                    <a:pt x="21035" y="45722"/>
                  </a:cubicBezTo>
                  <a:cubicBezTo>
                    <a:pt x="11529" y="52866"/>
                    <a:pt x="-2254" y="62486"/>
                    <a:pt x="313" y="76202"/>
                  </a:cubicBezTo>
                  <a:cubicBezTo>
                    <a:pt x="4875" y="100872"/>
                    <a:pt x="44228" y="93347"/>
                    <a:pt x="59057" y="85727"/>
                  </a:cubicBezTo>
                  <a:cubicBezTo>
                    <a:pt x="73886" y="78107"/>
                    <a:pt x="86053" y="65725"/>
                    <a:pt x="100121" y="57152"/>
                  </a:cubicBezTo>
                  <a:cubicBezTo>
                    <a:pt x="110102" y="50961"/>
                    <a:pt x="119987" y="47627"/>
                    <a:pt x="121604" y="35054"/>
                  </a:cubicBezTo>
                  <a:cubicBezTo>
                    <a:pt x="122079" y="27149"/>
                    <a:pt x="115045" y="-284"/>
                    <a:pt x="112478" y="2"/>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1" name="Google Shape;681;p27"/>
            <p:cNvSpPr/>
            <p:nvPr/>
          </p:nvSpPr>
          <p:spPr>
            <a:xfrm>
              <a:off x="5888421" y="4582665"/>
              <a:ext cx="121131" cy="63346"/>
            </a:xfrm>
            <a:custGeom>
              <a:rect b="b" l="l" r="r" t="t"/>
              <a:pathLst>
                <a:path extrusionOk="0" h="63346" w="121131">
                  <a:moveTo>
                    <a:pt x="120910" y="0"/>
                  </a:moveTo>
                  <a:cubicBezTo>
                    <a:pt x="118914" y="12192"/>
                    <a:pt x="109219" y="15526"/>
                    <a:pt x="99238" y="21717"/>
                  </a:cubicBezTo>
                  <a:cubicBezTo>
                    <a:pt x="84979" y="30575"/>
                    <a:pt x="72432" y="43434"/>
                    <a:pt x="57604" y="50959"/>
                  </a:cubicBezTo>
                  <a:cubicBezTo>
                    <a:pt x="42775" y="58484"/>
                    <a:pt x="9601" y="64770"/>
                    <a:pt x="0" y="47244"/>
                  </a:cubicBezTo>
                  <a:cubicBezTo>
                    <a:pt x="5228" y="70961"/>
                    <a:pt x="43916" y="63532"/>
                    <a:pt x="58554" y="56007"/>
                  </a:cubicBezTo>
                  <a:cubicBezTo>
                    <a:pt x="73193" y="48482"/>
                    <a:pt x="85550" y="36004"/>
                    <a:pt x="99618" y="27432"/>
                  </a:cubicBezTo>
                  <a:cubicBezTo>
                    <a:pt x="109599" y="21241"/>
                    <a:pt x="119484" y="17907"/>
                    <a:pt x="121101" y="5334"/>
                  </a:cubicBezTo>
                  <a:cubicBezTo>
                    <a:pt x="121177" y="3553"/>
                    <a:pt x="121110" y="1772"/>
                    <a:pt x="120910"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2" name="Google Shape;682;p27"/>
            <p:cNvSpPr/>
            <p:nvPr/>
          </p:nvSpPr>
          <p:spPr>
            <a:xfrm>
              <a:off x="5795742" y="4532466"/>
              <a:ext cx="111395" cy="86487"/>
            </a:xfrm>
            <a:custGeom>
              <a:rect b="b" l="l" r="r" t="t"/>
              <a:pathLst>
                <a:path extrusionOk="0" h="86487" w="111395">
                  <a:moveTo>
                    <a:pt x="102659" y="2"/>
                  </a:moveTo>
                  <a:cubicBezTo>
                    <a:pt x="89257" y="10956"/>
                    <a:pt x="69105" y="4765"/>
                    <a:pt x="68154" y="5812"/>
                  </a:cubicBezTo>
                  <a:cubicBezTo>
                    <a:pt x="52537" y="19109"/>
                    <a:pt x="36225" y="31578"/>
                    <a:pt x="19296" y="43151"/>
                  </a:cubicBezTo>
                  <a:cubicBezTo>
                    <a:pt x="10931" y="49723"/>
                    <a:pt x="-2091" y="58486"/>
                    <a:pt x="285" y="71059"/>
                  </a:cubicBezTo>
                  <a:cubicBezTo>
                    <a:pt x="4467" y="93633"/>
                    <a:pt x="40493" y="86680"/>
                    <a:pt x="54181" y="79822"/>
                  </a:cubicBezTo>
                  <a:cubicBezTo>
                    <a:pt x="67869" y="72964"/>
                    <a:pt x="78800" y="61438"/>
                    <a:pt x="91728" y="53437"/>
                  </a:cubicBezTo>
                  <a:cubicBezTo>
                    <a:pt x="101234" y="47722"/>
                    <a:pt x="109884" y="44770"/>
                    <a:pt x="111309" y="33149"/>
                  </a:cubicBezTo>
                  <a:cubicBezTo>
                    <a:pt x="112260" y="26101"/>
                    <a:pt x="105036" y="-283"/>
                    <a:pt x="102659" y="2"/>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3" name="Google Shape;683;p27"/>
            <p:cNvSpPr/>
            <p:nvPr/>
          </p:nvSpPr>
          <p:spPr>
            <a:xfrm>
              <a:off x="5796313" y="4560948"/>
              <a:ext cx="110894" cy="58013"/>
            </a:xfrm>
            <a:custGeom>
              <a:rect b="b" l="l" r="r" t="t"/>
              <a:pathLst>
                <a:path extrusionOk="0" h="58013" w="110894">
                  <a:moveTo>
                    <a:pt x="110644" y="0"/>
                  </a:moveTo>
                  <a:cubicBezTo>
                    <a:pt x="108838" y="11144"/>
                    <a:pt x="99903" y="14192"/>
                    <a:pt x="90778" y="19812"/>
                  </a:cubicBezTo>
                  <a:cubicBezTo>
                    <a:pt x="77755" y="28004"/>
                    <a:pt x="66254" y="39719"/>
                    <a:pt x="52756" y="46672"/>
                  </a:cubicBezTo>
                  <a:cubicBezTo>
                    <a:pt x="39258" y="53626"/>
                    <a:pt x="8840" y="59341"/>
                    <a:pt x="0" y="43244"/>
                  </a:cubicBezTo>
                  <a:cubicBezTo>
                    <a:pt x="4753" y="64961"/>
                    <a:pt x="40208" y="58198"/>
                    <a:pt x="53706" y="51340"/>
                  </a:cubicBezTo>
                  <a:cubicBezTo>
                    <a:pt x="67204" y="44482"/>
                    <a:pt x="78325" y="32956"/>
                    <a:pt x="91253" y="24955"/>
                  </a:cubicBezTo>
                  <a:cubicBezTo>
                    <a:pt x="100758" y="19240"/>
                    <a:pt x="109408" y="16288"/>
                    <a:pt x="110834" y="4667"/>
                  </a:cubicBezTo>
                  <a:cubicBezTo>
                    <a:pt x="110958" y="3105"/>
                    <a:pt x="110891" y="1543"/>
                    <a:pt x="110644"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4" name="Google Shape;684;p27"/>
            <p:cNvSpPr/>
            <p:nvPr/>
          </p:nvSpPr>
          <p:spPr>
            <a:xfrm>
              <a:off x="5813683" y="3728558"/>
              <a:ext cx="237954" cy="833275"/>
            </a:xfrm>
            <a:custGeom>
              <a:rect b="b" l="l" r="r" t="t"/>
              <a:pathLst>
                <a:path extrusionOk="0" h="833275" w="237954">
                  <a:moveTo>
                    <a:pt x="6013" y="123825"/>
                  </a:moveTo>
                  <a:cubicBezTo>
                    <a:pt x="12477" y="73342"/>
                    <a:pt x="31013" y="0"/>
                    <a:pt x="31013" y="0"/>
                  </a:cubicBezTo>
                  <a:cubicBezTo>
                    <a:pt x="48541" y="8201"/>
                    <a:pt x="67495" y="12897"/>
                    <a:pt x="86810" y="13811"/>
                  </a:cubicBezTo>
                  <a:cubicBezTo>
                    <a:pt x="115136" y="13716"/>
                    <a:pt x="143396" y="10973"/>
                    <a:pt x="171219" y="5620"/>
                  </a:cubicBezTo>
                  <a:cubicBezTo>
                    <a:pt x="180287" y="21517"/>
                    <a:pt x="190220" y="36909"/>
                    <a:pt x="200971" y="51721"/>
                  </a:cubicBezTo>
                  <a:cubicBezTo>
                    <a:pt x="215515" y="71914"/>
                    <a:pt x="243746" y="116109"/>
                    <a:pt x="236902" y="193357"/>
                  </a:cubicBezTo>
                  <a:cubicBezTo>
                    <a:pt x="232435" y="243840"/>
                    <a:pt x="204203" y="458248"/>
                    <a:pt x="204203" y="458248"/>
                  </a:cubicBezTo>
                  <a:cubicBezTo>
                    <a:pt x="215201" y="494290"/>
                    <a:pt x="221056" y="531714"/>
                    <a:pt x="221598" y="569405"/>
                  </a:cubicBezTo>
                  <a:cubicBezTo>
                    <a:pt x="218937" y="614229"/>
                    <a:pt x="213024" y="658796"/>
                    <a:pt x="203918" y="702755"/>
                  </a:cubicBezTo>
                  <a:lnTo>
                    <a:pt x="187093" y="824389"/>
                  </a:lnTo>
                  <a:cubicBezTo>
                    <a:pt x="187093" y="824389"/>
                    <a:pt x="164660" y="840676"/>
                    <a:pt x="149071" y="829151"/>
                  </a:cubicBezTo>
                  <a:lnTo>
                    <a:pt x="151067" y="710089"/>
                  </a:lnTo>
                  <a:cubicBezTo>
                    <a:pt x="149166" y="680942"/>
                    <a:pt x="146219" y="637984"/>
                    <a:pt x="144413" y="610552"/>
                  </a:cubicBezTo>
                  <a:cubicBezTo>
                    <a:pt x="141371" y="565785"/>
                    <a:pt x="133387" y="494824"/>
                    <a:pt x="131106" y="477202"/>
                  </a:cubicBezTo>
                  <a:cubicBezTo>
                    <a:pt x="128824" y="459581"/>
                    <a:pt x="123121" y="428434"/>
                    <a:pt x="120364" y="393763"/>
                  </a:cubicBezTo>
                  <a:cubicBezTo>
                    <a:pt x="117608" y="359092"/>
                    <a:pt x="104680" y="182594"/>
                    <a:pt x="104680" y="182594"/>
                  </a:cubicBezTo>
                  <a:lnTo>
                    <a:pt x="102874" y="215646"/>
                  </a:lnTo>
                  <a:cubicBezTo>
                    <a:pt x="102874" y="215646"/>
                    <a:pt x="101068" y="269272"/>
                    <a:pt x="93369" y="335470"/>
                  </a:cubicBezTo>
                  <a:cubicBezTo>
                    <a:pt x="85669" y="401669"/>
                    <a:pt x="83008" y="430720"/>
                    <a:pt x="83008" y="430720"/>
                  </a:cubicBezTo>
                  <a:cubicBezTo>
                    <a:pt x="90308" y="444074"/>
                    <a:pt x="95412" y="458514"/>
                    <a:pt x="98121" y="473488"/>
                  </a:cubicBezTo>
                  <a:cubicBezTo>
                    <a:pt x="99452" y="487775"/>
                    <a:pt x="115707" y="600932"/>
                    <a:pt x="106011" y="658463"/>
                  </a:cubicBezTo>
                  <a:lnTo>
                    <a:pt x="85954" y="804863"/>
                  </a:lnTo>
                  <a:cubicBezTo>
                    <a:pt x="75869" y="811882"/>
                    <a:pt x="63018" y="813587"/>
                    <a:pt x="51449" y="809434"/>
                  </a:cubicBezTo>
                  <a:lnTo>
                    <a:pt x="39663" y="661892"/>
                  </a:lnTo>
                  <a:cubicBezTo>
                    <a:pt x="31773" y="605790"/>
                    <a:pt x="15043" y="486823"/>
                    <a:pt x="12477" y="471392"/>
                  </a:cubicBezTo>
                  <a:cubicBezTo>
                    <a:pt x="6773" y="440226"/>
                    <a:pt x="3408" y="408670"/>
                    <a:pt x="2401" y="376999"/>
                  </a:cubicBezTo>
                  <a:cubicBezTo>
                    <a:pt x="-1782" y="312991"/>
                    <a:pt x="-451" y="174212"/>
                    <a:pt x="6013" y="123825"/>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5" name="Google Shape;685;p27"/>
            <p:cNvSpPr/>
            <p:nvPr/>
          </p:nvSpPr>
          <p:spPr>
            <a:xfrm>
              <a:off x="5803516" y="3708175"/>
              <a:ext cx="253612" cy="553963"/>
            </a:xfrm>
            <a:custGeom>
              <a:rect b="b" l="l" r="r" t="t"/>
              <a:pathLst>
                <a:path extrusionOk="0" h="553963" w="253612">
                  <a:moveTo>
                    <a:pt x="181386" y="6572"/>
                  </a:moveTo>
                  <a:lnTo>
                    <a:pt x="224731" y="93726"/>
                  </a:lnTo>
                  <a:cubicBezTo>
                    <a:pt x="224731" y="93726"/>
                    <a:pt x="291270" y="190690"/>
                    <a:pt x="222355" y="439960"/>
                  </a:cubicBezTo>
                  <a:lnTo>
                    <a:pt x="235187" y="516922"/>
                  </a:lnTo>
                  <a:cubicBezTo>
                    <a:pt x="235187" y="516922"/>
                    <a:pt x="105532" y="600265"/>
                    <a:pt x="18746" y="516922"/>
                  </a:cubicBezTo>
                  <a:cubicBezTo>
                    <a:pt x="18746" y="516922"/>
                    <a:pt x="-11291" y="286512"/>
                    <a:pt x="4678" y="180308"/>
                  </a:cubicBezTo>
                  <a:cubicBezTo>
                    <a:pt x="13613" y="119272"/>
                    <a:pt x="27121" y="59007"/>
                    <a:pt x="45077" y="0"/>
                  </a:cubicBezTo>
                  <a:cubicBezTo>
                    <a:pt x="45077" y="0"/>
                    <a:pt x="66369" y="23527"/>
                    <a:pt x="175683" y="8001"/>
                  </a:cubicBezTo>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6" name="Google Shape;686;p27"/>
            <p:cNvSpPr/>
            <p:nvPr/>
          </p:nvSpPr>
          <p:spPr>
            <a:xfrm>
              <a:off x="5812662" y="3486508"/>
              <a:ext cx="71005" cy="74600"/>
            </a:xfrm>
            <a:custGeom>
              <a:rect b="b" l="l" r="r" t="t"/>
              <a:pathLst>
                <a:path extrusionOk="0" h="74600" w="71005">
                  <a:moveTo>
                    <a:pt x="71006" y="496"/>
                  </a:moveTo>
                  <a:cubicBezTo>
                    <a:pt x="71006" y="496"/>
                    <a:pt x="36596" y="-10077"/>
                    <a:pt x="0" y="66409"/>
                  </a:cubicBezTo>
                  <a:lnTo>
                    <a:pt x="13688" y="74600"/>
                  </a:lnTo>
                  <a:cubicBezTo>
                    <a:pt x="13688" y="74600"/>
                    <a:pt x="49714" y="20117"/>
                    <a:pt x="71006" y="496"/>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7" name="Google Shape;687;p27"/>
            <p:cNvSpPr/>
            <p:nvPr/>
          </p:nvSpPr>
          <p:spPr>
            <a:xfrm>
              <a:off x="5614947" y="3815235"/>
              <a:ext cx="254367" cy="147732"/>
            </a:xfrm>
            <a:custGeom>
              <a:rect b="b" l="l" r="r" t="t"/>
              <a:pathLst>
                <a:path extrusionOk="0" h="147732" w="254367">
                  <a:moveTo>
                    <a:pt x="0" y="86201"/>
                  </a:moveTo>
                  <a:lnTo>
                    <a:pt x="148096" y="0"/>
                  </a:lnTo>
                  <a:lnTo>
                    <a:pt x="254368" y="61436"/>
                  </a:lnTo>
                  <a:lnTo>
                    <a:pt x="106272" y="147733"/>
                  </a:lnTo>
                  <a:lnTo>
                    <a:pt x="0" y="86201"/>
                  </a:ln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8" name="Google Shape;688;p27"/>
            <p:cNvSpPr/>
            <p:nvPr/>
          </p:nvSpPr>
          <p:spPr>
            <a:xfrm>
              <a:off x="5694413" y="3821487"/>
              <a:ext cx="53706" cy="44771"/>
            </a:xfrm>
            <a:custGeom>
              <a:rect b="b" l="l" r="r" t="t"/>
              <a:pathLst>
                <a:path extrusionOk="0" h="44771" w="53706">
                  <a:moveTo>
                    <a:pt x="49524" y="35"/>
                  </a:moveTo>
                  <a:cubicBezTo>
                    <a:pt x="40237" y="968"/>
                    <a:pt x="31254" y="3892"/>
                    <a:pt x="23194" y="8607"/>
                  </a:cubicBezTo>
                  <a:cubicBezTo>
                    <a:pt x="20228" y="11198"/>
                    <a:pt x="17053" y="13522"/>
                    <a:pt x="13688" y="15561"/>
                  </a:cubicBezTo>
                  <a:cubicBezTo>
                    <a:pt x="12262" y="16227"/>
                    <a:pt x="10836" y="17180"/>
                    <a:pt x="9315" y="17846"/>
                  </a:cubicBezTo>
                  <a:cubicBezTo>
                    <a:pt x="7053" y="18675"/>
                    <a:pt x="5000" y="20009"/>
                    <a:pt x="3327" y="21752"/>
                  </a:cubicBezTo>
                  <a:cubicBezTo>
                    <a:pt x="1673" y="24200"/>
                    <a:pt x="780" y="27086"/>
                    <a:pt x="760" y="30038"/>
                  </a:cubicBezTo>
                  <a:cubicBezTo>
                    <a:pt x="0" y="33572"/>
                    <a:pt x="-190" y="37211"/>
                    <a:pt x="190" y="40802"/>
                  </a:cubicBezTo>
                  <a:cubicBezTo>
                    <a:pt x="1521" y="46136"/>
                    <a:pt x="7034" y="45660"/>
                    <a:pt x="9696" y="41945"/>
                  </a:cubicBezTo>
                  <a:cubicBezTo>
                    <a:pt x="11141" y="40088"/>
                    <a:pt x="11968" y="37821"/>
                    <a:pt x="12072" y="35468"/>
                  </a:cubicBezTo>
                  <a:cubicBezTo>
                    <a:pt x="12234" y="30905"/>
                    <a:pt x="14562" y="26686"/>
                    <a:pt x="18346" y="24133"/>
                  </a:cubicBezTo>
                  <a:lnTo>
                    <a:pt x="53706" y="2130"/>
                  </a:lnTo>
                  <a:cubicBezTo>
                    <a:pt x="52870" y="644"/>
                    <a:pt x="51216" y="-184"/>
                    <a:pt x="49524" y="35"/>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9" name="Google Shape;689;p27"/>
            <p:cNvSpPr/>
            <p:nvPr/>
          </p:nvSpPr>
          <p:spPr>
            <a:xfrm>
              <a:off x="5775008" y="3530248"/>
              <a:ext cx="253611" cy="322722"/>
            </a:xfrm>
            <a:custGeom>
              <a:rect b="b" l="l" r="r" t="t"/>
              <a:pathLst>
                <a:path extrusionOk="0" h="322722" w="253611">
                  <a:moveTo>
                    <a:pt x="250673" y="25527"/>
                  </a:moveTo>
                  <a:cubicBezTo>
                    <a:pt x="245826" y="5334"/>
                    <a:pt x="230046" y="11811"/>
                    <a:pt x="216453" y="0"/>
                  </a:cubicBezTo>
                  <a:cubicBezTo>
                    <a:pt x="184990" y="44672"/>
                    <a:pt x="205902" y="165449"/>
                    <a:pt x="210180" y="178308"/>
                  </a:cubicBezTo>
                  <a:lnTo>
                    <a:pt x="89270" y="255556"/>
                  </a:lnTo>
                  <a:lnTo>
                    <a:pt x="89270" y="255556"/>
                  </a:lnTo>
                  <a:lnTo>
                    <a:pt x="81095" y="260604"/>
                  </a:lnTo>
                  <a:cubicBezTo>
                    <a:pt x="67331" y="269662"/>
                    <a:pt x="52131" y="276301"/>
                    <a:pt x="36134" y="280225"/>
                  </a:cubicBezTo>
                  <a:cubicBezTo>
                    <a:pt x="24062" y="281654"/>
                    <a:pt x="17788" y="298704"/>
                    <a:pt x="4860" y="300228"/>
                  </a:cubicBezTo>
                  <a:cubicBezTo>
                    <a:pt x="2075" y="300333"/>
                    <a:pt x="-92" y="302666"/>
                    <a:pt x="3" y="305457"/>
                  </a:cubicBezTo>
                  <a:cubicBezTo>
                    <a:pt x="51" y="306753"/>
                    <a:pt x="602" y="307991"/>
                    <a:pt x="1533" y="308896"/>
                  </a:cubicBezTo>
                  <a:cubicBezTo>
                    <a:pt x="6667" y="313849"/>
                    <a:pt x="20545" y="309753"/>
                    <a:pt x="30050" y="298704"/>
                  </a:cubicBezTo>
                  <a:cubicBezTo>
                    <a:pt x="30002" y="298952"/>
                    <a:pt x="30002" y="299218"/>
                    <a:pt x="30050" y="299466"/>
                  </a:cubicBezTo>
                  <a:cubicBezTo>
                    <a:pt x="30202" y="303057"/>
                    <a:pt x="32227" y="306314"/>
                    <a:pt x="35373" y="308038"/>
                  </a:cubicBezTo>
                  <a:cubicBezTo>
                    <a:pt x="36067" y="308458"/>
                    <a:pt x="36846" y="308724"/>
                    <a:pt x="37655" y="308800"/>
                  </a:cubicBezTo>
                  <a:cubicBezTo>
                    <a:pt x="37655" y="309610"/>
                    <a:pt x="37883" y="310401"/>
                    <a:pt x="38320" y="311087"/>
                  </a:cubicBezTo>
                  <a:cubicBezTo>
                    <a:pt x="39708" y="313925"/>
                    <a:pt x="42417" y="315887"/>
                    <a:pt x="45544" y="316325"/>
                  </a:cubicBezTo>
                  <a:lnTo>
                    <a:pt x="45544" y="316325"/>
                  </a:lnTo>
                  <a:cubicBezTo>
                    <a:pt x="46941" y="320335"/>
                    <a:pt x="50820" y="322945"/>
                    <a:pt x="55050" y="322707"/>
                  </a:cubicBezTo>
                  <a:cubicBezTo>
                    <a:pt x="57825" y="322564"/>
                    <a:pt x="60439" y="321373"/>
                    <a:pt x="62369" y="319373"/>
                  </a:cubicBezTo>
                  <a:cubicBezTo>
                    <a:pt x="72682" y="315430"/>
                    <a:pt x="81789" y="308867"/>
                    <a:pt x="88794" y="300323"/>
                  </a:cubicBezTo>
                  <a:cubicBezTo>
                    <a:pt x="94982" y="293875"/>
                    <a:pt x="101522" y="287769"/>
                    <a:pt x="108375" y="282035"/>
                  </a:cubicBezTo>
                  <a:cubicBezTo>
                    <a:pt x="141170" y="267843"/>
                    <a:pt x="239552" y="225742"/>
                    <a:pt x="243924" y="219742"/>
                  </a:cubicBezTo>
                  <a:cubicBezTo>
                    <a:pt x="250768" y="210693"/>
                    <a:pt x="257707" y="54102"/>
                    <a:pt x="250673" y="25527"/>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0" name="Google Shape;690;p27"/>
            <p:cNvSpPr/>
            <p:nvPr/>
          </p:nvSpPr>
          <p:spPr>
            <a:xfrm>
              <a:off x="5965891" y="3514431"/>
              <a:ext cx="72720" cy="103595"/>
            </a:xfrm>
            <a:custGeom>
              <a:rect b="b" l="l" r="r" t="t"/>
              <a:pathLst>
                <a:path extrusionOk="0" h="103595" w="72720">
                  <a:moveTo>
                    <a:pt x="70816" y="95541"/>
                  </a:moveTo>
                  <a:cubicBezTo>
                    <a:pt x="70816" y="95541"/>
                    <a:pt x="32129" y="112876"/>
                    <a:pt x="0" y="96684"/>
                  </a:cubicBezTo>
                  <a:lnTo>
                    <a:pt x="4658" y="36009"/>
                  </a:lnTo>
                  <a:cubicBezTo>
                    <a:pt x="4658" y="36009"/>
                    <a:pt x="5133" y="3434"/>
                    <a:pt x="34125" y="195"/>
                  </a:cubicBezTo>
                  <a:cubicBezTo>
                    <a:pt x="63117" y="-3043"/>
                    <a:pt x="78325" y="34200"/>
                    <a:pt x="70816" y="95541"/>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13"/>
          <p:cNvSpPr txBox="1"/>
          <p:nvPr>
            <p:ph type="title"/>
          </p:nvPr>
        </p:nvSpPr>
        <p:spPr>
          <a:xfrm>
            <a:off x="457200" y="605600"/>
            <a:ext cx="5640900" cy="108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4000"/>
              <a:t>Table of Contents</a:t>
            </a:r>
            <a:endParaRPr sz="4000"/>
          </a:p>
        </p:txBody>
      </p:sp>
      <p:sp>
        <p:nvSpPr>
          <p:cNvPr id="346" name="Google Shape;346;p13"/>
          <p:cNvSpPr txBox="1"/>
          <p:nvPr>
            <p:ph idx="1" type="body"/>
          </p:nvPr>
        </p:nvSpPr>
        <p:spPr>
          <a:xfrm>
            <a:off x="275475" y="1519450"/>
            <a:ext cx="6440100" cy="3117300"/>
          </a:xfrm>
          <a:prstGeom prst="rect">
            <a:avLst/>
          </a:prstGeom>
        </p:spPr>
        <p:txBody>
          <a:bodyPr anchorCtr="0" anchor="t" bIns="0" lIns="0" spcFirstLastPara="1" rIns="0" wrap="square" tIns="0">
            <a:noAutofit/>
          </a:bodyPr>
          <a:lstStyle/>
          <a:p>
            <a:pPr indent="-406400" lvl="0" marL="457200" rtl="0" algn="l">
              <a:spcBef>
                <a:spcPts val="600"/>
              </a:spcBef>
              <a:spcAft>
                <a:spcPts val="0"/>
              </a:spcAft>
              <a:buSzPts val="2800"/>
              <a:buFont typeface="Barlow"/>
              <a:buAutoNum type="arabicPeriod"/>
            </a:pPr>
            <a:r>
              <a:rPr b="1" lang="en" sz="3000">
                <a:latin typeface="Barlow"/>
                <a:ea typeface="Barlow"/>
                <a:cs typeface="Barlow"/>
                <a:sym typeface="Barlow"/>
              </a:rPr>
              <a:t>Introduction</a:t>
            </a:r>
            <a:endParaRPr b="1" sz="3000">
              <a:latin typeface="Barlow"/>
              <a:ea typeface="Barlow"/>
              <a:cs typeface="Barlow"/>
              <a:sym typeface="Barlow"/>
            </a:endParaRPr>
          </a:p>
          <a:p>
            <a:pPr indent="-406400" lvl="0" marL="457200" rtl="0" algn="l">
              <a:spcBef>
                <a:spcPts val="0"/>
              </a:spcBef>
              <a:spcAft>
                <a:spcPts val="0"/>
              </a:spcAft>
              <a:buSzPts val="2800"/>
              <a:buFont typeface="Barlow"/>
              <a:buAutoNum type="arabicPeriod"/>
            </a:pPr>
            <a:r>
              <a:rPr b="1" lang="en" sz="3000">
                <a:latin typeface="Barlow"/>
                <a:ea typeface="Barlow"/>
                <a:cs typeface="Barlow"/>
                <a:sym typeface="Barlow"/>
              </a:rPr>
              <a:t>Pre-processing</a:t>
            </a:r>
            <a:endParaRPr b="1" sz="3000">
              <a:latin typeface="Barlow"/>
              <a:ea typeface="Barlow"/>
              <a:cs typeface="Barlow"/>
              <a:sym typeface="Barlow"/>
            </a:endParaRPr>
          </a:p>
          <a:p>
            <a:pPr indent="-406400" lvl="0" marL="457200" rtl="0" algn="l">
              <a:spcBef>
                <a:spcPts val="0"/>
              </a:spcBef>
              <a:spcAft>
                <a:spcPts val="0"/>
              </a:spcAft>
              <a:buSzPts val="2800"/>
              <a:buFont typeface="Barlow"/>
              <a:buAutoNum type="arabicPeriod"/>
            </a:pPr>
            <a:r>
              <a:rPr b="1" lang="en" sz="3000">
                <a:latin typeface="Barlow"/>
                <a:ea typeface="Barlow"/>
                <a:cs typeface="Barlow"/>
                <a:sym typeface="Barlow"/>
              </a:rPr>
              <a:t>Modeling</a:t>
            </a:r>
            <a:endParaRPr b="1" sz="3000">
              <a:latin typeface="Barlow"/>
              <a:ea typeface="Barlow"/>
              <a:cs typeface="Barlow"/>
              <a:sym typeface="Barlow"/>
            </a:endParaRPr>
          </a:p>
          <a:p>
            <a:pPr indent="-406400" lvl="0" marL="457200" rtl="0" algn="l">
              <a:spcBef>
                <a:spcPts val="0"/>
              </a:spcBef>
              <a:spcAft>
                <a:spcPts val="0"/>
              </a:spcAft>
              <a:buSzPts val="2800"/>
              <a:buFont typeface="Barlow"/>
              <a:buAutoNum type="arabicPeriod"/>
            </a:pPr>
            <a:r>
              <a:rPr b="1" lang="en" sz="3000">
                <a:latin typeface="Barlow"/>
                <a:ea typeface="Barlow"/>
                <a:cs typeface="Barlow"/>
                <a:sym typeface="Barlow"/>
              </a:rPr>
              <a:t>Results</a:t>
            </a:r>
            <a:endParaRPr b="1" sz="3000">
              <a:latin typeface="Barlow"/>
              <a:ea typeface="Barlow"/>
              <a:cs typeface="Barlow"/>
              <a:sym typeface="Barlow"/>
            </a:endParaRPr>
          </a:p>
          <a:p>
            <a:pPr indent="-406400" lvl="0" marL="457200" rtl="0" algn="l">
              <a:spcBef>
                <a:spcPts val="0"/>
              </a:spcBef>
              <a:spcAft>
                <a:spcPts val="0"/>
              </a:spcAft>
              <a:buSzPts val="2800"/>
              <a:buFont typeface="Barlow"/>
              <a:buAutoNum type="arabicPeriod"/>
            </a:pPr>
            <a:r>
              <a:rPr b="1" lang="en" sz="3000">
                <a:latin typeface="Barlow"/>
                <a:ea typeface="Barlow"/>
                <a:cs typeface="Barlow"/>
                <a:sym typeface="Barlow"/>
              </a:rPr>
              <a:t>Conclusion</a:t>
            </a:r>
            <a:endParaRPr b="1" sz="3000">
              <a:latin typeface="Barlow"/>
              <a:ea typeface="Barlow"/>
              <a:cs typeface="Barlow"/>
              <a:sym typeface="Barlow"/>
            </a:endParaRPr>
          </a:p>
        </p:txBody>
      </p:sp>
      <p:sp>
        <p:nvSpPr>
          <p:cNvPr id="347" name="Google Shape;347;p13"/>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grpSp>
        <p:nvGrpSpPr>
          <p:cNvPr id="348" name="Google Shape;348;p13"/>
          <p:cNvGrpSpPr/>
          <p:nvPr/>
        </p:nvGrpSpPr>
        <p:grpSpPr>
          <a:xfrm>
            <a:off x="6452103" y="1918696"/>
            <a:ext cx="2300731" cy="2494856"/>
            <a:chOff x="2183550" y="65875"/>
            <a:chExt cx="4483981" cy="4807045"/>
          </a:xfrm>
        </p:grpSpPr>
        <p:sp>
          <p:nvSpPr>
            <p:cNvPr id="349" name="Google Shape;349;p13"/>
            <p:cNvSpPr/>
            <p:nvPr/>
          </p:nvSpPr>
          <p:spPr>
            <a:xfrm>
              <a:off x="3889897" y="3280283"/>
              <a:ext cx="998038" cy="577710"/>
            </a:xfrm>
            <a:custGeom>
              <a:rect b="b" l="l" r="r" t="t"/>
              <a:pathLst>
                <a:path extrusionOk="0" h="577710" w="998038">
                  <a:moveTo>
                    <a:pt x="461327" y="569588"/>
                  </a:moveTo>
                  <a:lnTo>
                    <a:pt x="14055" y="310699"/>
                  </a:lnTo>
                  <a:cubicBezTo>
                    <a:pt x="-6751" y="298602"/>
                    <a:pt x="-4186" y="277552"/>
                    <a:pt x="19945" y="263645"/>
                  </a:cubicBezTo>
                  <a:lnTo>
                    <a:pt x="455437" y="11519"/>
                  </a:lnTo>
                  <a:cubicBezTo>
                    <a:pt x="479568" y="-2388"/>
                    <a:pt x="515954" y="-3912"/>
                    <a:pt x="536759" y="8090"/>
                  </a:cubicBezTo>
                  <a:lnTo>
                    <a:pt x="983936" y="266979"/>
                  </a:lnTo>
                  <a:cubicBezTo>
                    <a:pt x="1004837" y="279076"/>
                    <a:pt x="1002177" y="300126"/>
                    <a:pt x="978141" y="314033"/>
                  </a:cubicBezTo>
                  <a:lnTo>
                    <a:pt x="542554" y="566159"/>
                  </a:lnTo>
                  <a:cubicBezTo>
                    <a:pt x="518519" y="580161"/>
                    <a:pt x="482133" y="581590"/>
                    <a:pt x="461327" y="569588"/>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0" name="Google Shape;350;p13"/>
            <p:cNvSpPr/>
            <p:nvPr/>
          </p:nvSpPr>
          <p:spPr>
            <a:xfrm>
              <a:off x="2372415" y="3694995"/>
              <a:ext cx="1795739" cy="1039558"/>
            </a:xfrm>
            <a:custGeom>
              <a:rect b="b" l="l" r="r" t="t"/>
              <a:pathLst>
                <a:path extrusionOk="0" h="1039558" w="1795739">
                  <a:moveTo>
                    <a:pt x="1781394" y="0"/>
                  </a:moveTo>
                  <a:lnTo>
                    <a:pt x="1781394" y="95"/>
                  </a:lnTo>
                  <a:lnTo>
                    <a:pt x="651623" y="653987"/>
                  </a:lnTo>
                  <a:lnTo>
                    <a:pt x="0" y="1031176"/>
                  </a:lnTo>
                  <a:lnTo>
                    <a:pt x="14440" y="1039558"/>
                  </a:lnTo>
                  <a:lnTo>
                    <a:pt x="666063" y="662273"/>
                  </a:lnTo>
                  <a:lnTo>
                    <a:pt x="1795739" y="8382"/>
                  </a:lnTo>
                  <a:lnTo>
                    <a:pt x="1795739" y="8382"/>
                  </a:lnTo>
                  <a:lnTo>
                    <a:pt x="1781394" y="0"/>
                  </a:ln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1" name="Google Shape;351;p13"/>
            <p:cNvSpPr/>
            <p:nvPr/>
          </p:nvSpPr>
          <p:spPr>
            <a:xfrm>
              <a:off x="3921527" y="3261804"/>
              <a:ext cx="998857" cy="577329"/>
            </a:xfrm>
            <a:custGeom>
              <a:rect b="b" l="l" r="r" t="t"/>
              <a:pathLst>
                <a:path extrusionOk="0" h="577329" w="998857">
                  <a:moveTo>
                    <a:pt x="998097" y="255644"/>
                  </a:moveTo>
                  <a:lnTo>
                    <a:pt x="976057" y="262407"/>
                  </a:lnTo>
                  <a:lnTo>
                    <a:pt x="536860" y="8090"/>
                  </a:lnTo>
                  <a:cubicBezTo>
                    <a:pt x="516054" y="-3912"/>
                    <a:pt x="479858" y="-2388"/>
                    <a:pt x="455632" y="11519"/>
                  </a:cubicBezTo>
                  <a:lnTo>
                    <a:pt x="20046" y="263645"/>
                  </a:lnTo>
                  <a:lnTo>
                    <a:pt x="19001" y="264312"/>
                  </a:lnTo>
                  <a:lnTo>
                    <a:pt x="0" y="258502"/>
                  </a:lnTo>
                  <a:lnTo>
                    <a:pt x="0" y="287077"/>
                  </a:lnTo>
                  <a:cubicBezTo>
                    <a:pt x="0" y="288125"/>
                    <a:pt x="0" y="289173"/>
                    <a:pt x="0" y="290316"/>
                  </a:cubicBezTo>
                  <a:lnTo>
                    <a:pt x="0" y="292601"/>
                  </a:lnTo>
                  <a:lnTo>
                    <a:pt x="0" y="292601"/>
                  </a:lnTo>
                  <a:cubicBezTo>
                    <a:pt x="1596" y="300307"/>
                    <a:pt x="6641" y="306841"/>
                    <a:pt x="13680" y="310318"/>
                  </a:cubicBezTo>
                  <a:lnTo>
                    <a:pt x="460953" y="569208"/>
                  </a:lnTo>
                  <a:cubicBezTo>
                    <a:pt x="481758" y="581209"/>
                    <a:pt x="517954" y="579780"/>
                    <a:pt x="542275" y="565778"/>
                  </a:cubicBezTo>
                  <a:lnTo>
                    <a:pt x="979097" y="314033"/>
                  </a:lnTo>
                  <a:cubicBezTo>
                    <a:pt x="989404" y="309413"/>
                    <a:pt x="996786" y="300012"/>
                    <a:pt x="998857" y="288887"/>
                  </a:cubicBezTo>
                  <a:lnTo>
                    <a:pt x="998857" y="288887"/>
                  </a:lnTo>
                  <a:close/>
                </a:path>
              </a:pathLst>
            </a:custGeom>
            <a:solidFill>
              <a:srgbClr val="D5D6E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2" name="Google Shape;352;p13"/>
            <p:cNvSpPr/>
            <p:nvPr/>
          </p:nvSpPr>
          <p:spPr>
            <a:xfrm>
              <a:off x="3922039" y="3231825"/>
              <a:ext cx="998054" cy="577388"/>
            </a:xfrm>
            <a:custGeom>
              <a:rect b="b" l="l" r="r" t="t"/>
              <a:pathLst>
                <a:path extrusionOk="0" h="577388" w="998054">
                  <a:moveTo>
                    <a:pt x="461295" y="569183"/>
                  </a:moveTo>
                  <a:lnTo>
                    <a:pt x="14023" y="310674"/>
                  </a:lnTo>
                  <a:cubicBezTo>
                    <a:pt x="-6783" y="298673"/>
                    <a:pt x="-4123" y="277623"/>
                    <a:pt x="19913" y="263716"/>
                  </a:cubicBezTo>
                  <a:lnTo>
                    <a:pt x="455500" y="11589"/>
                  </a:lnTo>
                  <a:cubicBezTo>
                    <a:pt x="479536" y="-2412"/>
                    <a:pt x="515922" y="-3936"/>
                    <a:pt x="536727" y="8160"/>
                  </a:cubicBezTo>
                  <a:lnTo>
                    <a:pt x="984000" y="267050"/>
                  </a:lnTo>
                  <a:cubicBezTo>
                    <a:pt x="1004805" y="279147"/>
                    <a:pt x="1002240" y="300197"/>
                    <a:pt x="978110" y="314103"/>
                  </a:cubicBezTo>
                  <a:lnTo>
                    <a:pt x="542618" y="566230"/>
                  </a:lnTo>
                  <a:cubicBezTo>
                    <a:pt x="518487" y="579756"/>
                    <a:pt x="482101" y="581280"/>
                    <a:pt x="461295" y="569183"/>
                  </a:cubicBezTo>
                  <a:close/>
                </a:path>
              </a:pathLst>
            </a:custGeom>
            <a:solidFill>
              <a:srgbClr val="E9EA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3" name="Google Shape;353;p13"/>
            <p:cNvSpPr/>
            <p:nvPr/>
          </p:nvSpPr>
          <p:spPr>
            <a:xfrm>
              <a:off x="4231770" y="3400376"/>
              <a:ext cx="378145" cy="218912"/>
            </a:xfrm>
            <a:custGeom>
              <a:rect b="b" l="l" r="r" t="t"/>
              <a:pathLst>
                <a:path extrusionOk="0" h="218912" w="378145">
                  <a:moveTo>
                    <a:pt x="377956" y="96880"/>
                  </a:moveTo>
                  <a:lnTo>
                    <a:pt x="377956" y="58780"/>
                  </a:lnTo>
                  <a:lnTo>
                    <a:pt x="323804" y="73067"/>
                  </a:lnTo>
                  <a:lnTo>
                    <a:pt x="203341" y="3058"/>
                  </a:lnTo>
                  <a:cubicBezTo>
                    <a:pt x="193461" y="-1447"/>
                    <a:pt x="182023" y="-952"/>
                    <a:pt x="172560" y="4392"/>
                  </a:cubicBezTo>
                  <a:lnTo>
                    <a:pt x="55422" y="72210"/>
                  </a:lnTo>
                  <a:lnTo>
                    <a:pt x="36" y="57541"/>
                  </a:lnTo>
                  <a:lnTo>
                    <a:pt x="36" y="98594"/>
                  </a:lnTo>
                  <a:lnTo>
                    <a:pt x="36" y="98594"/>
                  </a:lnTo>
                  <a:lnTo>
                    <a:pt x="36" y="108119"/>
                  </a:lnTo>
                  <a:cubicBezTo>
                    <a:pt x="-12" y="108500"/>
                    <a:pt x="-12" y="108881"/>
                    <a:pt x="36" y="109262"/>
                  </a:cubicBezTo>
                  <a:lnTo>
                    <a:pt x="36" y="110215"/>
                  </a:lnTo>
                  <a:lnTo>
                    <a:pt x="36" y="110215"/>
                  </a:lnTo>
                  <a:cubicBezTo>
                    <a:pt x="644" y="113139"/>
                    <a:pt x="2572" y="115606"/>
                    <a:pt x="5261" y="116882"/>
                  </a:cubicBezTo>
                  <a:lnTo>
                    <a:pt x="174840" y="215847"/>
                  </a:lnTo>
                  <a:cubicBezTo>
                    <a:pt x="184721" y="220333"/>
                    <a:pt x="196130" y="219876"/>
                    <a:pt x="205621" y="214608"/>
                  </a:cubicBezTo>
                  <a:lnTo>
                    <a:pt x="370736" y="119358"/>
                  </a:lnTo>
                  <a:cubicBezTo>
                    <a:pt x="374621" y="117606"/>
                    <a:pt x="377395" y="114044"/>
                    <a:pt x="378146" y="109833"/>
                  </a:cubicBezTo>
                  <a:lnTo>
                    <a:pt x="378146" y="109833"/>
                  </a:lnTo>
                  <a:lnTo>
                    <a:pt x="378146" y="97261"/>
                  </a:lnTo>
                  <a:close/>
                </a:path>
              </a:pathLst>
            </a:custGeom>
            <a:solidFill>
              <a:srgbClr val="D5D6E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4" name="Google Shape;354;p13"/>
            <p:cNvSpPr/>
            <p:nvPr/>
          </p:nvSpPr>
          <p:spPr>
            <a:xfrm>
              <a:off x="4231502" y="3348848"/>
              <a:ext cx="378432" cy="218803"/>
            </a:xfrm>
            <a:custGeom>
              <a:rect b="b" l="l" r="r" t="t"/>
              <a:pathLst>
                <a:path extrusionOk="0" h="218803" w="378432">
                  <a:moveTo>
                    <a:pt x="175108" y="215844"/>
                  </a:moveTo>
                  <a:lnTo>
                    <a:pt x="5339" y="117451"/>
                  </a:lnTo>
                  <a:cubicBezTo>
                    <a:pt x="-2547" y="112879"/>
                    <a:pt x="-1597" y="104878"/>
                    <a:pt x="7524" y="99639"/>
                  </a:cubicBezTo>
                  <a:lnTo>
                    <a:pt x="172638" y="4389"/>
                  </a:lnTo>
                  <a:cubicBezTo>
                    <a:pt x="182167" y="-992"/>
                    <a:pt x="193691" y="-1449"/>
                    <a:pt x="203609" y="3151"/>
                  </a:cubicBezTo>
                  <a:lnTo>
                    <a:pt x="373094" y="101259"/>
                  </a:lnTo>
                  <a:cubicBezTo>
                    <a:pt x="380979" y="105831"/>
                    <a:pt x="380029" y="113832"/>
                    <a:pt x="370909" y="119166"/>
                  </a:cubicBezTo>
                  <a:lnTo>
                    <a:pt x="205794" y="214416"/>
                  </a:lnTo>
                  <a:cubicBezTo>
                    <a:pt x="196360" y="219712"/>
                    <a:pt x="184988" y="220245"/>
                    <a:pt x="175108" y="215844"/>
                  </a:cubicBezTo>
                  <a:close/>
                </a:path>
              </a:pathLst>
            </a:custGeom>
            <a:solidFill>
              <a:srgbClr val="E9EA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5" name="Google Shape;355;p13"/>
            <p:cNvSpPr/>
            <p:nvPr/>
          </p:nvSpPr>
          <p:spPr>
            <a:xfrm>
              <a:off x="3409843" y="2513133"/>
              <a:ext cx="2024410" cy="945165"/>
            </a:xfrm>
            <a:custGeom>
              <a:rect b="b" l="l" r="r" t="t"/>
              <a:pathLst>
                <a:path extrusionOk="0" h="945165" w="2024410">
                  <a:moveTo>
                    <a:pt x="1010828" y="945166"/>
                  </a:moveTo>
                  <a:lnTo>
                    <a:pt x="0" y="38005"/>
                  </a:lnTo>
                  <a:lnTo>
                    <a:pt x="2024411" y="0"/>
                  </a:lnTo>
                  <a:lnTo>
                    <a:pt x="1010828" y="945166"/>
                  </a:lnTo>
                  <a:close/>
                </a:path>
              </a:pathLst>
            </a:custGeom>
            <a:solidFill>
              <a:srgbClr val="3E7EF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6" name="Google Shape;356;p13"/>
            <p:cNvSpPr/>
            <p:nvPr/>
          </p:nvSpPr>
          <p:spPr>
            <a:xfrm>
              <a:off x="2963426" y="65875"/>
              <a:ext cx="2875158" cy="2882646"/>
            </a:xfrm>
            <a:custGeom>
              <a:rect b="b" l="l" r="r" t="t"/>
              <a:pathLst>
                <a:path extrusionOk="0" h="2882646" w="2875158">
                  <a:moveTo>
                    <a:pt x="2875159" y="1441323"/>
                  </a:moveTo>
                  <a:cubicBezTo>
                    <a:pt x="2875159" y="2237344"/>
                    <a:pt x="2231533" y="2882646"/>
                    <a:pt x="1437579" y="2882646"/>
                  </a:cubicBezTo>
                  <a:cubicBezTo>
                    <a:pt x="643626" y="2882646"/>
                    <a:pt x="0" y="2237344"/>
                    <a:pt x="0" y="1441323"/>
                  </a:cubicBezTo>
                  <a:cubicBezTo>
                    <a:pt x="0" y="645302"/>
                    <a:pt x="643626" y="0"/>
                    <a:pt x="1437579" y="0"/>
                  </a:cubicBezTo>
                  <a:cubicBezTo>
                    <a:pt x="2231532" y="0"/>
                    <a:pt x="2875159" y="645302"/>
                    <a:pt x="2875159" y="1441323"/>
                  </a:cubicBezTo>
                  <a:close/>
                </a:path>
              </a:pathLst>
            </a:custGeom>
            <a:solidFill>
              <a:srgbClr val="E9EA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7" name="Google Shape;357;p13"/>
            <p:cNvSpPr/>
            <p:nvPr/>
          </p:nvSpPr>
          <p:spPr>
            <a:xfrm>
              <a:off x="2986102" y="165506"/>
              <a:ext cx="2752826" cy="2463451"/>
            </a:xfrm>
            <a:custGeom>
              <a:rect b="b" l="l" r="r" t="t"/>
              <a:pathLst>
                <a:path extrusionOk="0" h="2463451" w="2752826">
                  <a:moveTo>
                    <a:pt x="1036794" y="484346"/>
                  </a:moveTo>
                  <a:lnTo>
                    <a:pt x="1041639" y="467297"/>
                  </a:lnTo>
                  <a:lnTo>
                    <a:pt x="1041639" y="430340"/>
                  </a:lnTo>
                  <a:cubicBezTo>
                    <a:pt x="1034789" y="431164"/>
                    <a:pt x="1027873" y="431164"/>
                    <a:pt x="1021023" y="430340"/>
                  </a:cubicBezTo>
                  <a:cubicBezTo>
                    <a:pt x="1017413" y="428720"/>
                    <a:pt x="1019883" y="418624"/>
                    <a:pt x="1019883" y="418624"/>
                  </a:cubicBezTo>
                  <a:lnTo>
                    <a:pt x="1036794" y="404051"/>
                  </a:lnTo>
                  <a:lnTo>
                    <a:pt x="1002878" y="411290"/>
                  </a:lnTo>
                  <a:lnTo>
                    <a:pt x="990717" y="430340"/>
                  </a:lnTo>
                  <a:lnTo>
                    <a:pt x="952716" y="453866"/>
                  </a:lnTo>
                  <a:lnTo>
                    <a:pt x="969722" y="463391"/>
                  </a:lnTo>
                  <a:lnTo>
                    <a:pt x="980647" y="470630"/>
                  </a:lnTo>
                  <a:lnTo>
                    <a:pt x="996988" y="473107"/>
                  </a:lnTo>
                  <a:lnTo>
                    <a:pt x="996988" y="462344"/>
                  </a:lnTo>
                  <a:cubicBezTo>
                    <a:pt x="996988" y="462344"/>
                    <a:pt x="1015988" y="457486"/>
                    <a:pt x="1020643" y="464725"/>
                  </a:cubicBezTo>
                  <a:lnTo>
                    <a:pt x="1018268" y="478155"/>
                  </a:lnTo>
                  <a:lnTo>
                    <a:pt x="1036794" y="484346"/>
                  </a:lnTo>
                  <a:close/>
                  <a:moveTo>
                    <a:pt x="616692" y="1010603"/>
                  </a:moveTo>
                  <a:cubicBezTo>
                    <a:pt x="606783" y="1006135"/>
                    <a:pt x="595440" y="1006135"/>
                    <a:pt x="585531" y="1010603"/>
                  </a:cubicBezTo>
                  <a:cubicBezTo>
                    <a:pt x="585702" y="1024414"/>
                    <a:pt x="574967" y="1035891"/>
                    <a:pt x="561211" y="1036606"/>
                  </a:cubicBezTo>
                  <a:lnTo>
                    <a:pt x="588951" y="1052132"/>
                  </a:lnTo>
                  <a:lnTo>
                    <a:pt x="616692" y="1041749"/>
                  </a:lnTo>
                  <a:lnTo>
                    <a:pt x="652983" y="1029653"/>
                  </a:lnTo>
                  <a:lnTo>
                    <a:pt x="684049" y="1052132"/>
                  </a:lnTo>
                  <a:cubicBezTo>
                    <a:pt x="707420" y="1023557"/>
                    <a:pt x="684049" y="1007078"/>
                    <a:pt x="684049" y="1007078"/>
                  </a:cubicBezTo>
                  <a:lnTo>
                    <a:pt x="616692" y="1010603"/>
                  </a:lnTo>
                  <a:close/>
                  <a:moveTo>
                    <a:pt x="1206658" y="1540478"/>
                  </a:moveTo>
                  <a:lnTo>
                    <a:pt x="1179773" y="1534763"/>
                  </a:lnTo>
                  <a:lnTo>
                    <a:pt x="1133031" y="1504950"/>
                  </a:lnTo>
                  <a:lnTo>
                    <a:pt x="1091990" y="1504950"/>
                  </a:lnTo>
                  <a:lnTo>
                    <a:pt x="1056554" y="1486567"/>
                  </a:lnTo>
                  <a:lnTo>
                    <a:pt x="1042399" y="1486567"/>
                  </a:lnTo>
                  <a:cubicBezTo>
                    <a:pt x="1042399" y="1486567"/>
                    <a:pt x="1045249" y="1466660"/>
                    <a:pt x="1040974" y="1465231"/>
                  </a:cubicBezTo>
                  <a:cubicBezTo>
                    <a:pt x="1036699" y="1463802"/>
                    <a:pt x="1005633" y="1445324"/>
                    <a:pt x="1005633" y="1445324"/>
                  </a:cubicBezTo>
                  <a:lnTo>
                    <a:pt x="981502" y="1453896"/>
                  </a:lnTo>
                  <a:lnTo>
                    <a:pt x="981502" y="1436846"/>
                  </a:lnTo>
                  <a:lnTo>
                    <a:pt x="964497" y="1429703"/>
                  </a:lnTo>
                  <a:lnTo>
                    <a:pt x="950341" y="1429703"/>
                  </a:lnTo>
                  <a:lnTo>
                    <a:pt x="951766" y="1415510"/>
                  </a:lnTo>
                  <a:cubicBezTo>
                    <a:pt x="951766" y="1415510"/>
                    <a:pt x="964497" y="1390269"/>
                    <a:pt x="957467" y="1385888"/>
                  </a:cubicBezTo>
                  <a:cubicBezTo>
                    <a:pt x="950436" y="1381506"/>
                    <a:pt x="924881" y="1324642"/>
                    <a:pt x="924881" y="1324642"/>
                  </a:cubicBezTo>
                  <a:lnTo>
                    <a:pt x="886880" y="1303306"/>
                  </a:lnTo>
                  <a:lnTo>
                    <a:pt x="845838" y="1303306"/>
                  </a:lnTo>
                  <a:lnTo>
                    <a:pt x="810403" y="1269302"/>
                  </a:lnTo>
                  <a:lnTo>
                    <a:pt x="775062" y="1240727"/>
                  </a:lnTo>
                  <a:lnTo>
                    <a:pt x="755206" y="1201007"/>
                  </a:lnTo>
                  <a:lnTo>
                    <a:pt x="733925" y="1186815"/>
                  </a:lnTo>
                  <a:cubicBezTo>
                    <a:pt x="733925" y="1186815"/>
                    <a:pt x="709890" y="1202436"/>
                    <a:pt x="704190" y="1201007"/>
                  </a:cubicBezTo>
                  <a:cubicBezTo>
                    <a:pt x="698489" y="1199579"/>
                    <a:pt x="663149" y="1186815"/>
                    <a:pt x="663149" y="1186815"/>
                  </a:cubicBezTo>
                  <a:lnTo>
                    <a:pt x="633413" y="1178338"/>
                  </a:lnTo>
                  <a:lnTo>
                    <a:pt x="596267" y="1195769"/>
                  </a:lnTo>
                  <a:lnTo>
                    <a:pt x="596267" y="1233869"/>
                  </a:lnTo>
                  <a:lnTo>
                    <a:pt x="582111" y="1224344"/>
                  </a:lnTo>
                  <a:lnTo>
                    <a:pt x="582111" y="1210056"/>
                  </a:lnTo>
                  <a:lnTo>
                    <a:pt x="594842" y="1185958"/>
                  </a:lnTo>
                  <a:lnTo>
                    <a:pt x="600542" y="1168908"/>
                  </a:lnTo>
                  <a:lnTo>
                    <a:pt x="587812" y="1163288"/>
                  </a:lnTo>
                  <a:lnTo>
                    <a:pt x="570806" y="1183100"/>
                  </a:lnTo>
                  <a:lnTo>
                    <a:pt x="528340" y="1195769"/>
                  </a:lnTo>
                  <a:lnTo>
                    <a:pt x="519790" y="1214247"/>
                  </a:lnTo>
                  <a:lnTo>
                    <a:pt x="499934" y="1232726"/>
                  </a:lnTo>
                  <a:lnTo>
                    <a:pt x="494329" y="1248347"/>
                  </a:lnTo>
                  <a:lnTo>
                    <a:pt x="463168" y="1222820"/>
                  </a:lnTo>
                  <a:cubicBezTo>
                    <a:pt x="452661" y="1228335"/>
                    <a:pt x="441773" y="1233078"/>
                    <a:pt x="430582" y="1237012"/>
                  </a:cubicBezTo>
                  <a:cubicBezTo>
                    <a:pt x="419096" y="1230897"/>
                    <a:pt x="408190" y="1223762"/>
                    <a:pt x="397996" y="1215676"/>
                  </a:cubicBezTo>
                  <a:lnTo>
                    <a:pt x="382416" y="1185863"/>
                  </a:lnTo>
                  <a:lnTo>
                    <a:pt x="390966" y="1146143"/>
                  </a:lnTo>
                  <a:lnTo>
                    <a:pt x="397996" y="1104900"/>
                  </a:lnTo>
                  <a:lnTo>
                    <a:pt x="371111" y="1087850"/>
                  </a:lnTo>
                  <a:lnTo>
                    <a:pt x="334250" y="1087850"/>
                  </a:lnTo>
                  <a:lnTo>
                    <a:pt x="305749" y="1079373"/>
                  </a:lnTo>
                  <a:lnTo>
                    <a:pt x="319049" y="1058037"/>
                  </a:lnTo>
                  <a:lnTo>
                    <a:pt x="334629" y="1026795"/>
                  </a:lnTo>
                  <a:lnTo>
                    <a:pt x="348785" y="1004126"/>
                  </a:lnTo>
                  <a:cubicBezTo>
                    <a:pt x="348785" y="1004126"/>
                    <a:pt x="352775" y="993743"/>
                    <a:pt x="357335" y="991362"/>
                  </a:cubicBezTo>
                  <a:cubicBezTo>
                    <a:pt x="375386" y="981837"/>
                    <a:pt x="357335" y="972884"/>
                    <a:pt x="357335" y="972884"/>
                  </a:cubicBezTo>
                  <a:cubicBezTo>
                    <a:pt x="357335" y="972884"/>
                    <a:pt x="319334" y="970026"/>
                    <a:pt x="313444" y="972884"/>
                  </a:cubicBezTo>
                  <a:cubicBezTo>
                    <a:pt x="307554" y="975741"/>
                    <a:pt x="292163" y="984218"/>
                    <a:pt x="292163" y="984218"/>
                  </a:cubicBezTo>
                  <a:lnTo>
                    <a:pt x="292163" y="1016889"/>
                  </a:lnTo>
                  <a:lnTo>
                    <a:pt x="263663" y="1029653"/>
                  </a:lnTo>
                  <a:lnTo>
                    <a:pt x="219771" y="1039178"/>
                  </a:lnTo>
                  <a:lnTo>
                    <a:pt x="190036" y="1009269"/>
                  </a:lnTo>
                  <a:cubicBezTo>
                    <a:pt x="185760" y="1005078"/>
                    <a:pt x="175880" y="958215"/>
                    <a:pt x="175880" y="958215"/>
                  </a:cubicBezTo>
                  <a:lnTo>
                    <a:pt x="194216" y="941165"/>
                  </a:lnTo>
                  <a:lnTo>
                    <a:pt x="202766" y="926973"/>
                  </a:lnTo>
                  <a:lnTo>
                    <a:pt x="204191" y="892874"/>
                  </a:lnTo>
                  <a:lnTo>
                    <a:pt x="222526" y="877253"/>
                  </a:lnTo>
                  <a:lnTo>
                    <a:pt x="229652" y="858774"/>
                  </a:lnTo>
                  <a:lnTo>
                    <a:pt x="250742" y="843344"/>
                  </a:lnTo>
                  <a:lnTo>
                    <a:pt x="270978" y="824770"/>
                  </a:lnTo>
                  <a:lnTo>
                    <a:pt x="289408" y="819150"/>
                  </a:lnTo>
                  <a:lnTo>
                    <a:pt x="314869" y="824770"/>
                  </a:lnTo>
                  <a:cubicBezTo>
                    <a:pt x="316294" y="815245"/>
                    <a:pt x="363035" y="819150"/>
                    <a:pt x="363035" y="819150"/>
                  </a:cubicBezTo>
                  <a:lnTo>
                    <a:pt x="381466" y="818198"/>
                  </a:lnTo>
                  <a:lnTo>
                    <a:pt x="380041" y="807815"/>
                  </a:lnTo>
                  <a:cubicBezTo>
                    <a:pt x="388591" y="800671"/>
                    <a:pt x="416902" y="807815"/>
                    <a:pt x="416902" y="807815"/>
                  </a:cubicBezTo>
                  <a:lnTo>
                    <a:pt x="454903" y="804577"/>
                  </a:lnTo>
                  <a:cubicBezTo>
                    <a:pt x="463263" y="806387"/>
                    <a:pt x="470293" y="823627"/>
                    <a:pt x="470293" y="823627"/>
                  </a:cubicBezTo>
                  <a:lnTo>
                    <a:pt x="453288" y="839248"/>
                  </a:lnTo>
                  <a:lnTo>
                    <a:pt x="464688" y="873252"/>
                  </a:lnTo>
                  <a:lnTo>
                    <a:pt x="475993" y="888873"/>
                  </a:lnTo>
                  <a:lnTo>
                    <a:pt x="471718" y="904494"/>
                  </a:lnTo>
                  <a:lnTo>
                    <a:pt x="498984" y="900494"/>
                  </a:lnTo>
                  <a:cubicBezTo>
                    <a:pt x="499427" y="891477"/>
                    <a:pt x="499871" y="882460"/>
                    <a:pt x="500314" y="873443"/>
                  </a:cubicBezTo>
                  <a:lnTo>
                    <a:pt x="501739" y="840772"/>
                  </a:lnTo>
                  <a:lnTo>
                    <a:pt x="497559" y="804958"/>
                  </a:lnTo>
                  <a:lnTo>
                    <a:pt x="523020" y="749903"/>
                  </a:lnTo>
                  <a:lnTo>
                    <a:pt x="626383" y="683228"/>
                  </a:lnTo>
                  <a:cubicBezTo>
                    <a:pt x="625908" y="675164"/>
                    <a:pt x="625432" y="667099"/>
                    <a:pt x="624957" y="659035"/>
                  </a:cubicBezTo>
                  <a:lnTo>
                    <a:pt x="631988" y="624269"/>
                  </a:lnTo>
                  <a:lnTo>
                    <a:pt x="650418" y="630650"/>
                  </a:lnTo>
                  <a:lnTo>
                    <a:pt x="683004" y="591884"/>
                  </a:lnTo>
                  <a:lnTo>
                    <a:pt x="725470" y="577787"/>
                  </a:lnTo>
                  <a:lnTo>
                    <a:pt x="750931" y="560451"/>
                  </a:lnTo>
                  <a:lnTo>
                    <a:pt x="763661" y="534829"/>
                  </a:lnTo>
                  <a:lnTo>
                    <a:pt x="810403" y="520637"/>
                  </a:lnTo>
                  <a:lnTo>
                    <a:pt x="857144" y="496538"/>
                  </a:lnTo>
                  <a:lnTo>
                    <a:pt x="835673" y="519494"/>
                  </a:lnTo>
                  <a:lnTo>
                    <a:pt x="832823" y="539401"/>
                  </a:lnTo>
                  <a:lnTo>
                    <a:pt x="858284" y="533686"/>
                  </a:lnTo>
                  <a:lnTo>
                    <a:pt x="880990" y="520922"/>
                  </a:lnTo>
                  <a:lnTo>
                    <a:pt x="900750" y="515302"/>
                  </a:lnTo>
                  <a:lnTo>
                    <a:pt x="919180" y="509588"/>
                  </a:lnTo>
                  <a:lnTo>
                    <a:pt x="924881" y="496824"/>
                  </a:lnTo>
                  <a:lnTo>
                    <a:pt x="912150" y="496824"/>
                  </a:lnTo>
                  <a:lnTo>
                    <a:pt x="892295" y="489680"/>
                  </a:lnTo>
                  <a:lnTo>
                    <a:pt x="863794" y="468440"/>
                  </a:lnTo>
                  <a:cubicBezTo>
                    <a:pt x="863196" y="463742"/>
                    <a:pt x="864734" y="459023"/>
                    <a:pt x="867974" y="455581"/>
                  </a:cubicBezTo>
                  <a:lnTo>
                    <a:pt x="880799" y="444056"/>
                  </a:lnTo>
                  <a:cubicBezTo>
                    <a:pt x="880799" y="444056"/>
                    <a:pt x="886405" y="437198"/>
                    <a:pt x="882224" y="437198"/>
                  </a:cubicBezTo>
                  <a:cubicBezTo>
                    <a:pt x="878044" y="437198"/>
                    <a:pt x="846789" y="430340"/>
                    <a:pt x="846789" y="430340"/>
                  </a:cubicBezTo>
                  <a:lnTo>
                    <a:pt x="812778" y="444056"/>
                  </a:lnTo>
                  <a:lnTo>
                    <a:pt x="793492" y="444056"/>
                  </a:lnTo>
                  <a:lnTo>
                    <a:pt x="817623" y="423005"/>
                  </a:lnTo>
                  <a:lnTo>
                    <a:pt x="844508" y="423005"/>
                  </a:lnTo>
                  <a:lnTo>
                    <a:pt x="874244" y="415862"/>
                  </a:lnTo>
                  <a:lnTo>
                    <a:pt x="935996" y="415862"/>
                  </a:lnTo>
                  <a:lnTo>
                    <a:pt x="970007" y="408718"/>
                  </a:lnTo>
                  <a:lnTo>
                    <a:pt x="994233" y="395669"/>
                  </a:lnTo>
                  <a:lnTo>
                    <a:pt x="1023968" y="392621"/>
                  </a:lnTo>
                  <a:lnTo>
                    <a:pt x="1032519" y="360712"/>
                  </a:lnTo>
                  <a:lnTo>
                    <a:pt x="1012663" y="343662"/>
                  </a:lnTo>
                  <a:lnTo>
                    <a:pt x="984162" y="328898"/>
                  </a:lnTo>
                  <a:lnTo>
                    <a:pt x="978462" y="295370"/>
                  </a:lnTo>
                  <a:lnTo>
                    <a:pt x="962882" y="261271"/>
                  </a:lnTo>
                  <a:lnTo>
                    <a:pt x="948726" y="261271"/>
                  </a:lnTo>
                  <a:lnTo>
                    <a:pt x="947301" y="279749"/>
                  </a:lnTo>
                  <a:lnTo>
                    <a:pt x="924691" y="279749"/>
                  </a:lnTo>
                  <a:lnTo>
                    <a:pt x="918991" y="291084"/>
                  </a:lnTo>
                  <a:lnTo>
                    <a:pt x="910535" y="296799"/>
                  </a:lnTo>
                  <a:lnTo>
                    <a:pt x="896380" y="299656"/>
                  </a:lnTo>
                  <a:lnTo>
                    <a:pt x="883555" y="286798"/>
                  </a:lnTo>
                  <a:lnTo>
                    <a:pt x="900560" y="268415"/>
                  </a:lnTo>
                  <a:lnTo>
                    <a:pt x="880799" y="249936"/>
                  </a:lnTo>
                  <a:lnTo>
                    <a:pt x="856669" y="237173"/>
                  </a:lnTo>
                  <a:lnTo>
                    <a:pt x="831493" y="237173"/>
                  </a:lnTo>
                  <a:lnTo>
                    <a:pt x="813063" y="242792"/>
                  </a:lnTo>
                  <a:lnTo>
                    <a:pt x="787602" y="272606"/>
                  </a:lnTo>
                  <a:lnTo>
                    <a:pt x="767746" y="289655"/>
                  </a:lnTo>
                  <a:lnTo>
                    <a:pt x="773447" y="305276"/>
                  </a:lnTo>
                  <a:lnTo>
                    <a:pt x="766226" y="328994"/>
                  </a:lnTo>
                  <a:lnTo>
                    <a:pt x="770501" y="338519"/>
                  </a:lnTo>
                  <a:lnTo>
                    <a:pt x="746371" y="347091"/>
                  </a:lnTo>
                  <a:lnTo>
                    <a:pt x="719485" y="352711"/>
                  </a:lnTo>
                  <a:lnTo>
                    <a:pt x="708180" y="349853"/>
                  </a:lnTo>
                  <a:lnTo>
                    <a:pt x="699629" y="361283"/>
                  </a:lnTo>
                  <a:lnTo>
                    <a:pt x="715210" y="393192"/>
                  </a:lnTo>
                  <a:lnTo>
                    <a:pt x="699629" y="403860"/>
                  </a:lnTo>
                  <a:lnTo>
                    <a:pt x="678444" y="403860"/>
                  </a:lnTo>
                  <a:lnTo>
                    <a:pt x="660488" y="380714"/>
                  </a:lnTo>
                  <a:lnTo>
                    <a:pt x="656213" y="367570"/>
                  </a:lnTo>
                  <a:lnTo>
                    <a:pt x="668944" y="360521"/>
                  </a:lnTo>
                  <a:lnTo>
                    <a:pt x="659443" y="343472"/>
                  </a:lnTo>
                  <a:lnTo>
                    <a:pt x="629708" y="342043"/>
                  </a:lnTo>
                  <a:lnTo>
                    <a:pt x="590091" y="317373"/>
                  </a:lnTo>
                  <a:lnTo>
                    <a:pt x="571661" y="317373"/>
                  </a:lnTo>
                  <a:lnTo>
                    <a:pt x="567386" y="302228"/>
                  </a:lnTo>
                  <a:lnTo>
                    <a:pt x="554656" y="296609"/>
                  </a:lnTo>
                  <a:lnTo>
                    <a:pt x="573086" y="275273"/>
                  </a:lnTo>
                  <a:lnTo>
                    <a:pt x="599972" y="259652"/>
                  </a:lnTo>
                  <a:lnTo>
                    <a:pt x="646713" y="242602"/>
                  </a:lnTo>
                  <a:lnTo>
                    <a:pt x="663718" y="236982"/>
                  </a:lnTo>
                  <a:lnTo>
                    <a:pt x="700485" y="228409"/>
                  </a:lnTo>
                  <a:lnTo>
                    <a:pt x="725185" y="214694"/>
                  </a:lnTo>
                  <a:lnTo>
                    <a:pt x="747796" y="194786"/>
                  </a:lnTo>
                  <a:lnTo>
                    <a:pt x="777532" y="194786"/>
                  </a:lnTo>
                  <a:lnTo>
                    <a:pt x="812968" y="185833"/>
                  </a:lnTo>
                  <a:lnTo>
                    <a:pt x="835673" y="185833"/>
                  </a:lnTo>
                  <a:lnTo>
                    <a:pt x="845174" y="159353"/>
                  </a:lnTo>
                  <a:lnTo>
                    <a:pt x="799857" y="159353"/>
                  </a:lnTo>
                  <a:lnTo>
                    <a:pt x="782852" y="172403"/>
                  </a:lnTo>
                  <a:lnTo>
                    <a:pt x="753116" y="172403"/>
                  </a:lnTo>
                  <a:cubicBezTo>
                    <a:pt x="746798" y="166154"/>
                    <a:pt x="738980" y="161657"/>
                    <a:pt x="730410" y="159353"/>
                  </a:cubicBezTo>
                  <a:lnTo>
                    <a:pt x="730410" y="148876"/>
                  </a:lnTo>
                  <a:lnTo>
                    <a:pt x="745991" y="134684"/>
                  </a:lnTo>
                  <a:lnTo>
                    <a:pt x="766226" y="119444"/>
                  </a:lnTo>
                  <a:cubicBezTo>
                    <a:pt x="773304" y="110380"/>
                    <a:pt x="779023" y="100338"/>
                    <a:pt x="783232" y="89630"/>
                  </a:cubicBezTo>
                  <a:lnTo>
                    <a:pt x="824273" y="103823"/>
                  </a:lnTo>
                  <a:lnTo>
                    <a:pt x="855339" y="102203"/>
                  </a:lnTo>
                  <a:lnTo>
                    <a:pt x="876714" y="100965"/>
                  </a:lnTo>
                  <a:lnTo>
                    <a:pt x="903600" y="102394"/>
                  </a:lnTo>
                  <a:lnTo>
                    <a:pt x="919180" y="108109"/>
                  </a:lnTo>
                  <a:cubicBezTo>
                    <a:pt x="914905" y="119444"/>
                    <a:pt x="897995" y="110966"/>
                    <a:pt x="897995" y="110966"/>
                  </a:cubicBezTo>
                  <a:lnTo>
                    <a:pt x="846979" y="116586"/>
                  </a:lnTo>
                  <a:lnTo>
                    <a:pt x="824273" y="128969"/>
                  </a:lnTo>
                  <a:lnTo>
                    <a:pt x="831398" y="113348"/>
                  </a:lnTo>
                  <a:lnTo>
                    <a:pt x="807267" y="114776"/>
                  </a:lnTo>
                  <a:lnTo>
                    <a:pt x="778767" y="133160"/>
                  </a:lnTo>
                  <a:lnTo>
                    <a:pt x="798622" y="143161"/>
                  </a:lnTo>
                  <a:lnTo>
                    <a:pt x="845364" y="143161"/>
                  </a:lnTo>
                  <a:lnTo>
                    <a:pt x="870824" y="152686"/>
                  </a:lnTo>
                  <a:lnTo>
                    <a:pt x="892105" y="144209"/>
                  </a:lnTo>
                  <a:lnTo>
                    <a:pt x="914715" y="152686"/>
                  </a:lnTo>
                  <a:lnTo>
                    <a:pt x="941696" y="161258"/>
                  </a:lnTo>
                  <a:lnTo>
                    <a:pt x="909110" y="171450"/>
                  </a:lnTo>
                  <a:lnTo>
                    <a:pt x="880609" y="184880"/>
                  </a:lnTo>
                  <a:lnTo>
                    <a:pt x="852109" y="191072"/>
                  </a:lnTo>
                  <a:lnTo>
                    <a:pt x="829498" y="199549"/>
                  </a:lnTo>
                  <a:lnTo>
                    <a:pt x="838998" y="219456"/>
                  </a:lnTo>
                  <a:lnTo>
                    <a:pt x="898470" y="218027"/>
                  </a:lnTo>
                  <a:lnTo>
                    <a:pt x="935996" y="241173"/>
                  </a:lnTo>
                  <a:lnTo>
                    <a:pt x="967157" y="241173"/>
                  </a:lnTo>
                  <a:lnTo>
                    <a:pt x="968582" y="228409"/>
                  </a:lnTo>
                  <a:lnTo>
                    <a:pt x="975612" y="215646"/>
                  </a:lnTo>
                  <a:lnTo>
                    <a:pt x="989862" y="212789"/>
                  </a:lnTo>
                  <a:lnTo>
                    <a:pt x="978462" y="197168"/>
                  </a:lnTo>
                  <a:lnTo>
                    <a:pt x="974282" y="185357"/>
                  </a:lnTo>
                  <a:lnTo>
                    <a:pt x="991192" y="185357"/>
                  </a:lnTo>
                  <a:lnTo>
                    <a:pt x="1005443" y="195739"/>
                  </a:lnTo>
                  <a:cubicBezTo>
                    <a:pt x="1016748" y="204311"/>
                    <a:pt x="1040784" y="185357"/>
                    <a:pt x="1040784" y="185357"/>
                  </a:cubicBezTo>
                  <a:lnTo>
                    <a:pt x="1076220" y="171926"/>
                  </a:lnTo>
                  <a:lnTo>
                    <a:pt x="1032329" y="158877"/>
                  </a:lnTo>
                  <a:lnTo>
                    <a:pt x="1018173" y="144685"/>
                  </a:lnTo>
                  <a:cubicBezTo>
                    <a:pt x="1022353" y="136112"/>
                    <a:pt x="971432" y="123349"/>
                    <a:pt x="971432" y="123349"/>
                  </a:cubicBezTo>
                  <a:lnTo>
                    <a:pt x="931721" y="99250"/>
                  </a:lnTo>
                  <a:lnTo>
                    <a:pt x="922221" y="89249"/>
                  </a:lnTo>
                  <a:lnTo>
                    <a:pt x="888495" y="89249"/>
                  </a:lnTo>
                  <a:lnTo>
                    <a:pt x="915380" y="77914"/>
                  </a:lnTo>
                  <a:lnTo>
                    <a:pt x="981882" y="84963"/>
                  </a:lnTo>
                  <a:lnTo>
                    <a:pt x="1015893" y="77914"/>
                  </a:lnTo>
                  <a:lnTo>
                    <a:pt x="1093795" y="58007"/>
                  </a:lnTo>
                  <a:lnTo>
                    <a:pt x="1146142" y="45244"/>
                  </a:lnTo>
                  <a:lnTo>
                    <a:pt x="1184143" y="31052"/>
                  </a:lnTo>
                  <a:lnTo>
                    <a:pt x="1140157" y="24194"/>
                  </a:lnTo>
                  <a:cubicBezTo>
                    <a:pt x="1140157" y="24194"/>
                    <a:pt x="1108996" y="32766"/>
                    <a:pt x="1104721" y="32766"/>
                  </a:cubicBezTo>
                  <a:cubicBezTo>
                    <a:pt x="1100445" y="32766"/>
                    <a:pt x="1063680" y="35623"/>
                    <a:pt x="1059404" y="35623"/>
                  </a:cubicBezTo>
                  <a:lnTo>
                    <a:pt x="960222" y="35623"/>
                  </a:lnTo>
                  <a:lnTo>
                    <a:pt x="929156" y="42672"/>
                  </a:lnTo>
                  <a:lnTo>
                    <a:pt x="957657" y="49816"/>
                  </a:lnTo>
                  <a:lnTo>
                    <a:pt x="940651" y="59341"/>
                  </a:lnTo>
                  <a:lnTo>
                    <a:pt x="910915" y="59341"/>
                  </a:lnTo>
                  <a:lnTo>
                    <a:pt x="893910" y="65056"/>
                  </a:lnTo>
                  <a:lnTo>
                    <a:pt x="916520" y="48006"/>
                  </a:lnTo>
                  <a:lnTo>
                    <a:pt x="892485" y="42291"/>
                  </a:lnTo>
                  <a:lnTo>
                    <a:pt x="862749" y="49435"/>
                  </a:lnTo>
                  <a:lnTo>
                    <a:pt x="825888" y="70675"/>
                  </a:lnTo>
                  <a:lnTo>
                    <a:pt x="842893" y="76390"/>
                  </a:lnTo>
                  <a:lnTo>
                    <a:pt x="867024" y="66865"/>
                  </a:lnTo>
                  <a:lnTo>
                    <a:pt x="886785" y="71057"/>
                  </a:lnTo>
                  <a:lnTo>
                    <a:pt x="865599" y="76772"/>
                  </a:lnTo>
                  <a:lnTo>
                    <a:pt x="857049" y="88106"/>
                  </a:lnTo>
                  <a:lnTo>
                    <a:pt x="871204" y="92393"/>
                  </a:lnTo>
                  <a:lnTo>
                    <a:pt x="833203" y="95250"/>
                  </a:lnTo>
                  <a:lnTo>
                    <a:pt x="766701" y="83915"/>
                  </a:lnTo>
                  <a:lnTo>
                    <a:pt x="739816" y="116491"/>
                  </a:lnTo>
                  <a:lnTo>
                    <a:pt x="685949" y="154591"/>
                  </a:lnTo>
                  <a:lnTo>
                    <a:pt x="700105" y="165925"/>
                  </a:lnTo>
                  <a:lnTo>
                    <a:pt x="690604" y="171926"/>
                  </a:lnTo>
                  <a:lnTo>
                    <a:pt x="677874" y="178689"/>
                  </a:lnTo>
                  <a:lnTo>
                    <a:pt x="641013" y="171926"/>
                  </a:lnTo>
                  <a:lnTo>
                    <a:pt x="590091" y="185357"/>
                  </a:lnTo>
                  <a:lnTo>
                    <a:pt x="477559" y="240252"/>
                  </a:lnTo>
                  <a:cubicBezTo>
                    <a:pt x="181848" y="530352"/>
                    <a:pt x="102036" y="696627"/>
                    <a:pt x="0" y="1091502"/>
                  </a:cubicBezTo>
                  <a:lnTo>
                    <a:pt x="114699" y="1064800"/>
                  </a:lnTo>
                  <a:lnTo>
                    <a:pt x="134554" y="1086041"/>
                  </a:lnTo>
                  <a:lnTo>
                    <a:pt x="168565" y="1091756"/>
                  </a:lnTo>
                  <a:lnTo>
                    <a:pt x="191271" y="1105948"/>
                  </a:lnTo>
                  <a:lnTo>
                    <a:pt x="215306" y="1096423"/>
                  </a:lnTo>
                  <a:lnTo>
                    <a:pt x="235162" y="1116330"/>
                  </a:lnTo>
                  <a:lnTo>
                    <a:pt x="279053" y="1140428"/>
                  </a:lnTo>
                  <a:lnTo>
                    <a:pt x="321519" y="1146143"/>
                  </a:lnTo>
                  <a:lnTo>
                    <a:pt x="334250" y="1188720"/>
                  </a:lnTo>
                  <a:cubicBezTo>
                    <a:pt x="334250" y="1188720"/>
                    <a:pt x="363985" y="1215676"/>
                    <a:pt x="362750" y="1221391"/>
                  </a:cubicBezTo>
                  <a:cubicBezTo>
                    <a:pt x="361515" y="1227106"/>
                    <a:pt x="372251" y="1252633"/>
                    <a:pt x="378331" y="1252633"/>
                  </a:cubicBezTo>
                  <a:cubicBezTo>
                    <a:pt x="392505" y="1257710"/>
                    <a:pt x="406252" y="1263891"/>
                    <a:pt x="419467" y="1271111"/>
                  </a:cubicBezTo>
                  <a:lnTo>
                    <a:pt x="443503" y="1273874"/>
                  </a:lnTo>
                  <a:lnTo>
                    <a:pt x="453003" y="1252633"/>
                  </a:lnTo>
                  <a:lnTo>
                    <a:pt x="474283" y="1252633"/>
                  </a:lnTo>
                  <a:lnTo>
                    <a:pt x="474283" y="1273874"/>
                  </a:lnTo>
                  <a:lnTo>
                    <a:pt x="482834" y="1285304"/>
                  </a:lnTo>
                  <a:lnTo>
                    <a:pt x="485589" y="1317879"/>
                  </a:lnTo>
                  <a:lnTo>
                    <a:pt x="494139" y="1342073"/>
                  </a:lnTo>
                  <a:lnTo>
                    <a:pt x="479983" y="1357694"/>
                  </a:lnTo>
                  <a:lnTo>
                    <a:pt x="457278" y="1386269"/>
                  </a:lnTo>
                  <a:lnTo>
                    <a:pt x="428777" y="1425797"/>
                  </a:lnTo>
                  <a:lnTo>
                    <a:pt x="431627" y="1463897"/>
                  </a:lnTo>
                  <a:lnTo>
                    <a:pt x="424502" y="1489424"/>
                  </a:lnTo>
                  <a:lnTo>
                    <a:pt x="445782" y="1496568"/>
                  </a:lnTo>
                  <a:lnTo>
                    <a:pt x="427352" y="1522095"/>
                  </a:lnTo>
                  <a:cubicBezTo>
                    <a:pt x="431114" y="1532801"/>
                    <a:pt x="434287" y="1543707"/>
                    <a:pt x="436852" y="1554766"/>
                  </a:cubicBezTo>
                  <a:cubicBezTo>
                    <a:pt x="441251" y="1566948"/>
                    <a:pt x="446457" y="1578816"/>
                    <a:pt x="452433" y="1590294"/>
                  </a:cubicBezTo>
                  <a:lnTo>
                    <a:pt x="472288" y="1607344"/>
                  </a:lnTo>
                  <a:lnTo>
                    <a:pt x="480838" y="1635919"/>
                  </a:lnTo>
                  <a:lnTo>
                    <a:pt x="529005" y="1735265"/>
                  </a:lnTo>
                  <a:lnTo>
                    <a:pt x="562921" y="1763840"/>
                  </a:lnTo>
                  <a:lnTo>
                    <a:pt x="612512" y="1789367"/>
                  </a:lnTo>
                  <a:cubicBezTo>
                    <a:pt x="612512" y="1789367"/>
                    <a:pt x="643673" y="1823466"/>
                    <a:pt x="645098" y="1827467"/>
                  </a:cubicBezTo>
                  <a:cubicBezTo>
                    <a:pt x="646523" y="1831467"/>
                    <a:pt x="662103" y="1894142"/>
                    <a:pt x="662103" y="1894142"/>
                  </a:cubicBezTo>
                  <a:cubicBezTo>
                    <a:pt x="661882" y="1905826"/>
                    <a:pt x="661660" y="1917510"/>
                    <a:pt x="661439" y="1929194"/>
                  </a:cubicBezTo>
                  <a:lnTo>
                    <a:pt x="670939" y="1966055"/>
                  </a:lnTo>
                  <a:lnTo>
                    <a:pt x="673789" y="2007299"/>
                  </a:lnTo>
                  <a:lnTo>
                    <a:pt x="678064" y="2064449"/>
                  </a:lnTo>
                  <a:lnTo>
                    <a:pt x="692219" y="2109883"/>
                  </a:lnTo>
                  <a:lnTo>
                    <a:pt x="704950" y="2169509"/>
                  </a:lnTo>
                  <a:lnTo>
                    <a:pt x="689369" y="2189417"/>
                  </a:lnTo>
                  <a:lnTo>
                    <a:pt x="698869" y="2218849"/>
                  </a:lnTo>
                  <a:lnTo>
                    <a:pt x="710270" y="2261807"/>
                  </a:lnTo>
                  <a:lnTo>
                    <a:pt x="730030" y="2283143"/>
                  </a:lnTo>
                  <a:cubicBezTo>
                    <a:pt x="729587" y="2294509"/>
                    <a:pt x="729143" y="2305876"/>
                    <a:pt x="728700" y="2317242"/>
                  </a:cubicBezTo>
                  <a:lnTo>
                    <a:pt x="732880" y="2351246"/>
                  </a:lnTo>
                  <a:lnTo>
                    <a:pt x="820758" y="2444972"/>
                  </a:lnTo>
                  <a:lnTo>
                    <a:pt x="837668" y="2463451"/>
                  </a:lnTo>
                  <a:lnTo>
                    <a:pt x="837668" y="2419445"/>
                  </a:lnTo>
                  <a:lnTo>
                    <a:pt x="866169" y="2402967"/>
                  </a:lnTo>
                  <a:lnTo>
                    <a:pt x="866169" y="2376869"/>
                  </a:lnTo>
                  <a:lnTo>
                    <a:pt x="837668" y="2364105"/>
                  </a:lnTo>
                  <a:lnTo>
                    <a:pt x="837668" y="2344198"/>
                  </a:lnTo>
                  <a:lnTo>
                    <a:pt x="851634" y="2331434"/>
                  </a:lnTo>
                  <a:lnTo>
                    <a:pt x="865694" y="2308670"/>
                  </a:lnTo>
                  <a:lnTo>
                    <a:pt x="865694" y="2290191"/>
                  </a:lnTo>
                  <a:cubicBezTo>
                    <a:pt x="877379" y="2286000"/>
                    <a:pt x="865694" y="2273141"/>
                    <a:pt x="865694" y="2273141"/>
                  </a:cubicBezTo>
                  <a:lnTo>
                    <a:pt x="846219" y="2273141"/>
                  </a:lnTo>
                  <a:lnTo>
                    <a:pt x="844793" y="2254758"/>
                  </a:lnTo>
                  <a:lnTo>
                    <a:pt x="863224" y="2254758"/>
                  </a:lnTo>
                  <a:lnTo>
                    <a:pt x="870824" y="2266093"/>
                  </a:lnTo>
                  <a:lnTo>
                    <a:pt x="885835" y="2254758"/>
                  </a:lnTo>
                  <a:lnTo>
                    <a:pt x="874529" y="2231993"/>
                  </a:lnTo>
                  <a:cubicBezTo>
                    <a:pt x="877379" y="2224945"/>
                    <a:pt x="897235" y="2231993"/>
                    <a:pt x="897235" y="2231993"/>
                  </a:cubicBezTo>
                  <a:lnTo>
                    <a:pt x="931151" y="2212086"/>
                  </a:lnTo>
                  <a:lnTo>
                    <a:pt x="945306" y="2195132"/>
                  </a:lnTo>
                  <a:lnTo>
                    <a:pt x="945306" y="2172367"/>
                  </a:lnTo>
                  <a:lnTo>
                    <a:pt x="929156" y="2157794"/>
                  </a:lnTo>
                  <a:lnTo>
                    <a:pt x="914905" y="2135029"/>
                  </a:lnTo>
                  <a:lnTo>
                    <a:pt x="931911" y="2135029"/>
                  </a:lnTo>
                  <a:cubicBezTo>
                    <a:pt x="931911" y="2135029"/>
                    <a:pt x="957467" y="2147888"/>
                    <a:pt x="965922" y="2135029"/>
                  </a:cubicBezTo>
                  <a:cubicBezTo>
                    <a:pt x="974377" y="2122170"/>
                    <a:pt x="987202" y="2105216"/>
                    <a:pt x="987202" y="2105216"/>
                  </a:cubicBezTo>
                  <a:lnTo>
                    <a:pt x="1002783" y="2068354"/>
                  </a:lnTo>
                  <a:cubicBezTo>
                    <a:pt x="1002783" y="2068354"/>
                    <a:pt x="1032519" y="2014347"/>
                    <a:pt x="1035369" y="2010061"/>
                  </a:cubicBezTo>
                  <a:cubicBezTo>
                    <a:pt x="1038219" y="2005774"/>
                    <a:pt x="1035369" y="1952911"/>
                    <a:pt x="1035369" y="1952911"/>
                  </a:cubicBezTo>
                  <a:lnTo>
                    <a:pt x="1082110" y="1914811"/>
                  </a:lnTo>
                  <a:lnTo>
                    <a:pt x="1113271" y="1914811"/>
                  </a:lnTo>
                  <a:lnTo>
                    <a:pt x="1138732" y="1872139"/>
                  </a:lnTo>
                  <a:lnTo>
                    <a:pt x="1158587" y="1844135"/>
                  </a:lnTo>
                  <a:lnTo>
                    <a:pt x="1158587" y="1796510"/>
                  </a:lnTo>
                  <a:lnTo>
                    <a:pt x="1165617" y="1751076"/>
                  </a:lnTo>
                  <a:lnTo>
                    <a:pt x="1154502" y="1706690"/>
                  </a:lnTo>
                  <a:lnTo>
                    <a:pt x="1194118" y="1654112"/>
                  </a:lnTo>
                  <a:lnTo>
                    <a:pt x="1223854" y="1625537"/>
                  </a:lnTo>
                  <a:lnTo>
                    <a:pt x="1212549" y="1573054"/>
                  </a:lnTo>
                  <a:lnTo>
                    <a:pt x="1206658" y="1540478"/>
                  </a:lnTo>
                  <a:close/>
                  <a:moveTo>
                    <a:pt x="1522257" y="424720"/>
                  </a:moveTo>
                  <a:lnTo>
                    <a:pt x="1531757" y="430340"/>
                  </a:lnTo>
                  <a:lnTo>
                    <a:pt x="1544678" y="419100"/>
                  </a:lnTo>
                  <a:lnTo>
                    <a:pt x="1563013" y="419100"/>
                  </a:lnTo>
                  <a:lnTo>
                    <a:pt x="1579924" y="413385"/>
                  </a:lnTo>
                  <a:lnTo>
                    <a:pt x="1587524" y="402907"/>
                  </a:lnTo>
                  <a:lnTo>
                    <a:pt x="1583914" y="388430"/>
                  </a:lnTo>
                  <a:lnTo>
                    <a:pt x="1591134" y="380714"/>
                  </a:lnTo>
                  <a:cubicBezTo>
                    <a:pt x="1591989" y="368999"/>
                    <a:pt x="1573463" y="360521"/>
                    <a:pt x="1573463" y="360521"/>
                  </a:cubicBezTo>
                  <a:lnTo>
                    <a:pt x="1563013" y="360521"/>
                  </a:lnTo>
                  <a:lnTo>
                    <a:pt x="1550093" y="375476"/>
                  </a:lnTo>
                  <a:lnTo>
                    <a:pt x="1536412" y="375476"/>
                  </a:lnTo>
                  <a:lnTo>
                    <a:pt x="1531567" y="392430"/>
                  </a:lnTo>
                  <a:lnTo>
                    <a:pt x="1533562" y="405194"/>
                  </a:lnTo>
                  <a:lnTo>
                    <a:pt x="1522257" y="412242"/>
                  </a:lnTo>
                  <a:lnTo>
                    <a:pt x="1522257" y="424720"/>
                  </a:lnTo>
                  <a:close/>
                  <a:moveTo>
                    <a:pt x="1607759" y="317373"/>
                  </a:moveTo>
                  <a:lnTo>
                    <a:pt x="1593319" y="323850"/>
                  </a:lnTo>
                  <a:lnTo>
                    <a:pt x="1593319" y="345662"/>
                  </a:lnTo>
                  <a:lnTo>
                    <a:pt x="1594934" y="351282"/>
                  </a:lnTo>
                  <a:cubicBezTo>
                    <a:pt x="1595988" y="355778"/>
                    <a:pt x="1596530" y="360379"/>
                    <a:pt x="1596549" y="364998"/>
                  </a:cubicBezTo>
                  <a:lnTo>
                    <a:pt x="1606999" y="372237"/>
                  </a:lnTo>
                  <a:lnTo>
                    <a:pt x="1617450" y="378714"/>
                  </a:lnTo>
                  <a:lnTo>
                    <a:pt x="1622295" y="388239"/>
                  </a:lnTo>
                  <a:cubicBezTo>
                    <a:pt x="1622295" y="388239"/>
                    <a:pt x="1620680" y="397764"/>
                    <a:pt x="1615075" y="397764"/>
                  </a:cubicBezTo>
                  <a:lnTo>
                    <a:pt x="1602154" y="401860"/>
                  </a:lnTo>
                  <a:lnTo>
                    <a:pt x="1606999" y="410718"/>
                  </a:lnTo>
                  <a:cubicBezTo>
                    <a:pt x="1606999" y="410718"/>
                    <a:pt x="1597499" y="415576"/>
                    <a:pt x="1596549" y="419576"/>
                  </a:cubicBezTo>
                  <a:lnTo>
                    <a:pt x="1605384" y="426053"/>
                  </a:lnTo>
                  <a:lnTo>
                    <a:pt x="1597309" y="434150"/>
                  </a:lnTo>
                  <a:lnTo>
                    <a:pt x="1579639" y="434150"/>
                  </a:lnTo>
                  <a:lnTo>
                    <a:pt x="1579639" y="443675"/>
                  </a:lnTo>
                  <a:lnTo>
                    <a:pt x="1616690" y="443675"/>
                  </a:lnTo>
                  <a:lnTo>
                    <a:pt x="1631985" y="434150"/>
                  </a:lnTo>
                  <a:lnTo>
                    <a:pt x="1654501" y="438150"/>
                  </a:lnTo>
                  <a:cubicBezTo>
                    <a:pt x="1654501" y="438150"/>
                    <a:pt x="1673026" y="434150"/>
                    <a:pt x="1677016" y="434150"/>
                  </a:cubicBezTo>
                  <a:lnTo>
                    <a:pt x="1673786" y="430054"/>
                  </a:lnTo>
                  <a:lnTo>
                    <a:pt x="1679486" y="422815"/>
                  </a:lnTo>
                  <a:lnTo>
                    <a:pt x="1688322" y="412337"/>
                  </a:lnTo>
                  <a:lnTo>
                    <a:pt x="1677016" y="407765"/>
                  </a:lnTo>
                  <a:lnTo>
                    <a:pt x="1664191" y="403765"/>
                  </a:lnTo>
                  <a:lnTo>
                    <a:pt x="1665806" y="390049"/>
                  </a:lnTo>
                  <a:lnTo>
                    <a:pt x="1653646" y="380524"/>
                  </a:lnTo>
                  <a:lnTo>
                    <a:pt x="1635215" y="370427"/>
                  </a:lnTo>
                  <a:lnTo>
                    <a:pt x="1633600" y="351854"/>
                  </a:lnTo>
                  <a:lnTo>
                    <a:pt x="1635215" y="335756"/>
                  </a:lnTo>
                  <a:lnTo>
                    <a:pt x="1616215" y="335756"/>
                  </a:lnTo>
                  <a:lnTo>
                    <a:pt x="1612224" y="327660"/>
                  </a:lnTo>
                  <a:lnTo>
                    <a:pt x="1623435" y="317182"/>
                  </a:lnTo>
                  <a:lnTo>
                    <a:pt x="1607759" y="317373"/>
                  </a:lnTo>
                  <a:close/>
                  <a:moveTo>
                    <a:pt x="1713212" y="386810"/>
                  </a:moveTo>
                  <a:lnTo>
                    <a:pt x="1713212" y="380714"/>
                  </a:lnTo>
                  <a:lnTo>
                    <a:pt x="1726133" y="380714"/>
                  </a:lnTo>
                  <a:lnTo>
                    <a:pt x="1733353" y="375476"/>
                  </a:lnTo>
                  <a:lnTo>
                    <a:pt x="1733353" y="355282"/>
                  </a:lnTo>
                  <a:lnTo>
                    <a:pt x="1742853" y="350425"/>
                  </a:lnTo>
                  <a:lnTo>
                    <a:pt x="1739623" y="334328"/>
                  </a:lnTo>
                  <a:lnTo>
                    <a:pt x="1724518" y="328994"/>
                  </a:lnTo>
                  <a:lnTo>
                    <a:pt x="1702002" y="336232"/>
                  </a:lnTo>
                  <a:lnTo>
                    <a:pt x="1702002" y="348044"/>
                  </a:lnTo>
                  <a:lnTo>
                    <a:pt x="1688322" y="349663"/>
                  </a:lnTo>
                  <a:lnTo>
                    <a:pt x="1685092" y="360521"/>
                  </a:lnTo>
                  <a:lnTo>
                    <a:pt x="1694592" y="364998"/>
                  </a:lnTo>
                  <a:lnTo>
                    <a:pt x="1679296" y="373856"/>
                  </a:lnTo>
                  <a:lnTo>
                    <a:pt x="1675211" y="380714"/>
                  </a:lnTo>
                  <a:lnTo>
                    <a:pt x="1688132" y="392430"/>
                  </a:lnTo>
                  <a:lnTo>
                    <a:pt x="1713212" y="386810"/>
                  </a:lnTo>
                  <a:close/>
                  <a:moveTo>
                    <a:pt x="2524534" y="876110"/>
                  </a:moveTo>
                  <a:lnTo>
                    <a:pt x="2577736" y="904685"/>
                  </a:lnTo>
                  <a:lnTo>
                    <a:pt x="2605192" y="894017"/>
                  </a:lnTo>
                  <a:lnTo>
                    <a:pt x="2623432" y="919925"/>
                  </a:lnTo>
                  <a:lnTo>
                    <a:pt x="2672169" y="930688"/>
                  </a:lnTo>
                  <a:lnTo>
                    <a:pt x="2693449" y="941356"/>
                  </a:lnTo>
                  <a:lnTo>
                    <a:pt x="2752826" y="809593"/>
                  </a:lnTo>
                  <a:cubicBezTo>
                    <a:pt x="2662503" y="608118"/>
                    <a:pt x="2543606" y="384419"/>
                    <a:pt x="2300883" y="208344"/>
                  </a:cubicBezTo>
                  <a:lnTo>
                    <a:pt x="2251877" y="211265"/>
                  </a:lnTo>
                  <a:lnTo>
                    <a:pt x="2241237" y="232696"/>
                  </a:lnTo>
                  <a:lnTo>
                    <a:pt x="2218531" y="224219"/>
                  </a:lnTo>
                  <a:lnTo>
                    <a:pt x="2207796" y="205169"/>
                  </a:lnTo>
                  <a:lnTo>
                    <a:pt x="2186420" y="205169"/>
                  </a:lnTo>
                  <a:lnTo>
                    <a:pt x="2195920" y="214694"/>
                  </a:lnTo>
                  <a:lnTo>
                    <a:pt x="2203616" y="230029"/>
                  </a:lnTo>
                  <a:lnTo>
                    <a:pt x="2170080" y="230029"/>
                  </a:lnTo>
                  <a:lnTo>
                    <a:pt x="2170080" y="248983"/>
                  </a:lnTo>
                  <a:lnTo>
                    <a:pt x="2146139" y="245459"/>
                  </a:lnTo>
                  <a:lnTo>
                    <a:pt x="2131604" y="243269"/>
                  </a:lnTo>
                  <a:lnTo>
                    <a:pt x="2123433" y="247364"/>
                  </a:lnTo>
                  <a:lnTo>
                    <a:pt x="2131034" y="252031"/>
                  </a:lnTo>
                  <a:lnTo>
                    <a:pt x="2141579" y="254413"/>
                  </a:lnTo>
                  <a:lnTo>
                    <a:pt x="2132079" y="257937"/>
                  </a:lnTo>
                  <a:lnTo>
                    <a:pt x="2119348" y="252794"/>
                  </a:lnTo>
                  <a:lnTo>
                    <a:pt x="2103483" y="247459"/>
                  </a:lnTo>
                  <a:lnTo>
                    <a:pt x="2098733" y="236887"/>
                  </a:lnTo>
                  <a:lnTo>
                    <a:pt x="2087048" y="227362"/>
                  </a:lnTo>
                  <a:lnTo>
                    <a:pt x="2073557" y="225552"/>
                  </a:lnTo>
                  <a:lnTo>
                    <a:pt x="2064057" y="214408"/>
                  </a:lnTo>
                  <a:lnTo>
                    <a:pt x="2084768" y="216218"/>
                  </a:lnTo>
                  <a:lnTo>
                    <a:pt x="2103008" y="224409"/>
                  </a:lnTo>
                  <a:lnTo>
                    <a:pt x="2118208" y="226219"/>
                  </a:lnTo>
                  <a:cubicBezTo>
                    <a:pt x="2118208" y="226219"/>
                    <a:pt x="2127709" y="223837"/>
                    <a:pt x="2128754" y="225552"/>
                  </a:cubicBezTo>
                  <a:cubicBezTo>
                    <a:pt x="2136021" y="227877"/>
                    <a:pt x="2143498" y="229473"/>
                    <a:pt x="2151079" y="230315"/>
                  </a:cubicBezTo>
                  <a:lnTo>
                    <a:pt x="2163430" y="220790"/>
                  </a:lnTo>
                  <a:lnTo>
                    <a:pt x="2142529" y="205169"/>
                  </a:lnTo>
                  <a:lnTo>
                    <a:pt x="2105478" y="194215"/>
                  </a:lnTo>
                  <a:lnTo>
                    <a:pt x="2040306" y="185833"/>
                  </a:lnTo>
                  <a:cubicBezTo>
                    <a:pt x="2031376" y="183581"/>
                    <a:pt x="2022560" y="180879"/>
                    <a:pt x="2013895" y="177737"/>
                  </a:cubicBezTo>
                  <a:lnTo>
                    <a:pt x="1992235" y="172403"/>
                  </a:lnTo>
                  <a:lnTo>
                    <a:pt x="1944734" y="172403"/>
                  </a:lnTo>
                  <a:lnTo>
                    <a:pt x="1872531" y="185833"/>
                  </a:lnTo>
                  <a:lnTo>
                    <a:pt x="1832631" y="211265"/>
                  </a:lnTo>
                  <a:lnTo>
                    <a:pt x="1785129" y="254222"/>
                  </a:lnTo>
                  <a:lnTo>
                    <a:pt x="1741713" y="260699"/>
                  </a:lnTo>
                  <a:cubicBezTo>
                    <a:pt x="1734977" y="266327"/>
                    <a:pt x="1728631" y="272405"/>
                    <a:pt x="1722712" y="278892"/>
                  </a:cubicBezTo>
                  <a:lnTo>
                    <a:pt x="1732213" y="299561"/>
                  </a:lnTo>
                  <a:lnTo>
                    <a:pt x="1729838" y="309086"/>
                  </a:lnTo>
                  <a:lnTo>
                    <a:pt x="1736298" y="314325"/>
                  </a:lnTo>
                  <a:lnTo>
                    <a:pt x="1741048" y="323850"/>
                  </a:lnTo>
                  <a:lnTo>
                    <a:pt x="1747508" y="333375"/>
                  </a:lnTo>
                  <a:lnTo>
                    <a:pt x="1771544" y="329851"/>
                  </a:lnTo>
                  <a:lnTo>
                    <a:pt x="1797385" y="315182"/>
                  </a:lnTo>
                  <a:lnTo>
                    <a:pt x="1817335" y="325755"/>
                  </a:lnTo>
                  <a:lnTo>
                    <a:pt x="1832631" y="352235"/>
                  </a:lnTo>
                  <a:lnTo>
                    <a:pt x="1835481" y="368141"/>
                  </a:lnTo>
                  <a:lnTo>
                    <a:pt x="1853721" y="371666"/>
                  </a:lnTo>
                  <a:lnTo>
                    <a:pt x="1866071" y="361093"/>
                  </a:lnTo>
                  <a:lnTo>
                    <a:pt x="1878992" y="358140"/>
                  </a:lnTo>
                  <a:lnTo>
                    <a:pt x="1886022" y="336899"/>
                  </a:lnTo>
                  <a:lnTo>
                    <a:pt x="1887162" y="320421"/>
                  </a:lnTo>
                  <a:lnTo>
                    <a:pt x="1904833" y="315182"/>
                  </a:lnTo>
                  <a:lnTo>
                    <a:pt x="1904833" y="304324"/>
                  </a:lnTo>
                  <a:lnTo>
                    <a:pt x="1898372" y="299656"/>
                  </a:lnTo>
                  <a:lnTo>
                    <a:pt x="1890107" y="294323"/>
                  </a:lnTo>
                  <a:lnTo>
                    <a:pt x="1887162" y="275273"/>
                  </a:lnTo>
                  <a:lnTo>
                    <a:pt x="1914048" y="258223"/>
                  </a:lnTo>
                  <a:cubicBezTo>
                    <a:pt x="1914048" y="258223"/>
                    <a:pt x="1928298" y="245269"/>
                    <a:pt x="1928298" y="242983"/>
                  </a:cubicBezTo>
                  <a:cubicBezTo>
                    <a:pt x="1928298" y="240697"/>
                    <a:pt x="1935328" y="232886"/>
                    <a:pt x="1935328" y="232886"/>
                  </a:cubicBezTo>
                  <a:cubicBezTo>
                    <a:pt x="1935328" y="232886"/>
                    <a:pt x="1946539" y="233553"/>
                    <a:pt x="1950054" y="234125"/>
                  </a:cubicBezTo>
                  <a:cubicBezTo>
                    <a:pt x="1953569" y="234696"/>
                    <a:pt x="1972284" y="241173"/>
                    <a:pt x="1972284" y="241173"/>
                  </a:cubicBezTo>
                  <a:lnTo>
                    <a:pt x="1979409" y="246507"/>
                  </a:lnTo>
                  <a:lnTo>
                    <a:pt x="1957654" y="257080"/>
                  </a:lnTo>
                  <a:lnTo>
                    <a:pt x="1944829" y="270034"/>
                  </a:lnTo>
                  <a:lnTo>
                    <a:pt x="1935328" y="276511"/>
                  </a:lnTo>
                  <a:lnTo>
                    <a:pt x="1944164" y="297085"/>
                  </a:lnTo>
                  <a:lnTo>
                    <a:pt x="1967059" y="308896"/>
                  </a:lnTo>
                  <a:lnTo>
                    <a:pt x="1987580" y="304705"/>
                  </a:lnTo>
                  <a:lnTo>
                    <a:pt x="2020166" y="303086"/>
                  </a:lnTo>
                  <a:cubicBezTo>
                    <a:pt x="2020166" y="303086"/>
                    <a:pt x="2057502" y="310610"/>
                    <a:pt x="2059212" y="311849"/>
                  </a:cubicBezTo>
                  <a:cubicBezTo>
                    <a:pt x="2060922" y="313087"/>
                    <a:pt x="2048476" y="317087"/>
                    <a:pt x="2048476" y="317087"/>
                  </a:cubicBezTo>
                  <a:lnTo>
                    <a:pt x="2033941" y="321183"/>
                  </a:lnTo>
                  <a:lnTo>
                    <a:pt x="2025771" y="326517"/>
                  </a:lnTo>
                  <a:lnTo>
                    <a:pt x="2011900" y="319469"/>
                  </a:lnTo>
                  <a:cubicBezTo>
                    <a:pt x="2006305" y="315543"/>
                    <a:pt x="1999721" y="313296"/>
                    <a:pt x="1992900" y="312992"/>
                  </a:cubicBezTo>
                  <a:cubicBezTo>
                    <a:pt x="1987152" y="314112"/>
                    <a:pt x="1981728" y="316521"/>
                    <a:pt x="1977034" y="320040"/>
                  </a:cubicBezTo>
                  <a:lnTo>
                    <a:pt x="1985870" y="333566"/>
                  </a:lnTo>
                  <a:lnTo>
                    <a:pt x="1998125" y="341852"/>
                  </a:lnTo>
                  <a:cubicBezTo>
                    <a:pt x="1998125" y="341852"/>
                    <a:pt x="1992900" y="357092"/>
                    <a:pt x="1989385" y="356521"/>
                  </a:cubicBezTo>
                  <a:cubicBezTo>
                    <a:pt x="1985870" y="355949"/>
                    <a:pt x="1979885" y="345377"/>
                    <a:pt x="1979885" y="345377"/>
                  </a:cubicBezTo>
                  <a:lnTo>
                    <a:pt x="1966299" y="340043"/>
                  </a:lnTo>
                  <a:lnTo>
                    <a:pt x="1957559" y="345377"/>
                  </a:lnTo>
                  <a:lnTo>
                    <a:pt x="1958699" y="358331"/>
                  </a:lnTo>
                  <a:lnTo>
                    <a:pt x="1954899" y="376619"/>
                  </a:lnTo>
                  <a:lnTo>
                    <a:pt x="1940268" y="386144"/>
                  </a:lnTo>
                  <a:lnTo>
                    <a:pt x="1929628" y="394430"/>
                  </a:lnTo>
                  <a:lnTo>
                    <a:pt x="1915568" y="386144"/>
                  </a:lnTo>
                  <a:lnTo>
                    <a:pt x="1897422" y="391478"/>
                  </a:lnTo>
                  <a:lnTo>
                    <a:pt x="1865691" y="389668"/>
                  </a:lnTo>
                  <a:lnTo>
                    <a:pt x="1858661" y="396145"/>
                  </a:lnTo>
                  <a:lnTo>
                    <a:pt x="1847451" y="391478"/>
                  </a:lnTo>
                  <a:cubicBezTo>
                    <a:pt x="1847451" y="391478"/>
                    <a:pt x="1819900" y="392621"/>
                    <a:pt x="1818095" y="393192"/>
                  </a:cubicBezTo>
                  <a:cubicBezTo>
                    <a:pt x="1811797" y="391068"/>
                    <a:pt x="1805716" y="388324"/>
                    <a:pt x="1799950" y="385001"/>
                  </a:cubicBezTo>
                  <a:lnTo>
                    <a:pt x="1792920" y="369094"/>
                  </a:lnTo>
                  <a:lnTo>
                    <a:pt x="1801660" y="358521"/>
                  </a:lnTo>
                  <a:lnTo>
                    <a:pt x="1797575" y="353759"/>
                  </a:lnTo>
                  <a:lnTo>
                    <a:pt x="1794060" y="344996"/>
                  </a:lnTo>
                  <a:lnTo>
                    <a:pt x="1799950" y="337852"/>
                  </a:lnTo>
                  <a:lnTo>
                    <a:pt x="1791114" y="335566"/>
                  </a:lnTo>
                  <a:lnTo>
                    <a:pt x="1776484" y="350234"/>
                  </a:lnTo>
                  <a:cubicBezTo>
                    <a:pt x="1776262" y="354965"/>
                    <a:pt x="1776041" y="359696"/>
                    <a:pt x="1775819" y="364427"/>
                  </a:cubicBezTo>
                  <a:cubicBezTo>
                    <a:pt x="1775819" y="364427"/>
                    <a:pt x="1783514" y="377952"/>
                    <a:pt x="1784084" y="379667"/>
                  </a:cubicBezTo>
                  <a:cubicBezTo>
                    <a:pt x="1784521" y="383779"/>
                    <a:pt x="1784711" y="387914"/>
                    <a:pt x="1784654" y="392049"/>
                  </a:cubicBezTo>
                  <a:lnTo>
                    <a:pt x="1770024" y="397955"/>
                  </a:lnTo>
                  <a:lnTo>
                    <a:pt x="1754158" y="402622"/>
                  </a:lnTo>
                  <a:lnTo>
                    <a:pt x="1757103" y="408527"/>
                  </a:lnTo>
                  <a:lnTo>
                    <a:pt x="1773539" y="411480"/>
                  </a:lnTo>
                  <a:lnTo>
                    <a:pt x="1768219" y="421005"/>
                  </a:lnTo>
                  <a:lnTo>
                    <a:pt x="1758719" y="421577"/>
                  </a:lnTo>
                  <a:lnTo>
                    <a:pt x="1754063" y="433388"/>
                  </a:lnTo>
                  <a:lnTo>
                    <a:pt x="1751118" y="439865"/>
                  </a:lnTo>
                  <a:lnTo>
                    <a:pt x="1738198" y="436340"/>
                  </a:lnTo>
                  <a:lnTo>
                    <a:pt x="1738768" y="428054"/>
                  </a:lnTo>
                  <a:lnTo>
                    <a:pt x="1739338" y="417481"/>
                  </a:lnTo>
                  <a:lnTo>
                    <a:pt x="1734113" y="412147"/>
                  </a:lnTo>
                  <a:lnTo>
                    <a:pt x="1726418" y="420434"/>
                  </a:lnTo>
                  <a:lnTo>
                    <a:pt x="1718247" y="431006"/>
                  </a:lnTo>
                  <a:lnTo>
                    <a:pt x="1699247" y="434531"/>
                  </a:lnTo>
                  <a:lnTo>
                    <a:pt x="1690412" y="441579"/>
                  </a:lnTo>
                  <a:lnTo>
                    <a:pt x="1684522" y="454533"/>
                  </a:lnTo>
                  <a:lnTo>
                    <a:pt x="1670461" y="461010"/>
                  </a:lnTo>
                  <a:lnTo>
                    <a:pt x="1659346" y="468059"/>
                  </a:lnTo>
                  <a:lnTo>
                    <a:pt x="1642245" y="459296"/>
                  </a:lnTo>
                  <a:lnTo>
                    <a:pt x="1639965" y="463391"/>
                  </a:lnTo>
                  <a:lnTo>
                    <a:pt x="1643480" y="472154"/>
                  </a:lnTo>
                  <a:lnTo>
                    <a:pt x="1639395" y="476917"/>
                  </a:lnTo>
                  <a:lnTo>
                    <a:pt x="1617070" y="475107"/>
                  </a:lnTo>
                  <a:lnTo>
                    <a:pt x="1604719" y="473393"/>
                  </a:lnTo>
                  <a:lnTo>
                    <a:pt x="1602914" y="489871"/>
                  </a:lnTo>
                  <a:lnTo>
                    <a:pt x="1624670" y="493395"/>
                  </a:lnTo>
                  <a:lnTo>
                    <a:pt x="1635215" y="502920"/>
                  </a:lnTo>
                  <a:cubicBezTo>
                    <a:pt x="1635215" y="502920"/>
                    <a:pt x="1643480" y="512921"/>
                    <a:pt x="1645190" y="512921"/>
                  </a:cubicBezTo>
                  <a:cubicBezTo>
                    <a:pt x="1646900" y="512921"/>
                    <a:pt x="1658776" y="515874"/>
                    <a:pt x="1658776" y="515874"/>
                  </a:cubicBezTo>
                  <a:lnTo>
                    <a:pt x="1654026" y="541782"/>
                  </a:lnTo>
                  <a:lnTo>
                    <a:pt x="1643480" y="565880"/>
                  </a:lnTo>
                  <a:lnTo>
                    <a:pt x="1599399" y="565309"/>
                  </a:lnTo>
                  <a:lnTo>
                    <a:pt x="1551328" y="564166"/>
                  </a:lnTo>
                  <a:lnTo>
                    <a:pt x="1536032" y="569976"/>
                  </a:lnTo>
                  <a:lnTo>
                    <a:pt x="1531282" y="583502"/>
                  </a:lnTo>
                  <a:lnTo>
                    <a:pt x="1535462" y="597694"/>
                  </a:lnTo>
                  <a:lnTo>
                    <a:pt x="1526912" y="624269"/>
                  </a:lnTo>
                  <a:lnTo>
                    <a:pt x="1523397" y="638461"/>
                  </a:lnTo>
                  <a:cubicBezTo>
                    <a:pt x="1523416" y="643299"/>
                    <a:pt x="1523958" y="648122"/>
                    <a:pt x="1525012" y="652844"/>
                  </a:cubicBezTo>
                  <a:cubicBezTo>
                    <a:pt x="1526247" y="654558"/>
                    <a:pt x="1533277" y="666941"/>
                    <a:pt x="1533277" y="666941"/>
                  </a:cubicBezTo>
                  <a:lnTo>
                    <a:pt x="1527957" y="686943"/>
                  </a:lnTo>
                  <a:lnTo>
                    <a:pt x="1543823" y="691706"/>
                  </a:lnTo>
                  <a:lnTo>
                    <a:pt x="1570233" y="693420"/>
                  </a:lnTo>
                  <a:lnTo>
                    <a:pt x="1584294" y="701135"/>
                  </a:lnTo>
                  <a:lnTo>
                    <a:pt x="1594934" y="702850"/>
                  </a:lnTo>
                  <a:lnTo>
                    <a:pt x="1612510" y="695230"/>
                  </a:lnTo>
                  <a:lnTo>
                    <a:pt x="1638920" y="691706"/>
                  </a:lnTo>
                  <a:lnTo>
                    <a:pt x="1663621" y="671036"/>
                  </a:lnTo>
                  <a:lnTo>
                    <a:pt x="1659536" y="645795"/>
                  </a:lnTo>
                  <a:lnTo>
                    <a:pt x="1674736" y="626745"/>
                  </a:lnTo>
                  <a:lnTo>
                    <a:pt x="1707037" y="606171"/>
                  </a:lnTo>
                  <a:lnTo>
                    <a:pt x="1721098" y="601409"/>
                  </a:lnTo>
                  <a:lnTo>
                    <a:pt x="1719387" y="580263"/>
                  </a:lnTo>
                  <a:lnTo>
                    <a:pt x="1738388" y="569024"/>
                  </a:lnTo>
                  <a:lnTo>
                    <a:pt x="1757388" y="575501"/>
                  </a:lnTo>
                  <a:lnTo>
                    <a:pt x="1770309" y="568452"/>
                  </a:lnTo>
                  <a:lnTo>
                    <a:pt x="1810020" y="556260"/>
                  </a:lnTo>
                  <a:lnTo>
                    <a:pt x="1849351" y="592836"/>
                  </a:lnTo>
                  <a:lnTo>
                    <a:pt x="1903313" y="629888"/>
                  </a:lnTo>
                  <a:cubicBezTo>
                    <a:pt x="1903313" y="629888"/>
                    <a:pt x="1914523" y="652272"/>
                    <a:pt x="1915093" y="653987"/>
                  </a:cubicBezTo>
                  <a:cubicBezTo>
                    <a:pt x="1912946" y="659405"/>
                    <a:pt x="1910172" y="664553"/>
                    <a:pt x="1906828" y="669322"/>
                  </a:cubicBezTo>
                  <a:lnTo>
                    <a:pt x="1876522" y="669322"/>
                  </a:lnTo>
                  <a:lnTo>
                    <a:pt x="1865121" y="671894"/>
                  </a:lnTo>
                  <a:cubicBezTo>
                    <a:pt x="1865121" y="671894"/>
                    <a:pt x="1868637" y="680657"/>
                    <a:pt x="1870917" y="680657"/>
                  </a:cubicBezTo>
                  <a:cubicBezTo>
                    <a:pt x="1873197" y="680657"/>
                    <a:pt x="1897422" y="691896"/>
                    <a:pt x="1897422" y="691896"/>
                  </a:cubicBezTo>
                  <a:lnTo>
                    <a:pt x="1905022" y="697802"/>
                  </a:lnTo>
                  <a:lnTo>
                    <a:pt x="1909108" y="696563"/>
                  </a:lnTo>
                  <a:lnTo>
                    <a:pt x="1908538" y="685419"/>
                  </a:lnTo>
                  <a:lnTo>
                    <a:pt x="1910913" y="674846"/>
                  </a:lnTo>
                  <a:lnTo>
                    <a:pt x="1919083" y="675989"/>
                  </a:lnTo>
                  <a:cubicBezTo>
                    <a:pt x="1922417" y="672357"/>
                    <a:pt x="1925372" y="668401"/>
                    <a:pt x="1927918" y="664178"/>
                  </a:cubicBezTo>
                  <a:cubicBezTo>
                    <a:pt x="1930379" y="658963"/>
                    <a:pt x="1933105" y="653877"/>
                    <a:pt x="1936088" y="648938"/>
                  </a:cubicBezTo>
                  <a:lnTo>
                    <a:pt x="1929628" y="636556"/>
                  </a:lnTo>
                  <a:lnTo>
                    <a:pt x="1933238" y="628269"/>
                  </a:lnTo>
                  <a:lnTo>
                    <a:pt x="1942739" y="629507"/>
                  </a:lnTo>
                  <a:lnTo>
                    <a:pt x="1943879" y="641794"/>
                  </a:lnTo>
                  <a:lnTo>
                    <a:pt x="1947394" y="641794"/>
                  </a:lnTo>
                  <a:lnTo>
                    <a:pt x="1946254" y="626555"/>
                  </a:lnTo>
                  <a:lnTo>
                    <a:pt x="1936753" y="620649"/>
                  </a:lnTo>
                  <a:lnTo>
                    <a:pt x="1924023" y="612172"/>
                  </a:lnTo>
                  <a:lnTo>
                    <a:pt x="1915188" y="599313"/>
                  </a:lnTo>
                  <a:lnTo>
                    <a:pt x="1899892" y="595122"/>
                  </a:lnTo>
                  <a:lnTo>
                    <a:pt x="1882317" y="582740"/>
                  </a:lnTo>
                  <a:lnTo>
                    <a:pt x="1878232" y="568643"/>
                  </a:lnTo>
                  <a:lnTo>
                    <a:pt x="1861796" y="560451"/>
                  </a:lnTo>
                  <a:lnTo>
                    <a:pt x="1857521" y="547497"/>
                  </a:lnTo>
                  <a:lnTo>
                    <a:pt x="1862271" y="533971"/>
                  </a:lnTo>
                  <a:lnTo>
                    <a:pt x="1872816" y="532162"/>
                  </a:lnTo>
                  <a:cubicBezTo>
                    <a:pt x="1873006" y="536480"/>
                    <a:pt x="1873197" y="540798"/>
                    <a:pt x="1873387" y="545116"/>
                  </a:cubicBezTo>
                  <a:lnTo>
                    <a:pt x="1883932" y="548640"/>
                  </a:lnTo>
                  <a:lnTo>
                    <a:pt x="1891057" y="544544"/>
                  </a:lnTo>
                  <a:lnTo>
                    <a:pt x="1901603" y="563594"/>
                  </a:lnTo>
                  <a:lnTo>
                    <a:pt x="1923263" y="575882"/>
                  </a:lnTo>
                  <a:lnTo>
                    <a:pt x="1940363" y="585407"/>
                  </a:lnTo>
                  <a:lnTo>
                    <a:pt x="1950909" y="586645"/>
                  </a:lnTo>
                  <a:lnTo>
                    <a:pt x="1968484" y="605695"/>
                  </a:lnTo>
                  <a:lnTo>
                    <a:pt x="1972664" y="630365"/>
                  </a:lnTo>
                  <a:lnTo>
                    <a:pt x="2005535" y="664559"/>
                  </a:lnTo>
                  <a:lnTo>
                    <a:pt x="2010190" y="688658"/>
                  </a:lnTo>
                  <a:lnTo>
                    <a:pt x="2033656" y="705136"/>
                  </a:lnTo>
                  <a:lnTo>
                    <a:pt x="2040116" y="699802"/>
                  </a:lnTo>
                  <a:lnTo>
                    <a:pt x="2036601" y="684562"/>
                  </a:lnTo>
                  <a:lnTo>
                    <a:pt x="2049521" y="677513"/>
                  </a:lnTo>
                  <a:lnTo>
                    <a:pt x="2045436" y="666845"/>
                  </a:lnTo>
                  <a:lnTo>
                    <a:pt x="2032421" y="662369"/>
                  </a:lnTo>
                  <a:lnTo>
                    <a:pt x="2027101" y="651796"/>
                  </a:lnTo>
                  <a:lnTo>
                    <a:pt x="2029476" y="634651"/>
                  </a:lnTo>
                  <a:lnTo>
                    <a:pt x="2021876" y="625888"/>
                  </a:lnTo>
                  <a:lnTo>
                    <a:pt x="2028906" y="627031"/>
                  </a:lnTo>
                  <a:lnTo>
                    <a:pt x="2034131" y="633508"/>
                  </a:lnTo>
                  <a:lnTo>
                    <a:pt x="2042396" y="622364"/>
                  </a:lnTo>
                  <a:lnTo>
                    <a:pt x="2056457" y="622935"/>
                  </a:lnTo>
                  <a:lnTo>
                    <a:pt x="2070612" y="628841"/>
                  </a:lnTo>
                  <a:lnTo>
                    <a:pt x="2081157" y="643319"/>
                  </a:lnTo>
                  <a:lnTo>
                    <a:pt x="2091703" y="659797"/>
                  </a:lnTo>
                  <a:cubicBezTo>
                    <a:pt x="2091703" y="659797"/>
                    <a:pt x="2084673" y="663893"/>
                    <a:pt x="2084102" y="665702"/>
                  </a:cubicBezTo>
                  <a:cubicBezTo>
                    <a:pt x="2085499" y="670258"/>
                    <a:pt x="2087475" y="674613"/>
                    <a:pt x="2089993" y="678656"/>
                  </a:cubicBezTo>
                  <a:lnTo>
                    <a:pt x="2103483" y="690944"/>
                  </a:lnTo>
                  <a:lnTo>
                    <a:pt x="2114028" y="705803"/>
                  </a:lnTo>
                  <a:lnTo>
                    <a:pt x="2135119" y="705231"/>
                  </a:lnTo>
                  <a:lnTo>
                    <a:pt x="2137494" y="714756"/>
                  </a:lnTo>
                  <a:lnTo>
                    <a:pt x="2152789" y="716471"/>
                  </a:lnTo>
                  <a:lnTo>
                    <a:pt x="2167420" y="712946"/>
                  </a:lnTo>
                  <a:lnTo>
                    <a:pt x="2171600" y="703421"/>
                  </a:lnTo>
                  <a:lnTo>
                    <a:pt x="2178060" y="712280"/>
                  </a:lnTo>
                  <a:lnTo>
                    <a:pt x="2195065" y="718185"/>
                  </a:lnTo>
                  <a:lnTo>
                    <a:pt x="2209696" y="717042"/>
                  </a:lnTo>
                  <a:lnTo>
                    <a:pt x="2222046" y="703421"/>
                  </a:lnTo>
                  <a:lnTo>
                    <a:pt x="2233162" y="708184"/>
                  </a:lnTo>
                  <a:lnTo>
                    <a:pt x="2241427" y="713423"/>
                  </a:lnTo>
                  <a:lnTo>
                    <a:pt x="2238482" y="725234"/>
                  </a:lnTo>
                  <a:lnTo>
                    <a:pt x="2245797" y="749427"/>
                  </a:lnTo>
                  <a:lnTo>
                    <a:pt x="2235157" y="773906"/>
                  </a:lnTo>
                  <a:lnTo>
                    <a:pt x="2235157" y="805910"/>
                  </a:lnTo>
                  <a:lnTo>
                    <a:pt x="2171030" y="805910"/>
                  </a:lnTo>
                  <a:lnTo>
                    <a:pt x="2146709" y="815435"/>
                  </a:lnTo>
                  <a:lnTo>
                    <a:pt x="2107283" y="795719"/>
                  </a:lnTo>
                  <a:lnTo>
                    <a:pt x="2081442" y="798767"/>
                  </a:lnTo>
                  <a:lnTo>
                    <a:pt x="2037266" y="782765"/>
                  </a:lnTo>
                  <a:lnTo>
                    <a:pt x="2002305" y="782765"/>
                  </a:lnTo>
                  <a:lnTo>
                    <a:pt x="1991665" y="792290"/>
                  </a:lnTo>
                  <a:lnTo>
                    <a:pt x="1997745" y="809054"/>
                  </a:lnTo>
                  <a:lnTo>
                    <a:pt x="1984065" y="822769"/>
                  </a:lnTo>
                  <a:lnTo>
                    <a:pt x="1949009" y="801434"/>
                  </a:lnTo>
                  <a:lnTo>
                    <a:pt x="1921648" y="804482"/>
                  </a:lnTo>
                  <a:lnTo>
                    <a:pt x="1911008" y="786194"/>
                  </a:lnTo>
                  <a:lnTo>
                    <a:pt x="1869871" y="774002"/>
                  </a:lnTo>
                  <a:lnTo>
                    <a:pt x="1841371" y="760190"/>
                  </a:lnTo>
                  <a:lnTo>
                    <a:pt x="1819520" y="749427"/>
                  </a:lnTo>
                  <a:lnTo>
                    <a:pt x="1845361" y="718947"/>
                  </a:lnTo>
                  <a:lnTo>
                    <a:pt x="1837761" y="693039"/>
                  </a:lnTo>
                  <a:lnTo>
                    <a:pt x="1819520" y="682276"/>
                  </a:lnTo>
                  <a:lnTo>
                    <a:pt x="1711407" y="694563"/>
                  </a:lnTo>
                  <a:lnTo>
                    <a:pt x="1668846" y="711327"/>
                  </a:lnTo>
                  <a:lnTo>
                    <a:pt x="1641390" y="712851"/>
                  </a:lnTo>
                  <a:lnTo>
                    <a:pt x="1612890" y="723519"/>
                  </a:lnTo>
                  <a:lnTo>
                    <a:pt x="1577929" y="715899"/>
                  </a:lnTo>
                  <a:lnTo>
                    <a:pt x="1555033" y="743331"/>
                  </a:lnTo>
                  <a:lnTo>
                    <a:pt x="1527672" y="761619"/>
                  </a:lnTo>
                  <a:lnTo>
                    <a:pt x="1502971" y="813530"/>
                  </a:lnTo>
                  <a:lnTo>
                    <a:pt x="1509432" y="836390"/>
                  </a:lnTo>
                  <a:lnTo>
                    <a:pt x="1477511" y="866966"/>
                  </a:lnTo>
                  <a:lnTo>
                    <a:pt x="1445590" y="879158"/>
                  </a:lnTo>
                  <a:lnTo>
                    <a:pt x="1430389" y="907733"/>
                  </a:lnTo>
                  <a:cubicBezTo>
                    <a:pt x="1430389" y="907733"/>
                    <a:pt x="1396854" y="982504"/>
                    <a:pt x="1393814" y="988600"/>
                  </a:cubicBezTo>
                  <a:cubicBezTo>
                    <a:pt x="1390773" y="994696"/>
                    <a:pt x="1393814" y="1032891"/>
                    <a:pt x="1393814" y="1032891"/>
                  </a:cubicBezTo>
                  <a:lnTo>
                    <a:pt x="1407494" y="1077087"/>
                  </a:lnTo>
                  <a:lnTo>
                    <a:pt x="1375573" y="1151858"/>
                  </a:lnTo>
                  <a:lnTo>
                    <a:pt x="1387733" y="1188530"/>
                  </a:lnTo>
                  <a:lnTo>
                    <a:pt x="1404454" y="1222058"/>
                  </a:lnTo>
                  <a:lnTo>
                    <a:pt x="1448630" y="1284637"/>
                  </a:lnTo>
                  <a:cubicBezTo>
                    <a:pt x="1448187" y="1295114"/>
                    <a:pt x="1447743" y="1305592"/>
                    <a:pt x="1447300" y="1316069"/>
                  </a:cubicBezTo>
                  <a:lnTo>
                    <a:pt x="1538312" y="1385507"/>
                  </a:lnTo>
                  <a:lnTo>
                    <a:pt x="1599304" y="1360932"/>
                  </a:lnTo>
                  <a:lnTo>
                    <a:pt x="1658016" y="1379601"/>
                  </a:lnTo>
                  <a:lnTo>
                    <a:pt x="1730978" y="1339977"/>
                  </a:lnTo>
                  <a:cubicBezTo>
                    <a:pt x="1730978" y="1339977"/>
                    <a:pt x="1755393" y="1339977"/>
                    <a:pt x="1762994" y="1353693"/>
                  </a:cubicBezTo>
                  <a:cubicBezTo>
                    <a:pt x="1770594" y="1367409"/>
                    <a:pt x="1775154" y="1379601"/>
                    <a:pt x="1802515" y="1379601"/>
                  </a:cubicBezTo>
                  <a:cubicBezTo>
                    <a:pt x="1829875" y="1379601"/>
                    <a:pt x="1843651" y="1410176"/>
                    <a:pt x="1843651" y="1410176"/>
                  </a:cubicBezTo>
                  <a:lnTo>
                    <a:pt x="1831491" y="1445228"/>
                  </a:lnTo>
                  <a:lnTo>
                    <a:pt x="1837571" y="1463516"/>
                  </a:lnTo>
                  <a:lnTo>
                    <a:pt x="1825410" y="1492091"/>
                  </a:lnTo>
                  <a:lnTo>
                    <a:pt x="1853911" y="1551527"/>
                  </a:lnTo>
                  <a:lnTo>
                    <a:pt x="1875192" y="1597343"/>
                  </a:lnTo>
                  <a:lnTo>
                    <a:pt x="1895047" y="1641634"/>
                  </a:lnTo>
                  <a:lnTo>
                    <a:pt x="1899607" y="1698022"/>
                  </a:lnTo>
                  <a:lnTo>
                    <a:pt x="1895047" y="1730121"/>
                  </a:lnTo>
                  <a:lnTo>
                    <a:pt x="1859991" y="1791176"/>
                  </a:lnTo>
                  <a:lnTo>
                    <a:pt x="1870632" y="1885760"/>
                  </a:lnTo>
                  <a:lnTo>
                    <a:pt x="1882792" y="1907095"/>
                  </a:lnTo>
                  <a:lnTo>
                    <a:pt x="1878232" y="1922336"/>
                  </a:lnTo>
                  <a:lnTo>
                    <a:pt x="1899607" y="1945291"/>
                  </a:lnTo>
                  <a:lnTo>
                    <a:pt x="1913288" y="1998631"/>
                  </a:lnTo>
                  <a:lnTo>
                    <a:pt x="1901127" y="2049018"/>
                  </a:lnTo>
                  <a:lnTo>
                    <a:pt x="1919368" y="2087118"/>
                  </a:lnTo>
                  <a:cubicBezTo>
                    <a:pt x="1919368" y="2087118"/>
                    <a:pt x="1936088" y="2128361"/>
                    <a:pt x="1937608" y="2132933"/>
                  </a:cubicBezTo>
                  <a:cubicBezTo>
                    <a:pt x="1939128" y="2137505"/>
                    <a:pt x="1949769" y="2152745"/>
                    <a:pt x="1948249" y="2160365"/>
                  </a:cubicBezTo>
                  <a:cubicBezTo>
                    <a:pt x="1946729" y="2167985"/>
                    <a:pt x="1942169" y="2187893"/>
                    <a:pt x="1942169" y="2187893"/>
                  </a:cubicBezTo>
                  <a:lnTo>
                    <a:pt x="1948249" y="2218373"/>
                  </a:lnTo>
                  <a:lnTo>
                    <a:pt x="2025866" y="2218373"/>
                  </a:lnTo>
                  <a:lnTo>
                    <a:pt x="2062442" y="2206181"/>
                  </a:lnTo>
                  <a:lnTo>
                    <a:pt x="2152219" y="2114645"/>
                  </a:lnTo>
                  <a:cubicBezTo>
                    <a:pt x="2160428" y="2104920"/>
                    <a:pt x="2168037" y="2094709"/>
                    <a:pt x="2175020" y="2084070"/>
                  </a:cubicBezTo>
                  <a:cubicBezTo>
                    <a:pt x="2176540" y="2079498"/>
                    <a:pt x="2188700" y="2023110"/>
                    <a:pt x="2188700" y="2023110"/>
                  </a:cubicBezTo>
                  <a:lnTo>
                    <a:pt x="2252637" y="1997107"/>
                  </a:lnTo>
                  <a:lnTo>
                    <a:pt x="2252637" y="1947291"/>
                  </a:lnTo>
                  <a:lnTo>
                    <a:pt x="2238957" y="1907572"/>
                  </a:lnTo>
                  <a:lnTo>
                    <a:pt x="2272398" y="1875568"/>
                  </a:lnTo>
                  <a:lnTo>
                    <a:pt x="2362270" y="1823657"/>
                  </a:lnTo>
                  <a:lnTo>
                    <a:pt x="2369870" y="1783937"/>
                  </a:lnTo>
                  <a:lnTo>
                    <a:pt x="2369870" y="1715357"/>
                  </a:lnTo>
                  <a:lnTo>
                    <a:pt x="2353055" y="1663446"/>
                  </a:lnTo>
                  <a:lnTo>
                    <a:pt x="2357615" y="1631442"/>
                  </a:lnTo>
                  <a:lnTo>
                    <a:pt x="2342035" y="1617631"/>
                  </a:lnTo>
                  <a:lnTo>
                    <a:pt x="2371010" y="1574959"/>
                  </a:lnTo>
                  <a:lnTo>
                    <a:pt x="2381651" y="1518476"/>
                  </a:lnTo>
                  <a:lnTo>
                    <a:pt x="2424212" y="1492568"/>
                  </a:lnTo>
                  <a:lnTo>
                    <a:pt x="2433712" y="1466564"/>
                  </a:lnTo>
                  <a:lnTo>
                    <a:pt x="2511329" y="1385888"/>
                  </a:lnTo>
                  <a:lnTo>
                    <a:pt x="2535745" y="1309116"/>
                  </a:lnTo>
                  <a:lnTo>
                    <a:pt x="2558546" y="1266730"/>
                  </a:lnTo>
                  <a:lnTo>
                    <a:pt x="2558546" y="1220915"/>
                  </a:lnTo>
                  <a:lnTo>
                    <a:pt x="2537265" y="1213295"/>
                  </a:lnTo>
                  <a:lnTo>
                    <a:pt x="2512849" y="1233107"/>
                  </a:lnTo>
                  <a:lnTo>
                    <a:pt x="2479408" y="1236155"/>
                  </a:lnTo>
                  <a:lnTo>
                    <a:pt x="2444447" y="1245680"/>
                  </a:lnTo>
                  <a:lnTo>
                    <a:pt x="2415472" y="1227296"/>
                  </a:lnTo>
                  <a:lnTo>
                    <a:pt x="2418511" y="1204436"/>
                  </a:lnTo>
                  <a:lnTo>
                    <a:pt x="2382031" y="1163288"/>
                  </a:lnTo>
                  <a:lnTo>
                    <a:pt x="2345454" y="1141857"/>
                  </a:lnTo>
                  <a:lnTo>
                    <a:pt x="2328734" y="1086993"/>
                  </a:lnTo>
                  <a:lnTo>
                    <a:pt x="2293013" y="1052894"/>
                  </a:lnTo>
                  <a:lnTo>
                    <a:pt x="2289973" y="1010221"/>
                  </a:lnTo>
                  <a:lnTo>
                    <a:pt x="2264037" y="972121"/>
                  </a:lnTo>
                  <a:lnTo>
                    <a:pt x="2232116" y="900494"/>
                  </a:lnTo>
                  <a:lnTo>
                    <a:pt x="2198581" y="866966"/>
                  </a:lnTo>
                  <a:lnTo>
                    <a:pt x="2195540" y="839438"/>
                  </a:lnTo>
                  <a:lnTo>
                    <a:pt x="2209316" y="845630"/>
                  </a:lnTo>
                  <a:lnTo>
                    <a:pt x="2224516" y="857821"/>
                  </a:lnTo>
                  <a:lnTo>
                    <a:pt x="2230596" y="880682"/>
                  </a:lnTo>
                  <a:cubicBezTo>
                    <a:pt x="2242757" y="880682"/>
                    <a:pt x="2247317" y="857821"/>
                    <a:pt x="2247317" y="857821"/>
                  </a:cubicBezTo>
                  <a:lnTo>
                    <a:pt x="2257957" y="880682"/>
                  </a:lnTo>
                  <a:lnTo>
                    <a:pt x="2268597" y="909257"/>
                  </a:lnTo>
                  <a:lnTo>
                    <a:pt x="2302133" y="959644"/>
                  </a:lnTo>
                  <a:lnTo>
                    <a:pt x="2320374" y="962692"/>
                  </a:lnTo>
                  <a:lnTo>
                    <a:pt x="2341654" y="1006983"/>
                  </a:lnTo>
                  <a:lnTo>
                    <a:pt x="2340134" y="1026795"/>
                  </a:lnTo>
                  <a:lnTo>
                    <a:pt x="2401031" y="1089374"/>
                  </a:lnTo>
                  <a:lnTo>
                    <a:pt x="2411671" y="1147286"/>
                  </a:lnTo>
                  <a:lnTo>
                    <a:pt x="2422312" y="1173290"/>
                  </a:lnTo>
                  <a:lnTo>
                    <a:pt x="2442167" y="1193102"/>
                  </a:lnTo>
                  <a:lnTo>
                    <a:pt x="2533465" y="1168718"/>
                  </a:lnTo>
                  <a:lnTo>
                    <a:pt x="2550185" y="1153382"/>
                  </a:lnTo>
                  <a:lnTo>
                    <a:pt x="2589706" y="1141190"/>
                  </a:lnTo>
                  <a:lnTo>
                    <a:pt x="2589706" y="1122902"/>
                  </a:lnTo>
                  <a:lnTo>
                    <a:pt x="2635403" y="1092422"/>
                  </a:lnTo>
                  <a:lnTo>
                    <a:pt x="2654403" y="1056989"/>
                  </a:lnTo>
                  <a:lnTo>
                    <a:pt x="2665423" y="1038987"/>
                  </a:lnTo>
                  <a:lnTo>
                    <a:pt x="2680719" y="1017651"/>
                  </a:lnTo>
                  <a:lnTo>
                    <a:pt x="2655543" y="982885"/>
                  </a:lnTo>
                  <a:lnTo>
                    <a:pt x="2620392" y="953071"/>
                  </a:lnTo>
                  <a:lnTo>
                    <a:pt x="2609182" y="924496"/>
                  </a:lnTo>
                  <a:lnTo>
                    <a:pt x="2596262" y="927544"/>
                  </a:lnTo>
                  <a:lnTo>
                    <a:pt x="2586761" y="954977"/>
                  </a:lnTo>
                  <a:lnTo>
                    <a:pt x="2551800" y="964502"/>
                  </a:lnTo>
                  <a:lnTo>
                    <a:pt x="2533560" y="952310"/>
                  </a:lnTo>
                  <a:lnTo>
                    <a:pt x="2527479" y="926402"/>
                  </a:lnTo>
                  <a:lnTo>
                    <a:pt x="2515319" y="929450"/>
                  </a:lnTo>
                  <a:lnTo>
                    <a:pt x="2496984" y="895826"/>
                  </a:lnTo>
                  <a:lnTo>
                    <a:pt x="2480263" y="886301"/>
                  </a:lnTo>
                  <a:lnTo>
                    <a:pt x="2458983" y="851249"/>
                  </a:lnTo>
                  <a:lnTo>
                    <a:pt x="2474183" y="834390"/>
                  </a:lnTo>
                  <a:lnTo>
                    <a:pt x="2524534" y="876110"/>
                  </a:lnTo>
                  <a:close/>
                  <a:moveTo>
                    <a:pt x="1812015" y="651510"/>
                  </a:moveTo>
                  <a:lnTo>
                    <a:pt x="1815245" y="636937"/>
                  </a:lnTo>
                  <a:lnTo>
                    <a:pt x="1815245" y="615982"/>
                  </a:lnTo>
                  <a:cubicBezTo>
                    <a:pt x="1811948" y="613046"/>
                    <a:pt x="1807901" y="611098"/>
                    <a:pt x="1803560" y="610362"/>
                  </a:cubicBezTo>
                  <a:cubicBezTo>
                    <a:pt x="1800444" y="610367"/>
                    <a:pt x="1797432" y="611519"/>
                    <a:pt x="1795104" y="613601"/>
                  </a:cubicBezTo>
                  <a:lnTo>
                    <a:pt x="1795104" y="636937"/>
                  </a:lnTo>
                  <a:cubicBezTo>
                    <a:pt x="1795921" y="641759"/>
                    <a:pt x="1795921" y="646688"/>
                    <a:pt x="1795104" y="651510"/>
                  </a:cubicBezTo>
                  <a:lnTo>
                    <a:pt x="1812015" y="651510"/>
                  </a:lnTo>
                  <a:close/>
                  <a:moveTo>
                    <a:pt x="1812015" y="588550"/>
                  </a:moveTo>
                  <a:cubicBezTo>
                    <a:pt x="1812642" y="583327"/>
                    <a:pt x="1808927" y="578583"/>
                    <a:pt x="1803721" y="577954"/>
                  </a:cubicBezTo>
                  <a:cubicBezTo>
                    <a:pt x="1802714" y="577832"/>
                    <a:pt x="1801698" y="577872"/>
                    <a:pt x="1800710" y="578072"/>
                  </a:cubicBezTo>
                  <a:lnTo>
                    <a:pt x="1795104" y="594169"/>
                  </a:lnTo>
                  <a:lnTo>
                    <a:pt x="1800710" y="606266"/>
                  </a:lnTo>
                  <a:lnTo>
                    <a:pt x="1812015" y="606266"/>
                  </a:lnTo>
                  <a:lnTo>
                    <a:pt x="1812015" y="588550"/>
                  </a:lnTo>
                  <a:close/>
                  <a:moveTo>
                    <a:pt x="1396854" y="171926"/>
                  </a:moveTo>
                  <a:lnTo>
                    <a:pt x="1453855" y="171926"/>
                  </a:lnTo>
                  <a:lnTo>
                    <a:pt x="1484921" y="127063"/>
                  </a:lnTo>
                  <a:lnTo>
                    <a:pt x="1556458" y="127063"/>
                  </a:lnTo>
                  <a:lnTo>
                    <a:pt x="1567953" y="98488"/>
                  </a:lnTo>
                  <a:lnTo>
                    <a:pt x="1611939" y="75152"/>
                  </a:lnTo>
                  <a:cubicBezTo>
                    <a:pt x="1632745" y="56960"/>
                    <a:pt x="1611939" y="24003"/>
                    <a:pt x="1611939" y="24003"/>
                  </a:cubicBezTo>
                  <a:lnTo>
                    <a:pt x="1522257" y="12764"/>
                  </a:lnTo>
                  <a:lnTo>
                    <a:pt x="1433145" y="24194"/>
                  </a:lnTo>
                  <a:lnTo>
                    <a:pt x="1303561" y="0"/>
                  </a:lnTo>
                  <a:lnTo>
                    <a:pt x="1223664" y="36385"/>
                  </a:lnTo>
                  <a:cubicBezTo>
                    <a:pt x="1223664" y="36385"/>
                    <a:pt x="1166187" y="67532"/>
                    <a:pt x="1158397" y="64961"/>
                  </a:cubicBezTo>
                  <a:cubicBezTo>
                    <a:pt x="1142874" y="63646"/>
                    <a:pt x="1127274" y="63646"/>
                    <a:pt x="1111751" y="64961"/>
                  </a:cubicBezTo>
                  <a:cubicBezTo>
                    <a:pt x="1111751" y="64961"/>
                    <a:pt x="1140252" y="90869"/>
                    <a:pt x="1153172" y="93536"/>
                  </a:cubicBezTo>
                  <a:cubicBezTo>
                    <a:pt x="1162615" y="94992"/>
                    <a:pt x="1172229" y="94992"/>
                    <a:pt x="1181673" y="93536"/>
                  </a:cubicBezTo>
                  <a:cubicBezTo>
                    <a:pt x="1181673" y="93536"/>
                    <a:pt x="1181673" y="118872"/>
                    <a:pt x="1186898" y="124682"/>
                  </a:cubicBezTo>
                  <a:cubicBezTo>
                    <a:pt x="1205043" y="145542"/>
                    <a:pt x="1167897" y="161068"/>
                    <a:pt x="1167897" y="161068"/>
                  </a:cubicBezTo>
                  <a:lnTo>
                    <a:pt x="1167897" y="185642"/>
                  </a:lnTo>
                  <a:cubicBezTo>
                    <a:pt x="1167897" y="185642"/>
                    <a:pt x="1171982" y="232029"/>
                    <a:pt x="1179678" y="229933"/>
                  </a:cubicBezTo>
                  <a:cubicBezTo>
                    <a:pt x="1187373" y="227838"/>
                    <a:pt x="1200008" y="254603"/>
                    <a:pt x="1200008" y="254603"/>
                  </a:cubicBezTo>
                  <a:lnTo>
                    <a:pt x="1223854" y="280606"/>
                  </a:lnTo>
                  <a:lnTo>
                    <a:pt x="1267460" y="280606"/>
                  </a:lnTo>
                  <a:lnTo>
                    <a:pt x="1321897" y="215646"/>
                  </a:lnTo>
                  <a:lnTo>
                    <a:pt x="1375478" y="192310"/>
                  </a:lnTo>
                  <a:lnTo>
                    <a:pt x="1396854" y="171926"/>
                  </a:lnTo>
                  <a:close/>
                  <a:moveTo>
                    <a:pt x="2516459" y="1725835"/>
                  </a:moveTo>
                  <a:lnTo>
                    <a:pt x="2509429" y="1706785"/>
                  </a:lnTo>
                  <a:lnTo>
                    <a:pt x="2501354" y="1714786"/>
                  </a:lnTo>
                  <a:lnTo>
                    <a:pt x="2494324" y="1730978"/>
                  </a:lnTo>
                  <a:lnTo>
                    <a:pt x="2478268" y="1740503"/>
                  </a:lnTo>
                  <a:lnTo>
                    <a:pt x="2471238" y="1761744"/>
                  </a:lnTo>
                  <a:lnTo>
                    <a:pt x="2461168" y="1786890"/>
                  </a:lnTo>
                  <a:lnTo>
                    <a:pt x="2421932" y="1798987"/>
                  </a:lnTo>
                  <a:lnTo>
                    <a:pt x="2404831" y="1828229"/>
                  </a:lnTo>
                  <a:lnTo>
                    <a:pt x="2400841" y="1876616"/>
                  </a:lnTo>
                  <a:lnTo>
                    <a:pt x="2386781" y="1900619"/>
                  </a:lnTo>
                  <a:lnTo>
                    <a:pt x="2370725" y="1917764"/>
                  </a:lnTo>
                  <a:lnTo>
                    <a:pt x="2376710" y="1946339"/>
                  </a:lnTo>
                  <a:lnTo>
                    <a:pt x="2387826" y="1959483"/>
                  </a:lnTo>
                  <a:lnTo>
                    <a:pt x="2376710" y="1974533"/>
                  </a:lnTo>
                  <a:lnTo>
                    <a:pt x="2387826" y="1984058"/>
                  </a:lnTo>
                  <a:lnTo>
                    <a:pt x="2424972" y="1984058"/>
                  </a:lnTo>
                  <a:lnTo>
                    <a:pt x="2446062" y="1952816"/>
                  </a:lnTo>
                  <a:cubicBezTo>
                    <a:pt x="2446062" y="1952816"/>
                    <a:pt x="2463163" y="1916525"/>
                    <a:pt x="2463163" y="1913477"/>
                  </a:cubicBezTo>
                  <a:cubicBezTo>
                    <a:pt x="2463163" y="1910429"/>
                    <a:pt x="2471238" y="1877187"/>
                    <a:pt x="2471238" y="1877187"/>
                  </a:cubicBezTo>
                  <a:lnTo>
                    <a:pt x="2500309" y="1839087"/>
                  </a:lnTo>
                  <a:lnTo>
                    <a:pt x="2500309" y="1786319"/>
                  </a:lnTo>
                  <a:lnTo>
                    <a:pt x="2520449" y="1786319"/>
                  </a:lnTo>
                  <a:lnTo>
                    <a:pt x="2514464" y="1748981"/>
                  </a:lnTo>
                  <a:lnTo>
                    <a:pt x="2516459" y="1725835"/>
                  </a:lnTo>
                  <a:close/>
                  <a:moveTo>
                    <a:pt x="487109" y="952881"/>
                  </a:moveTo>
                  <a:lnTo>
                    <a:pt x="443027" y="937832"/>
                  </a:lnTo>
                  <a:cubicBezTo>
                    <a:pt x="443027" y="937832"/>
                    <a:pt x="430772" y="939546"/>
                    <a:pt x="416427" y="942975"/>
                  </a:cubicBezTo>
                  <a:cubicBezTo>
                    <a:pt x="405872" y="945099"/>
                    <a:pt x="395564" y="948290"/>
                    <a:pt x="385646" y="952500"/>
                  </a:cubicBezTo>
                  <a:lnTo>
                    <a:pt x="448158" y="973836"/>
                  </a:lnTo>
                  <a:lnTo>
                    <a:pt x="473428" y="973836"/>
                  </a:lnTo>
                  <a:lnTo>
                    <a:pt x="515609" y="1010221"/>
                  </a:lnTo>
                  <a:lnTo>
                    <a:pt x="544110" y="1010221"/>
                  </a:lnTo>
                  <a:cubicBezTo>
                    <a:pt x="544110" y="1010221"/>
                    <a:pt x="567386" y="999839"/>
                    <a:pt x="559596" y="981646"/>
                  </a:cubicBezTo>
                  <a:lnTo>
                    <a:pt x="523400" y="968597"/>
                  </a:lnTo>
                  <a:lnTo>
                    <a:pt x="487109" y="952881"/>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8" name="Google Shape;358;p13"/>
            <p:cNvSpPr/>
            <p:nvPr/>
          </p:nvSpPr>
          <p:spPr>
            <a:xfrm>
              <a:off x="2963026" y="773963"/>
              <a:ext cx="2815611" cy="2175092"/>
            </a:xfrm>
            <a:custGeom>
              <a:rect b="b" l="l" r="r" t="t"/>
              <a:pathLst>
                <a:path extrusionOk="0" h="2175092" w="2815611">
                  <a:moveTo>
                    <a:pt x="1577728" y="1854137"/>
                  </a:moveTo>
                  <a:cubicBezTo>
                    <a:pt x="783307" y="1853603"/>
                    <a:pt x="139725" y="1207484"/>
                    <a:pt x="140258" y="410994"/>
                  </a:cubicBezTo>
                  <a:cubicBezTo>
                    <a:pt x="140350" y="271815"/>
                    <a:pt x="160537" y="133380"/>
                    <a:pt x="200190" y="0"/>
                  </a:cubicBezTo>
                  <a:cubicBezTo>
                    <a:pt x="-203778" y="685400"/>
                    <a:pt x="22925" y="1569358"/>
                    <a:pt x="706545" y="1974380"/>
                  </a:cubicBezTo>
                  <a:cubicBezTo>
                    <a:pt x="1390164" y="2379402"/>
                    <a:pt x="2271836" y="2152107"/>
                    <a:pt x="2675797" y="1466707"/>
                  </a:cubicBezTo>
                  <a:cubicBezTo>
                    <a:pt x="2735230" y="1365885"/>
                    <a:pt x="2782181" y="1258167"/>
                    <a:pt x="2815612" y="1145953"/>
                  </a:cubicBezTo>
                  <a:cubicBezTo>
                    <a:pt x="2557081" y="1585036"/>
                    <a:pt x="2086286" y="1854375"/>
                    <a:pt x="1577728" y="1854137"/>
                  </a:cubicBezTo>
                  <a:close/>
                </a:path>
              </a:pathLst>
            </a:custGeom>
            <a:solidFill>
              <a:srgbClr val="000000">
                <a:alpha val="47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9" name="Google Shape;359;p13"/>
            <p:cNvSpPr/>
            <p:nvPr/>
          </p:nvSpPr>
          <p:spPr>
            <a:xfrm>
              <a:off x="2183550" y="4458424"/>
              <a:ext cx="644687" cy="369950"/>
            </a:xfrm>
            <a:custGeom>
              <a:rect b="b" l="l" r="r" t="t"/>
              <a:pathLst>
                <a:path extrusionOk="0" h="369950" w="644687">
                  <a:moveTo>
                    <a:pt x="258217" y="369951"/>
                  </a:moveTo>
                  <a:lnTo>
                    <a:pt x="0" y="221837"/>
                  </a:lnTo>
                  <a:lnTo>
                    <a:pt x="386471" y="0"/>
                  </a:lnTo>
                  <a:lnTo>
                    <a:pt x="644688" y="148114"/>
                  </a:lnTo>
                  <a:lnTo>
                    <a:pt x="258217" y="369951"/>
                  </a:ln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0" name="Google Shape;360;p13"/>
            <p:cNvSpPr/>
            <p:nvPr/>
          </p:nvSpPr>
          <p:spPr>
            <a:xfrm>
              <a:off x="2233331" y="4282211"/>
              <a:ext cx="427701" cy="247554"/>
            </a:xfrm>
            <a:custGeom>
              <a:rect b="b" l="l" r="r" t="t"/>
              <a:pathLst>
                <a:path extrusionOk="0" h="247554" w="427701">
                  <a:moveTo>
                    <a:pt x="213851" y="247555"/>
                  </a:moveTo>
                  <a:lnTo>
                    <a:pt x="0" y="123730"/>
                  </a:lnTo>
                  <a:lnTo>
                    <a:pt x="213851" y="0"/>
                  </a:lnTo>
                  <a:lnTo>
                    <a:pt x="427702" y="123730"/>
                  </a:lnTo>
                  <a:lnTo>
                    <a:pt x="213851" y="247555"/>
                  </a:lnTo>
                  <a:close/>
                </a:path>
              </a:pathLst>
            </a:custGeom>
            <a:solidFill>
              <a:srgbClr val="E9EA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1" name="Google Shape;361;p13"/>
            <p:cNvSpPr/>
            <p:nvPr/>
          </p:nvSpPr>
          <p:spPr>
            <a:xfrm>
              <a:off x="2233331" y="4405941"/>
              <a:ext cx="213850" cy="371379"/>
            </a:xfrm>
            <a:custGeom>
              <a:rect b="b" l="l" r="r" t="t"/>
              <a:pathLst>
                <a:path extrusionOk="0" h="371379" w="213850">
                  <a:moveTo>
                    <a:pt x="213851" y="371380"/>
                  </a:moveTo>
                  <a:lnTo>
                    <a:pt x="0" y="247555"/>
                  </a:lnTo>
                  <a:lnTo>
                    <a:pt x="0" y="0"/>
                  </a:lnTo>
                  <a:lnTo>
                    <a:pt x="213851" y="123825"/>
                  </a:lnTo>
                  <a:lnTo>
                    <a:pt x="213851" y="371380"/>
                  </a:lnTo>
                  <a:close/>
                </a:path>
              </a:pathLst>
            </a:custGeom>
            <a:solidFill>
              <a:srgbClr val="C5C7D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2" name="Google Shape;362;p13"/>
            <p:cNvSpPr/>
            <p:nvPr/>
          </p:nvSpPr>
          <p:spPr>
            <a:xfrm>
              <a:off x="2447182" y="4405941"/>
              <a:ext cx="213850" cy="371379"/>
            </a:xfrm>
            <a:custGeom>
              <a:rect b="b" l="l" r="r" t="t"/>
              <a:pathLst>
                <a:path extrusionOk="0" h="371379" w="213850">
                  <a:moveTo>
                    <a:pt x="213851" y="247555"/>
                  </a:moveTo>
                  <a:lnTo>
                    <a:pt x="0" y="371380"/>
                  </a:lnTo>
                  <a:lnTo>
                    <a:pt x="0" y="123825"/>
                  </a:lnTo>
                  <a:lnTo>
                    <a:pt x="213851" y="0"/>
                  </a:lnTo>
                  <a:lnTo>
                    <a:pt x="213851" y="247555"/>
                  </a:lnTo>
                  <a:close/>
                </a:path>
              </a:pathLst>
            </a:custGeom>
            <a:solidFill>
              <a:srgbClr val="D5D6E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3" name="Google Shape;363;p13"/>
            <p:cNvSpPr/>
            <p:nvPr/>
          </p:nvSpPr>
          <p:spPr>
            <a:xfrm>
              <a:off x="2726476" y="4553957"/>
              <a:ext cx="159649" cy="89989"/>
            </a:xfrm>
            <a:custGeom>
              <a:rect b="b" l="l" r="r" t="t"/>
              <a:pathLst>
                <a:path extrusionOk="0" h="89989" w="159649">
                  <a:moveTo>
                    <a:pt x="8089" y="21720"/>
                  </a:moveTo>
                  <a:cubicBezTo>
                    <a:pt x="26619" y="26806"/>
                    <a:pt x="46400" y="24415"/>
                    <a:pt x="63190" y="15052"/>
                  </a:cubicBezTo>
                  <a:cubicBezTo>
                    <a:pt x="76395" y="15052"/>
                    <a:pt x="148692" y="-15523"/>
                    <a:pt x="158193" y="10480"/>
                  </a:cubicBezTo>
                  <a:cubicBezTo>
                    <a:pt x="166743" y="33150"/>
                    <a:pt x="135582" y="54200"/>
                    <a:pt x="118862" y="58105"/>
                  </a:cubicBezTo>
                  <a:cubicBezTo>
                    <a:pt x="82476" y="66963"/>
                    <a:pt x="55590" y="85156"/>
                    <a:pt x="40959" y="88204"/>
                  </a:cubicBezTo>
                  <a:cubicBezTo>
                    <a:pt x="30034" y="90490"/>
                    <a:pt x="15974" y="92014"/>
                    <a:pt x="7329" y="83442"/>
                  </a:cubicBezTo>
                  <a:cubicBezTo>
                    <a:pt x="-3027" y="73345"/>
                    <a:pt x="-2077" y="35245"/>
                    <a:pt x="8089" y="21720"/>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4" name="Google Shape;364;p13"/>
            <p:cNvSpPr/>
            <p:nvPr/>
          </p:nvSpPr>
          <p:spPr>
            <a:xfrm>
              <a:off x="2729149" y="4569009"/>
              <a:ext cx="157010" cy="75128"/>
            </a:xfrm>
            <a:custGeom>
              <a:rect b="b" l="l" r="r" t="t"/>
              <a:pathLst>
                <a:path extrusionOk="0" h="75128" w="157010">
                  <a:moveTo>
                    <a:pt x="38381" y="67056"/>
                  </a:moveTo>
                  <a:cubicBezTo>
                    <a:pt x="53011" y="63913"/>
                    <a:pt x="79897" y="45815"/>
                    <a:pt x="116283" y="36957"/>
                  </a:cubicBezTo>
                  <a:cubicBezTo>
                    <a:pt x="130249" y="33528"/>
                    <a:pt x="154284" y="17907"/>
                    <a:pt x="156754" y="0"/>
                  </a:cubicBezTo>
                  <a:cubicBezTo>
                    <a:pt x="159984" y="20860"/>
                    <a:pt x="131864" y="39434"/>
                    <a:pt x="116283" y="43244"/>
                  </a:cubicBezTo>
                  <a:cubicBezTo>
                    <a:pt x="79897" y="52102"/>
                    <a:pt x="53011" y="70295"/>
                    <a:pt x="38381" y="73343"/>
                  </a:cubicBezTo>
                  <a:cubicBezTo>
                    <a:pt x="27456" y="75629"/>
                    <a:pt x="13395" y="77153"/>
                    <a:pt x="4750" y="68580"/>
                  </a:cubicBezTo>
                  <a:cubicBezTo>
                    <a:pt x="2496" y="66075"/>
                    <a:pt x="867" y="63075"/>
                    <a:pt x="0" y="59817"/>
                  </a:cubicBezTo>
                  <a:cubicBezTo>
                    <a:pt x="10928" y="68189"/>
                    <a:pt x="25166" y="70876"/>
                    <a:pt x="38381" y="67056"/>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5" name="Google Shape;365;p13"/>
            <p:cNvSpPr/>
            <p:nvPr/>
          </p:nvSpPr>
          <p:spPr>
            <a:xfrm>
              <a:off x="2596621" y="4484615"/>
              <a:ext cx="159662" cy="89989"/>
            </a:xfrm>
            <a:custGeom>
              <a:rect b="b" l="l" r="r" t="t"/>
              <a:pathLst>
                <a:path extrusionOk="0" h="89989" w="159662">
                  <a:moveTo>
                    <a:pt x="8075" y="21720"/>
                  </a:moveTo>
                  <a:cubicBezTo>
                    <a:pt x="26602" y="26863"/>
                    <a:pt x="46403" y="24463"/>
                    <a:pt x="63177" y="15052"/>
                  </a:cubicBezTo>
                  <a:cubicBezTo>
                    <a:pt x="76382" y="15052"/>
                    <a:pt x="148679" y="-15523"/>
                    <a:pt x="158179" y="10480"/>
                  </a:cubicBezTo>
                  <a:cubicBezTo>
                    <a:pt x="166825" y="33245"/>
                    <a:pt x="135569" y="54295"/>
                    <a:pt x="118943" y="58105"/>
                  </a:cubicBezTo>
                  <a:cubicBezTo>
                    <a:pt x="82557" y="66963"/>
                    <a:pt x="55672" y="85156"/>
                    <a:pt x="41041" y="88204"/>
                  </a:cubicBezTo>
                  <a:cubicBezTo>
                    <a:pt x="30116" y="90490"/>
                    <a:pt x="16055" y="92014"/>
                    <a:pt x="7410" y="83442"/>
                  </a:cubicBezTo>
                  <a:cubicBezTo>
                    <a:pt x="-3040" y="73345"/>
                    <a:pt x="-2090" y="35245"/>
                    <a:pt x="8075" y="21720"/>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6" name="Google Shape;366;p13"/>
            <p:cNvSpPr/>
            <p:nvPr/>
          </p:nvSpPr>
          <p:spPr>
            <a:xfrm>
              <a:off x="2599186" y="4499667"/>
              <a:ext cx="157105" cy="75128"/>
            </a:xfrm>
            <a:custGeom>
              <a:rect b="b" l="l" r="r" t="t"/>
              <a:pathLst>
                <a:path extrusionOk="0" h="75128" w="157105">
                  <a:moveTo>
                    <a:pt x="38476" y="67056"/>
                  </a:moveTo>
                  <a:cubicBezTo>
                    <a:pt x="53106" y="64008"/>
                    <a:pt x="79992" y="45815"/>
                    <a:pt x="116378" y="36957"/>
                  </a:cubicBezTo>
                  <a:cubicBezTo>
                    <a:pt x="130344" y="33528"/>
                    <a:pt x="154379" y="17907"/>
                    <a:pt x="156849" y="0"/>
                  </a:cubicBezTo>
                  <a:cubicBezTo>
                    <a:pt x="160079" y="20955"/>
                    <a:pt x="131959" y="39434"/>
                    <a:pt x="116378" y="43244"/>
                  </a:cubicBezTo>
                  <a:cubicBezTo>
                    <a:pt x="79992" y="52102"/>
                    <a:pt x="53106" y="70295"/>
                    <a:pt x="38476" y="73343"/>
                  </a:cubicBezTo>
                  <a:cubicBezTo>
                    <a:pt x="27551" y="75629"/>
                    <a:pt x="13490" y="77153"/>
                    <a:pt x="4845" y="68580"/>
                  </a:cubicBezTo>
                  <a:cubicBezTo>
                    <a:pt x="2578" y="66113"/>
                    <a:pt x="919" y="63141"/>
                    <a:pt x="0" y="59912"/>
                  </a:cubicBezTo>
                  <a:cubicBezTo>
                    <a:pt x="10998" y="68209"/>
                    <a:pt x="25243" y="70856"/>
                    <a:pt x="38476" y="67056"/>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7" name="Google Shape;367;p13"/>
            <p:cNvSpPr/>
            <p:nvPr/>
          </p:nvSpPr>
          <p:spPr>
            <a:xfrm>
              <a:off x="2302147" y="4142110"/>
              <a:ext cx="514696" cy="443940"/>
            </a:xfrm>
            <a:custGeom>
              <a:rect b="b" l="l" r="r" t="t"/>
              <a:pathLst>
                <a:path extrusionOk="0" h="443940" w="514696">
                  <a:moveTo>
                    <a:pt x="99908" y="274309"/>
                  </a:moveTo>
                  <a:cubicBezTo>
                    <a:pt x="156055" y="299074"/>
                    <a:pt x="209066" y="302884"/>
                    <a:pt x="252388" y="279643"/>
                  </a:cubicBezTo>
                  <a:lnTo>
                    <a:pt x="297134" y="253735"/>
                  </a:lnTo>
                  <a:cubicBezTo>
                    <a:pt x="299794" y="311647"/>
                    <a:pt x="302359" y="367273"/>
                    <a:pt x="302359" y="367273"/>
                  </a:cubicBezTo>
                  <a:cubicBezTo>
                    <a:pt x="302359" y="367273"/>
                    <a:pt x="336655" y="393371"/>
                    <a:pt x="363351" y="370130"/>
                  </a:cubicBezTo>
                  <a:cubicBezTo>
                    <a:pt x="363351" y="370130"/>
                    <a:pt x="368956" y="288787"/>
                    <a:pt x="374656" y="208872"/>
                  </a:cubicBezTo>
                  <a:lnTo>
                    <a:pt x="421872" y="181440"/>
                  </a:lnTo>
                  <a:cubicBezTo>
                    <a:pt x="420813" y="185707"/>
                    <a:pt x="420239" y="190089"/>
                    <a:pt x="420162" y="194489"/>
                  </a:cubicBezTo>
                  <a:cubicBezTo>
                    <a:pt x="420162" y="209729"/>
                    <a:pt x="430992" y="435472"/>
                    <a:pt x="430992" y="435472"/>
                  </a:cubicBezTo>
                  <a:cubicBezTo>
                    <a:pt x="430992" y="435472"/>
                    <a:pt x="465573" y="456141"/>
                    <a:pt x="492269" y="432900"/>
                  </a:cubicBezTo>
                  <a:cubicBezTo>
                    <a:pt x="492269" y="432900"/>
                    <a:pt x="510225" y="171248"/>
                    <a:pt x="514405" y="129434"/>
                  </a:cubicBezTo>
                  <a:cubicBezTo>
                    <a:pt x="519060" y="82475"/>
                    <a:pt x="466903" y="59329"/>
                    <a:pt x="434033" y="71331"/>
                  </a:cubicBezTo>
                  <a:lnTo>
                    <a:pt x="383681" y="90381"/>
                  </a:lnTo>
                  <a:cubicBezTo>
                    <a:pt x="384726" y="77236"/>
                    <a:pt x="385581" y="67045"/>
                    <a:pt x="386151" y="61330"/>
                  </a:cubicBezTo>
                  <a:cubicBezTo>
                    <a:pt x="390806" y="14276"/>
                    <a:pt x="338650" y="-8870"/>
                    <a:pt x="305874" y="3132"/>
                  </a:cubicBezTo>
                  <a:cubicBezTo>
                    <a:pt x="275853" y="14086"/>
                    <a:pt x="73213" y="90286"/>
                    <a:pt x="73213" y="90286"/>
                  </a:cubicBezTo>
                  <a:cubicBezTo>
                    <a:pt x="74494" y="109831"/>
                    <a:pt x="76873" y="129300"/>
                    <a:pt x="80338" y="148579"/>
                  </a:cubicBezTo>
                  <a:lnTo>
                    <a:pt x="346" y="141816"/>
                  </a:lnTo>
                  <a:cubicBezTo>
                    <a:pt x="-4594" y="217254"/>
                    <a:pt x="44142" y="249544"/>
                    <a:pt x="99908" y="274309"/>
                  </a:cubicBezTo>
                  <a:close/>
                  <a:moveTo>
                    <a:pt x="240132" y="144293"/>
                  </a:moveTo>
                  <a:lnTo>
                    <a:pt x="293714" y="113241"/>
                  </a:lnTo>
                  <a:cubicBezTo>
                    <a:pt x="292795" y="117022"/>
                    <a:pt x="292191" y="120880"/>
                    <a:pt x="291909" y="124766"/>
                  </a:cubicBezTo>
                  <a:close/>
                </a:path>
              </a:pathLst>
            </a:custGeom>
            <a:solidFill>
              <a:srgbClr val="616E8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8" name="Google Shape;368;p13"/>
            <p:cNvSpPr/>
            <p:nvPr/>
          </p:nvSpPr>
          <p:spPr>
            <a:xfrm>
              <a:off x="2258507" y="4054849"/>
              <a:ext cx="110678" cy="194691"/>
            </a:xfrm>
            <a:custGeom>
              <a:rect b="b" l="l" r="r" t="t"/>
              <a:pathLst>
                <a:path extrusionOk="0" h="194691" w="110678">
                  <a:moveTo>
                    <a:pt x="0" y="0"/>
                  </a:moveTo>
                  <a:cubicBezTo>
                    <a:pt x="0" y="0"/>
                    <a:pt x="6555" y="99917"/>
                    <a:pt x="19666" y="114300"/>
                  </a:cubicBezTo>
                  <a:cubicBezTo>
                    <a:pt x="32776" y="128683"/>
                    <a:pt x="76667" y="138493"/>
                    <a:pt x="76667" y="138493"/>
                  </a:cubicBezTo>
                  <a:lnTo>
                    <a:pt x="110678" y="194691"/>
                  </a:lnTo>
                  <a:cubicBezTo>
                    <a:pt x="110678" y="194691"/>
                    <a:pt x="79612" y="16192"/>
                    <a:pt x="72677" y="11906"/>
                  </a:cubicBezTo>
                  <a:cubicBezTo>
                    <a:pt x="65742" y="7620"/>
                    <a:pt x="0" y="0"/>
                    <a:pt x="0" y="0"/>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9" name="Google Shape;369;p13"/>
            <p:cNvSpPr/>
            <p:nvPr/>
          </p:nvSpPr>
          <p:spPr>
            <a:xfrm>
              <a:off x="2250051" y="3940511"/>
              <a:ext cx="73912" cy="142900"/>
            </a:xfrm>
            <a:custGeom>
              <a:rect b="b" l="l" r="r" t="t"/>
              <a:pathLst>
                <a:path extrusionOk="0" h="142900" w="73912">
                  <a:moveTo>
                    <a:pt x="73912" y="3467"/>
                  </a:moveTo>
                  <a:cubicBezTo>
                    <a:pt x="56731" y="-4505"/>
                    <a:pt x="36318" y="1677"/>
                    <a:pt x="26411" y="17850"/>
                  </a:cubicBezTo>
                  <a:cubicBezTo>
                    <a:pt x="13965" y="38614"/>
                    <a:pt x="950" y="109957"/>
                    <a:pt x="0" y="122149"/>
                  </a:cubicBezTo>
                  <a:cubicBezTo>
                    <a:pt x="0" y="122149"/>
                    <a:pt x="17575" y="146533"/>
                    <a:pt x="43891" y="142437"/>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0" name="Google Shape;370;p13"/>
            <p:cNvSpPr/>
            <p:nvPr/>
          </p:nvSpPr>
          <p:spPr>
            <a:xfrm>
              <a:off x="2326123" y="3751123"/>
              <a:ext cx="169201" cy="272154"/>
            </a:xfrm>
            <a:custGeom>
              <a:rect b="b" l="l" r="r" t="t"/>
              <a:pathLst>
                <a:path extrusionOk="0" h="272154" w="169201">
                  <a:moveTo>
                    <a:pt x="9431" y="194093"/>
                  </a:moveTo>
                  <a:cubicBezTo>
                    <a:pt x="26626" y="194951"/>
                    <a:pt x="39452" y="199427"/>
                    <a:pt x="41542" y="194093"/>
                  </a:cubicBezTo>
                  <a:cubicBezTo>
                    <a:pt x="43431" y="185197"/>
                    <a:pt x="44764" y="176196"/>
                    <a:pt x="45532" y="167138"/>
                  </a:cubicBezTo>
                  <a:cubicBezTo>
                    <a:pt x="43537" y="162185"/>
                    <a:pt x="41827" y="156755"/>
                    <a:pt x="41827" y="156755"/>
                  </a:cubicBezTo>
                  <a:cubicBezTo>
                    <a:pt x="20166" y="143420"/>
                    <a:pt x="13326" y="119989"/>
                    <a:pt x="10571" y="92748"/>
                  </a:cubicBezTo>
                  <a:cubicBezTo>
                    <a:pt x="5726" y="46170"/>
                    <a:pt x="30806" y="5308"/>
                    <a:pt x="77073" y="450"/>
                  </a:cubicBezTo>
                  <a:cubicBezTo>
                    <a:pt x="120774" y="-4122"/>
                    <a:pt x="153075" y="26644"/>
                    <a:pt x="161530" y="68935"/>
                  </a:cubicBezTo>
                  <a:cubicBezTo>
                    <a:pt x="166185" y="89890"/>
                    <a:pt x="175400" y="129324"/>
                    <a:pt x="162955" y="163613"/>
                  </a:cubicBezTo>
                  <a:cubicBezTo>
                    <a:pt x="156020" y="182663"/>
                    <a:pt x="146995" y="198094"/>
                    <a:pt x="138064" y="201047"/>
                  </a:cubicBezTo>
                  <a:cubicBezTo>
                    <a:pt x="129411" y="200818"/>
                    <a:pt x="120781" y="200056"/>
                    <a:pt x="112224" y="198761"/>
                  </a:cubicBezTo>
                  <a:lnTo>
                    <a:pt x="112224" y="198761"/>
                  </a:lnTo>
                  <a:cubicBezTo>
                    <a:pt x="112224" y="198761"/>
                    <a:pt x="109943" y="211715"/>
                    <a:pt x="108328" y="220097"/>
                  </a:cubicBezTo>
                  <a:cubicBezTo>
                    <a:pt x="106713" y="228479"/>
                    <a:pt x="107378" y="232765"/>
                    <a:pt x="123814" y="242957"/>
                  </a:cubicBezTo>
                  <a:cubicBezTo>
                    <a:pt x="140249" y="253149"/>
                    <a:pt x="98923" y="274103"/>
                    <a:pt x="71847" y="272008"/>
                  </a:cubicBezTo>
                  <a:cubicBezTo>
                    <a:pt x="44772" y="269912"/>
                    <a:pt x="14276" y="253625"/>
                    <a:pt x="5916" y="236003"/>
                  </a:cubicBezTo>
                  <a:cubicBezTo>
                    <a:pt x="-2825" y="216668"/>
                    <a:pt x="-2065" y="193522"/>
                    <a:pt x="9431" y="194093"/>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371" name="Google Shape;371;p13"/>
            <p:cNvGrpSpPr/>
            <p:nvPr/>
          </p:nvGrpSpPr>
          <p:grpSpPr>
            <a:xfrm>
              <a:off x="2428704" y="3970322"/>
              <a:ext cx="350131" cy="370523"/>
              <a:chOff x="4512354" y="4952197"/>
              <a:chExt cx="350131" cy="370523"/>
            </a:xfrm>
          </p:grpSpPr>
          <p:grpSp>
            <p:nvGrpSpPr>
              <p:cNvPr id="372" name="Google Shape;372;p13"/>
              <p:cNvGrpSpPr/>
              <p:nvPr/>
            </p:nvGrpSpPr>
            <p:grpSpPr>
              <a:xfrm>
                <a:off x="4512354" y="5116449"/>
                <a:ext cx="343196" cy="206271"/>
                <a:chOff x="4512354" y="5116449"/>
                <a:chExt cx="343196" cy="206271"/>
              </a:xfrm>
            </p:grpSpPr>
            <p:sp>
              <p:nvSpPr>
                <p:cNvPr id="373" name="Google Shape;373;p13"/>
                <p:cNvSpPr/>
                <p:nvPr/>
              </p:nvSpPr>
              <p:spPr>
                <a:xfrm>
                  <a:off x="4512496" y="5200650"/>
                  <a:ext cx="343054" cy="122070"/>
                </a:xfrm>
                <a:custGeom>
                  <a:rect b="b" l="l" r="r" t="t"/>
                  <a:pathLst>
                    <a:path extrusionOk="0" h="122070" w="343054">
                      <a:moveTo>
                        <a:pt x="343054" y="31909"/>
                      </a:moveTo>
                      <a:lnTo>
                        <a:pt x="343054" y="31909"/>
                      </a:lnTo>
                      <a:cubicBezTo>
                        <a:pt x="343053" y="36890"/>
                        <a:pt x="340413" y="41500"/>
                        <a:pt x="336119" y="44005"/>
                      </a:cubicBezTo>
                      <a:lnTo>
                        <a:pt x="204921" y="120205"/>
                      </a:lnTo>
                      <a:cubicBezTo>
                        <a:pt x="200594" y="122692"/>
                        <a:pt x="195282" y="122692"/>
                        <a:pt x="190955" y="120205"/>
                      </a:cubicBezTo>
                      <a:lnTo>
                        <a:pt x="7030" y="13526"/>
                      </a:lnTo>
                      <a:cubicBezTo>
                        <a:pt x="2686" y="11059"/>
                        <a:pt x="0" y="6439"/>
                        <a:pt x="0" y="1429"/>
                      </a:cubicBezTo>
                      <a:lnTo>
                        <a:pt x="0" y="0"/>
                      </a:ln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4" name="Google Shape;374;p13"/>
                <p:cNvSpPr/>
                <p:nvPr/>
              </p:nvSpPr>
              <p:spPr>
                <a:xfrm>
                  <a:off x="4710387" y="5232749"/>
                  <a:ext cx="145163" cy="89916"/>
                </a:xfrm>
                <a:custGeom>
                  <a:rect b="b" l="l" r="r" t="t"/>
                  <a:pathLst>
                    <a:path extrusionOk="0" h="89916" w="145163">
                      <a:moveTo>
                        <a:pt x="138229" y="11906"/>
                      </a:moveTo>
                      <a:lnTo>
                        <a:pt x="7030" y="88106"/>
                      </a:lnTo>
                      <a:cubicBezTo>
                        <a:pt x="4885" y="89316"/>
                        <a:pt x="2461" y="89945"/>
                        <a:pt x="0" y="89916"/>
                      </a:cubicBezTo>
                      <a:lnTo>
                        <a:pt x="0" y="0"/>
                      </a:lnTo>
                      <a:lnTo>
                        <a:pt x="145164" y="0"/>
                      </a:lnTo>
                      <a:cubicBezTo>
                        <a:pt x="145097" y="4915"/>
                        <a:pt x="142464" y="9430"/>
                        <a:pt x="138229" y="11906"/>
                      </a:cubicBez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5" name="Google Shape;375;p13"/>
                <p:cNvSpPr/>
                <p:nvPr/>
              </p:nvSpPr>
              <p:spPr>
                <a:xfrm>
                  <a:off x="4512354" y="5116449"/>
                  <a:ext cx="343006" cy="198541"/>
                </a:xfrm>
                <a:custGeom>
                  <a:rect b="b" l="l" r="r" t="t"/>
                  <a:pathLst>
                    <a:path extrusionOk="0" h="198541" w="343006">
                      <a:moveTo>
                        <a:pt x="202973" y="197263"/>
                      </a:moveTo>
                      <a:cubicBezTo>
                        <a:pt x="200034" y="198968"/>
                        <a:pt x="196412" y="198968"/>
                        <a:pt x="193473" y="197263"/>
                      </a:cubicBezTo>
                      <a:lnTo>
                        <a:pt x="1853" y="86582"/>
                      </a:lnTo>
                      <a:cubicBezTo>
                        <a:pt x="-618" y="85249"/>
                        <a:pt x="-618" y="82963"/>
                        <a:pt x="1853" y="81534"/>
                      </a:cubicBezTo>
                      <a:lnTo>
                        <a:pt x="142551" y="0"/>
                      </a:lnTo>
                      <a:lnTo>
                        <a:pt x="343007" y="116110"/>
                      </a:ln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376" name="Google Shape;376;p13"/>
                <p:cNvGrpSpPr/>
                <p:nvPr/>
              </p:nvGrpSpPr>
              <p:grpSpPr>
                <a:xfrm>
                  <a:off x="4592868" y="5212556"/>
                  <a:ext cx="96807" cy="56007"/>
                  <a:chOff x="4592868" y="5212556"/>
                  <a:chExt cx="96807" cy="56007"/>
                </a:xfrm>
              </p:grpSpPr>
              <p:sp>
                <p:nvSpPr>
                  <p:cNvPr id="377" name="Google Shape;377;p13"/>
                  <p:cNvSpPr/>
                  <p:nvPr/>
                </p:nvSpPr>
                <p:spPr>
                  <a:xfrm>
                    <a:off x="4592868" y="5212556"/>
                    <a:ext cx="96807" cy="56007"/>
                  </a:xfrm>
                  <a:custGeom>
                    <a:rect b="b" l="l" r="r" t="t"/>
                    <a:pathLst>
                      <a:path extrusionOk="0" h="56007" w="96807">
                        <a:moveTo>
                          <a:pt x="0" y="20003"/>
                        </a:moveTo>
                        <a:lnTo>
                          <a:pt x="950" y="20479"/>
                        </a:lnTo>
                        <a:lnTo>
                          <a:pt x="62227" y="56007"/>
                        </a:lnTo>
                        <a:lnTo>
                          <a:pt x="95858" y="36481"/>
                        </a:lnTo>
                        <a:lnTo>
                          <a:pt x="96808" y="36004"/>
                        </a:lnTo>
                        <a:lnTo>
                          <a:pt x="34581" y="0"/>
                        </a:lnTo>
                        <a:lnTo>
                          <a:pt x="0" y="20003"/>
                        </a:lnTo>
                        <a:close/>
                      </a:path>
                    </a:pathLst>
                  </a:custGeom>
                  <a:solidFill>
                    <a:srgbClr val="BFBFB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8" name="Google Shape;378;p13"/>
                  <p:cNvSpPr/>
                  <p:nvPr/>
                </p:nvSpPr>
                <p:spPr>
                  <a:xfrm>
                    <a:off x="4593818" y="5213603"/>
                    <a:ext cx="94907" cy="54959"/>
                  </a:xfrm>
                  <a:custGeom>
                    <a:rect b="b" l="l" r="r" t="t"/>
                    <a:pathLst>
                      <a:path extrusionOk="0" h="54959" w="94907">
                        <a:moveTo>
                          <a:pt x="0" y="19431"/>
                        </a:moveTo>
                        <a:lnTo>
                          <a:pt x="61277" y="54959"/>
                        </a:lnTo>
                        <a:lnTo>
                          <a:pt x="94908" y="35433"/>
                        </a:lnTo>
                        <a:lnTo>
                          <a:pt x="33631" y="0"/>
                        </a:lnTo>
                        <a:lnTo>
                          <a:pt x="0" y="19431"/>
                        </a:ln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379" name="Google Shape;379;p13"/>
                <p:cNvSpPr/>
                <p:nvPr/>
              </p:nvSpPr>
              <p:spPr>
                <a:xfrm>
                  <a:off x="4803130" y="5231915"/>
                  <a:ext cx="21235" cy="12299"/>
                </a:xfrm>
                <a:custGeom>
                  <a:rect b="b" l="l" r="r" t="t"/>
                  <a:pathLst>
                    <a:path extrusionOk="0" h="12299" w="21235">
                      <a:moveTo>
                        <a:pt x="454" y="6834"/>
                      </a:moveTo>
                      <a:lnTo>
                        <a:pt x="9289" y="11978"/>
                      </a:lnTo>
                      <a:cubicBezTo>
                        <a:pt x="10191" y="12406"/>
                        <a:pt x="11238" y="12406"/>
                        <a:pt x="12139" y="11978"/>
                      </a:cubicBezTo>
                      <a:lnTo>
                        <a:pt x="20594" y="7120"/>
                      </a:lnTo>
                      <a:cubicBezTo>
                        <a:pt x="21449" y="7120"/>
                        <a:pt x="21449" y="5882"/>
                        <a:pt x="20594" y="5501"/>
                      </a:cubicBezTo>
                      <a:lnTo>
                        <a:pt x="11759" y="357"/>
                      </a:lnTo>
                      <a:cubicBezTo>
                        <a:pt x="10868" y="-119"/>
                        <a:pt x="9800" y="-119"/>
                        <a:pt x="8909" y="357"/>
                      </a:cubicBezTo>
                      <a:lnTo>
                        <a:pt x="549" y="5215"/>
                      </a:lnTo>
                      <a:cubicBezTo>
                        <a:pt x="-116" y="5215"/>
                        <a:pt x="-211" y="5882"/>
                        <a:pt x="454" y="6834"/>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0" name="Google Shape;380;p13"/>
                <p:cNvSpPr/>
                <p:nvPr/>
              </p:nvSpPr>
              <p:spPr>
                <a:xfrm>
                  <a:off x="4790604" y="5224200"/>
                  <a:ext cx="21257" cy="12299"/>
                </a:xfrm>
                <a:custGeom>
                  <a:rect b="b" l="l" r="r" t="t"/>
                  <a:pathLst>
                    <a:path extrusionOk="0" h="12299" w="21257">
                      <a:moveTo>
                        <a:pt x="535" y="6834"/>
                      </a:moveTo>
                      <a:lnTo>
                        <a:pt x="9370" y="11978"/>
                      </a:lnTo>
                      <a:cubicBezTo>
                        <a:pt x="10240" y="12406"/>
                        <a:pt x="11256" y="12406"/>
                        <a:pt x="12125" y="11978"/>
                      </a:cubicBezTo>
                      <a:lnTo>
                        <a:pt x="20581" y="7120"/>
                      </a:lnTo>
                      <a:cubicBezTo>
                        <a:pt x="21436" y="6644"/>
                        <a:pt x="21531" y="5882"/>
                        <a:pt x="20581" y="5501"/>
                      </a:cubicBezTo>
                      <a:lnTo>
                        <a:pt x="11745" y="357"/>
                      </a:lnTo>
                      <a:cubicBezTo>
                        <a:pt x="10888" y="-119"/>
                        <a:pt x="9847" y="-119"/>
                        <a:pt x="8990" y="357"/>
                      </a:cubicBezTo>
                      <a:lnTo>
                        <a:pt x="535" y="5215"/>
                      </a:lnTo>
                      <a:cubicBezTo>
                        <a:pt x="-130" y="5691"/>
                        <a:pt x="-225" y="6358"/>
                        <a:pt x="535" y="6834"/>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1" name="Google Shape;381;p13"/>
                <p:cNvSpPr/>
                <p:nvPr/>
              </p:nvSpPr>
              <p:spPr>
                <a:xfrm>
                  <a:off x="4778123" y="5216961"/>
                  <a:ext cx="21197" cy="12299"/>
                </a:xfrm>
                <a:custGeom>
                  <a:rect b="b" l="l" r="r" t="t"/>
                  <a:pathLst>
                    <a:path extrusionOk="0" h="12299" w="21197">
                      <a:moveTo>
                        <a:pt x="475" y="6834"/>
                      </a:moveTo>
                      <a:lnTo>
                        <a:pt x="9310" y="11978"/>
                      </a:lnTo>
                      <a:cubicBezTo>
                        <a:pt x="10212" y="12406"/>
                        <a:pt x="11259" y="12406"/>
                        <a:pt x="12160" y="11978"/>
                      </a:cubicBezTo>
                      <a:lnTo>
                        <a:pt x="20521" y="7120"/>
                      </a:lnTo>
                      <a:cubicBezTo>
                        <a:pt x="21376" y="6644"/>
                        <a:pt x="21471" y="5881"/>
                        <a:pt x="20521" y="5501"/>
                      </a:cubicBezTo>
                      <a:lnTo>
                        <a:pt x="11685" y="357"/>
                      </a:lnTo>
                      <a:cubicBezTo>
                        <a:pt x="10794" y="-119"/>
                        <a:pt x="9726" y="-119"/>
                        <a:pt x="8835" y="357"/>
                      </a:cubicBezTo>
                      <a:lnTo>
                        <a:pt x="380" y="5215"/>
                      </a:lnTo>
                      <a:cubicBezTo>
                        <a:pt x="-95" y="5691"/>
                        <a:pt x="-190" y="6358"/>
                        <a:pt x="475" y="6834"/>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2" name="Google Shape;382;p13"/>
                <p:cNvSpPr/>
                <p:nvPr/>
              </p:nvSpPr>
              <p:spPr>
                <a:xfrm>
                  <a:off x="4765618" y="5209722"/>
                  <a:ext cx="21257" cy="12299"/>
                </a:xfrm>
                <a:custGeom>
                  <a:rect b="b" l="l" r="r" t="t"/>
                  <a:pathLst>
                    <a:path extrusionOk="0" h="12299" w="21257">
                      <a:moveTo>
                        <a:pt x="535" y="6834"/>
                      </a:moveTo>
                      <a:lnTo>
                        <a:pt x="9370" y="11978"/>
                      </a:lnTo>
                      <a:cubicBezTo>
                        <a:pt x="10240" y="12406"/>
                        <a:pt x="11256" y="12406"/>
                        <a:pt x="12125" y="11978"/>
                      </a:cubicBezTo>
                      <a:lnTo>
                        <a:pt x="20581" y="7120"/>
                      </a:lnTo>
                      <a:cubicBezTo>
                        <a:pt x="21436" y="6644"/>
                        <a:pt x="21531" y="5882"/>
                        <a:pt x="20581" y="5501"/>
                      </a:cubicBezTo>
                      <a:lnTo>
                        <a:pt x="11745" y="357"/>
                      </a:lnTo>
                      <a:cubicBezTo>
                        <a:pt x="10854" y="-119"/>
                        <a:pt x="9786" y="-119"/>
                        <a:pt x="8895" y="357"/>
                      </a:cubicBezTo>
                      <a:lnTo>
                        <a:pt x="535" y="5215"/>
                      </a:lnTo>
                      <a:cubicBezTo>
                        <a:pt x="-130" y="5691"/>
                        <a:pt x="-225" y="6358"/>
                        <a:pt x="535" y="6834"/>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3" name="Google Shape;383;p13"/>
                <p:cNvSpPr/>
                <p:nvPr/>
              </p:nvSpPr>
              <p:spPr>
                <a:xfrm>
                  <a:off x="4753078" y="5202483"/>
                  <a:ext cx="21257" cy="12299"/>
                </a:xfrm>
                <a:custGeom>
                  <a:rect b="b" l="l" r="r" t="t"/>
                  <a:pathLst>
                    <a:path extrusionOk="0" h="12299" w="21257">
                      <a:moveTo>
                        <a:pt x="535" y="6834"/>
                      </a:moveTo>
                      <a:lnTo>
                        <a:pt x="9370" y="11978"/>
                      </a:lnTo>
                      <a:cubicBezTo>
                        <a:pt x="10240" y="12406"/>
                        <a:pt x="11256" y="12406"/>
                        <a:pt x="12125" y="11978"/>
                      </a:cubicBezTo>
                      <a:lnTo>
                        <a:pt x="20581" y="7120"/>
                      </a:lnTo>
                      <a:cubicBezTo>
                        <a:pt x="21436" y="6644"/>
                        <a:pt x="21531" y="5882"/>
                        <a:pt x="20581" y="5501"/>
                      </a:cubicBezTo>
                      <a:lnTo>
                        <a:pt x="11745" y="357"/>
                      </a:lnTo>
                      <a:cubicBezTo>
                        <a:pt x="10888" y="-119"/>
                        <a:pt x="9847" y="-119"/>
                        <a:pt x="8990" y="357"/>
                      </a:cubicBezTo>
                      <a:lnTo>
                        <a:pt x="535" y="5215"/>
                      </a:lnTo>
                      <a:cubicBezTo>
                        <a:pt x="-130" y="5691"/>
                        <a:pt x="-225" y="6358"/>
                        <a:pt x="535" y="6834"/>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4" name="Google Shape;384;p13"/>
                <p:cNvSpPr/>
                <p:nvPr/>
              </p:nvSpPr>
              <p:spPr>
                <a:xfrm>
                  <a:off x="4740609" y="5195244"/>
                  <a:ext cx="21210" cy="12298"/>
                </a:xfrm>
                <a:custGeom>
                  <a:rect b="b" l="l" r="r" t="t"/>
                  <a:pathLst>
                    <a:path extrusionOk="0" h="12298" w="21210">
                      <a:moveTo>
                        <a:pt x="464" y="6834"/>
                      </a:moveTo>
                      <a:lnTo>
                        <a:pt x="9299" y="11978"/>
                      </a:lnTo>
                      <a:cubicBezTo>
                        <a:pt x="10201" y="12406"/>
                        <a:pt x="11248" y="12406"/>
                        <a:pt x="12149" y="11978"/>
                      </a:cubicBezTo>
                      <a:lnTo>
                        <a:pt x="20604" y="7120"/>
                      </a:lnTo>
                      <a:cubicBezTo>
                        <a:pt x="21364" y="6644"/>
                        <a:pt x="21459" y="5881"/>
                        <a:pt x="20604" y="5501"/>
                      </a:cubicBezTo>
                      <a:lnTo>
                        <a:pt x="11769" y="357"/>
                      </a:lnTo>
                      <a:cubicBezTo>
                        <a:pt x="10878" y="-119"/>
                        <a:pt x="9810" y="-119"/>
                        <a:pt x="8919" y="357"/>
                      </a:cubicBezTo>
                      <a:lnTo>
                        <a:pt x="464" y="5215"/>
                      </a:lnTo>
                      <a:cubicBezTo>
                        <a:pt x="-106" y="5405"/>
                        <a:pt x="-201" y="6358"/>
                        <a:pt x="464" y="6834"/>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5" name="Google Shape;385;p13"/>
                <p:cNvSpPr/>
                <p:nvPr/>
              </p:nvSpPr>
              <p:spPr>
                <a:xfrm>
                  <a:off x="4728092" y="5188005"/>
                  <a:ext cx="21257" cy="12299"/>
                </a:xfrm>
                <a:custGeom>
                  <a:rect b="b" l="l" r="r" t="t"/>
                  <a:pathLst>
                    <a:path extrusionOk="0" h="12299" w="21257">
                      <a:moveTo>
                        <a:pt x="535" y="6834"/>
                      </a:moveTo>
                      <a:lnTo>
                        <a:pt x="9370" y="11978"/>
                      </a:lnTo>
                      <a:cubicBezTo>
                        <a:pt x="10239" y="12406"/>
                        <a:pt x="11256" y="12406"/>
                        <a:pt x="12125" y="11978"/>
                      </a:cubicBezTo>
                      <a:lnTo>
                        <a:pt x="20581" y="7120"/>
                      </a:lnTo>
                      <a:cubicBezTo>
                        <a:pt x="21436" y="7120"/>
                        <a:pt x="21531" y="5882"/>
                        <a:pt x="20581" y="5501"/>
                      </a:cubicBezTo>
                      <a:lnTo>
                        <a:pt x="11745" y="357"/>
                      </a:lnTo>
                      <a:cubicBezTo>
                        <a:pt x="10854" y="-119"/>
                        <a:pt x="9786" y="-119"/>
                        <a:pt x="8895" y="357"/>
                      </a:cubicBezTo>
                      <a:lnTo>
                        <a:pt x="535" y="5215"/>
                      </a:lnTo>
                      <a:cubicBezTo>
                        <a:pt x="-130" y="5691"/>
                        <a:pt x="-225" y="6358"/>
                        <a:pt x="535" y="6834"/>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6" name="Google Shape;386;p13"/>
                <p:cNvSpPr/>
                <p:nvPr/>
              </p:nvSpPr>
              <p:spPr>
                <a:xfrm>
                  <a:off x="4715552" y="5180766"/>
                  <a:ext cx="21257" cy="12299"/>
                </a:xfrm>
                <a:custGeom>
                  <a:rect b="b" l="l" r="r" t="t"/>
                  <a:pathLst>
                    <a:path extrusionOk="0" h="12299" w="21257">
                      <a:moveTo>
                        <a:pt x="535" y="6834"/>
                      </a:moveTo>
                      <a:lnTo>
                        <a:pt x="9370" y="11978"/>
                      </a:lnTo>
                      <a:cubicBezTo>
                        <a:pt x="10272" y="12406"/>
                        <a:pt x="11319" y="12406"/>
                        <a:pt x="12220" y="11978"/>
                      </a:cubicBezTo>
                      <a:lnTo>
                        <a:pt x="20581" y="7120"/>
                      </a:lnTo>
                      <a:cubicBezTo>
                        <a:pt x="21436" y="6644"/>
                        <a:pt x="21531" y="5882"/>
                        <a:pt x="20581" y="5501"/>
                      </a:cubicBezTo>
                      <a:lnTo>
                        <a:pt x="11745" y="357"/>
                      </a:lnTo>
                      <a:cubicBezTo>
                        <a:pt x="10888" y="-119"/>
                        <a:pt x="9847" y="-119"/>
                        <a:pt x="8990" y="357"/>
                      </a:cubicBezTo>
                      <a:lnTo>
                        <a:pt x="535" y="5215"/>
                      </a:lnTo>
                      <a:cubicBezTo>
                        <a:pt x="-130" y="5691"/>
                        <a:pt x="-225" y="6358"/>
                        <a:pt x="535" y="6834"/>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7" name="Google Shape;387;p13"/>
                <p:cNvSpPr/>
                <p:nvPr/>
              </p:nvSpPr>
              <p:spPr>
                <a:xfrm>
                  <a:off x="4703083" y="5173527"/>
                  <a:ext cx="21210" cy="12298"/>
                </a:xfrm>
                <a:custGeom>
                  <a:rect b="b" l="l" r="r" t="t"/>
                  <a:pathLst>
                    <a:path extrusionOk="0" h="12298" w="21210">
                      <a:moveTo>
                        <a:pt x="464" y="6834"/>
                      </a:moveTo>
                      <a:lnTo>
                        <a:pt x="9299" y="11978"/>
                      </a:lnTo>
                      <a:cubicBezTo>
                        <a:pt x="10201" y="12406"/>
                        <a:pt x="11248" y="12406"/>
                        <a:pt x="12149" y="11978"/>
                      </a:cubicBezTo>
                      <a:lnTo>
                        <a:pt x="20604" y="7120"/>
                      </a:lnTo>
                      <a:cubicBezTo>
                        <a:pt x="21364" y="6644"/>
                        <a:pt x="21459" y="5881"/>
                        <a:pt x="20604" y="5501"/>
                      </a:cubicBezTo>
                      <a:lnTo>
                        <a:pt x="11769" y="357"/>
                      </a:lnTo>
                      <a:cubicBezTo>
                        <a:pt x="10878" y="-119"/>
                        <a:pt x="9810" y="-119"/>
                        <a:pt x="8919" y="357"/>
                      </a:cubicBezTo>
                      <a:lnTo>
                        <a:pt x="464" y="5215"/>
                      </a:lnTo>
                      <a:cubicBezTo>
                        <a:pt x="-106" y="5691"/>
                        <a:pt x="-201" y="6358"/>
                        <a:pt x="464" y="6834"/>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8" name="Google Shape;388;p13"/>
                <p:cNvSpPr/>
                <p:nvPr/>
              </p:nvSpPr>
              <p:spPr>
                <a:xfrm>
                  <a:off x="4690566" y="5166324"/>
                  <a:ext cx="21257" cy="12263"/>
                </a:xfrm>
                <a:custGeom>
                  <a:rect b="b" l="l" r="r" t="t"/>
                  <a:pathLst>
                    <a:path extrusionOk="0" h="12263" w="21257">
                      <a:moveTo>
                        <a:pt x="535" y="6798"/>
                      </a:moveTo>
                      <a:lnTo>
                        <a:pt x="9370" y="11942"/>
                      </a:lnTo>
                      <a:cubicBezTo>
                        <a:pt x="10239" y="12371"/>
                        <a:pt x="11256" y="12371"/>
                        <a:pt x="12125" y="11942"/>
                      </a:cubicBezTo>
                      <a:lnTo>
                        <a:pt x="20581" y="7084"/>
                      </a:lnTo>
                      <a:cubicBezTo>
                        <a:pt x="21436" y="6608"/>
                        <a:pt x="21531" y="5846"/>
                        <a:pt x="20581" y="5465"/>
                      </a:cubicBezTo>
                      <a:lnTo>
                        <a:pt x="11745" y="321"/>
                      </a:lnTo>
                      <a:cubicBezTo>
                        <a:pt x="10876" y="-107"/>
                        <a:pt x="9860" y="-107"/>
                        <a:pt x="8990" y="321"/>
                      </a:cubicBezTo>
                      <a:lnTo>
                        <a:pt x="535" y="5275"/>
                      </a:lnTo>
                      <a:cubicBezTo>
                        <a:pt x="-130" y="5751"/>
                        <a:pt x="-225" y="6322"/>
                        <a:pt x="535" y="6798"/>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9" name="Google Shape;389;p13"/>
                <p:cNvSpPr/>
                <p:nvPr/>
              </p:nvSpPr>
              <p:spPr>
                <a:xfrm>
                  <a:off x="4678026" y="5159085"/>
                  <a:ext cx="21257" cy="12263"/>
                </a:xfrm>
                <a:custGeom>
                  <a:rect b="b" l="l" r="r" t="t"/>
                  <a:pathLst>
                    <a:path extrusionOk="0" h="12263" w="21257">
                      <a:moveTo>
                        <a:pt x="535" y="6798"/>
                      </a:moveTo>
                      <a:lnTo>
                        <a:pt x="9370" y="11942"/>
                      </a:lnTo>
                      <a:cubicBezTo>
                        <a:pt x="10272" y="12371"/>
                        <a:pt x="11319" y="12371"/>
                        <a:pt x="12220" y="11942"/>
                      </a:cubicBezTo>
                      <a:lnTo>
                        <a:pt x="20581" y="7084"/>
                      </a:lnTo>
                      <a:cubicBezTo>
                        <a:pt x="21436" y="6608"/>
                        <a:pt x="21531" y="5846"/>
                        <a:pt x="20581" y="5465"/>
                      </a:cubicBezTo>
                      <a:lnTo>
                        <a:pt x="11745" y="322"/>
                      </a:lnTo>
                      <a:cubicBezTo>
                        <a:pt x="10876" y="-107"/>
                        <a:pt x="9860" y="-107"/>
                        <a:pt x="8990" y="322"/>
                      </a:cubicBezTo>
                      <a:lnTo>
                        <a:pt x="535" y="5274"/>
                      </a:lnTo>
                      <a:cubicBezTo>
                        <a:pt x="-130" y="5656"/>
                        <a:pt x="-225" y="6322"/>
                        <a:pt x="535" y="6798"/>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0" name="Google Shape;390;p13"/>
                <p:cNvSpPr/>
                <p:nvPr/>
              </p:nvSpPr>
              <p:spPr>
                <a:xfrm>
                  <a:off x="4665615" y="5151846"/>
                  <a:ext cx="21342" cy="12263"/>
                </a:xfrm>
                <a:custGeom>
                  <a:rect b="b" l="l" r="r" t="t"/>
                  <a:pathLst>
                    <a:path extrusionOk="0" h="12263" w="21342">
                      <a:moveTo>
                        <a:pt x="596" y="6798"/>
                      </a:moveTo>
                      <a:lnTo>
                        <a:pt x="9431" y="11942"/>
                      </a:lnTo>
                      <a:cubicBezTo>
                        <a:pt x="10333" y="12371"/>
                        <a:pt x="11380" y="12371"/>
                        <a:pt x="12281" y="11942"/>
                      </a:cubicBezTo>
                      <a:lnTo>
                        <a:pt x="20736" y="7084"/>
                      </a:lnTo>
                      <a:cubicBezTo>
                        <a:pt x="21496" y="6608"/>
                        <a:pt x="21591" y="5846"/>
                        <a:pt x="20736" y="5465"/>
                      </a:cubicBezTo>
                      <a:lnTo>
                        <a:pt x="11901" y="322"/>
                      </a:lnTo>
                      <a:cubicBezTo>
                        <a:pt x="10999" y="-107"/>
                        <a:pt x="9953" y="-107"/>
                        <a:pt x="9051" y="322"/>
                      </a:cubicBezTo>
                      <a:lnTo>
                        <a:pt x="691" y="5274"/>
                      </a:lnTo>
                      <a:cubicBezTo>
                        <a:pt x="-164" y="5656"/>
                        <a:pt x="-259" y="6322"/>
                        <a:pt x="596" y="6798"/>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1" name="Google Shape;391;p13"/>
                <p:cNvSpPr/>
                <p:nvPr/>
              </p:nvSpPr>
              <p:spPr>
                <a:xfrm>
                  <a:off x="4653040" y="5144512"/>
                  <a:ext cx="21257" cy="12299"/>
                </a:xfrm>
                <a:custGeom>
                  <a:rect b="b" l="l" r="r" t="t"/>
                  <a:pathLst>
                    <a:path extrusionOk="0" h="12299" w="21257">
                      <a:moveTo>
                        <a:pt x="535" y="6894"/>
                      </a:moveTo>
                      <a:lnTo>
                        <a:pt x="9370" y="11942"/>
                      </a:lnTo>
                      <a:cubicBezTo>
                        <a:pt x="10227" y="12418"/>
                        <a:pt x="11268" y="12418"/>
                        <a:pt x="12125" y="11942"/>
                      </a:cubicBezTo>
                      <a:lnTo>
                        <a:pt x="20581" y="7084"/>
                      </a:lnTo>
                      <a:cubicBezTo>
                        <a:pt x="21436" y="7084"/>
                        <a:pt x="21531" y="5846"/>
                        <a:pt x="20581" y="5465"/>
                      </a:cubicBezTo>
                      <a:lnTo>
                        <a:pt x="11745" y="322"/>
                      </a:lnTo>
                      <a:cubicBezTo>
                        <a:pt x="10876" y="-107"/>
                        <a:pt x="9860" y="-107"/>
                        <a:pt x="8990" y="322"/>
                      </a:cubicBezTo>
                      <a:lnTo>
                        <a:pt x="535" y="5274"/>
                      </a:lnTo>
                      <a:cubicBezTo>
                        <a:pt x="-130" y="5751"/>
                        <a:pt x="-225" y="6417"/>
                        <a:pt x="535" y="6894"/>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2" name="Google Shape;392;p13"/>
                <p:cNvSpPr/>
                <p:nvPr/>
              </p:nvSpPr>
              <p:spPr>
                <a:xfrm>
                  <a:off x="4634503" y="5133808"/>
                  <a:ext cx="27254" cy="15763"/>
                </a:xfrm>
                <a:custGeom>
                  <a:rect b="b" l="l" r="r" t="t"/>
                  <a:pathLst>
                    <a:path extrusionOk="0" h="15763" w="27254">
                      <a:moveTo>
                        <a:pt x="546" y="6834"/>
                      </a:moveTo>
                      <a:lnTo>
                        <a:pt x="15367" y="15407"/>
                      </a:lnTo>
                      <a:cubicBezTo>
                        <a:pt x="16258" y="15883"/>
                        <a:pt x="17326" y="15883"/>
                        <a:pt x="18217" y="15407"/>
                      </a:cubicBezTo>
                      <a:lnTo>
                        <a:pt x="26577" y="10549"/>
                      </a:lnTo>
                      <a:cubicBezTo>
                        <a:pt x="27432" y="10073"/>
                        <a:pt x="27527" y="9311"/>
                        <a:pt x="26577" y="8930"/>
                      </a:cubicBezTo>
                      <a:lnTo>
                        <a:pt x="11662" y="357"/>
                      </a:lnTo>
                      <a:cubicBezTo>
                        <a:pt x="10805" y="-119"/>
                        <a:pt x="9763" y="-119"/>
                        <a:pt x="8906" y="357"/>
                      </a:cubicBezTo>
                      <a:lnTo>
                        <a:pt x="451" y="5215"/>
                      </a:lnTo>
                      <a:cubicBezTo>
                        <a:pt x="-119" y="5691"/>
                        <a:pt x="-214" y="6453"/>
                        <a:pt x="546" y="6834"/>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3" name="Google Shape;393;p13"/>
                <p:cNvSpPr/>
                <p:nvPr/>
              </p:nvSpPr>
              <p:spPr>
                <a:xfrm>
                  <a:off x="4772458" y="5227665"/>
                  <a:ext cx="21257" cy="12299"/>
                </a:xfrm>
                <a:custGeom>
                  <a:rect b="b" l="l" r="r" t="t"/>
                  <a:pathLst>
                    <a:path extrusionOk="0" h="12299" w="21257">
                      <a:moveTo>
                        <a:pt x="535" y="6894"/>
                      </a:moveTo>
                      <a:lnTo>
                        <a:pt x="9370" y="11942"/>
                      </a:lnTo>
                      <a:cubicBezTo>
                        <a:pt x="10227" y="12418"/>
                        <a:pt x="11268" y="12418"/>
                        <a:pt x="12125" y="11942"/>
                      </a:cubicBezTo>
                      <a:lnTo>
                        <a:pt x="20581" y="7084"/>
                      </a:lnTo>
                      <a:cubicBezTo>
                        <a:pt x="21436" y="6608"/>
                        <a:pt x="21531" y="5846"/>
                        <a:pt x="20581" y="5465"/>
                      </a:cubicBezTo>
                      <a:lnTo>
                        <a:pt x="11745" y="321"/>
                      </a:lnTo>
                      <a:cubicBezTo>
                        <a:pt x="10844" y="-107"/>
                        <a:pt x="9797" y="-107"/>
                        <a:pt x="8895" y="321"/>
                      </a:cubicBezTo>
                      <a:lnTo>
                        <a:pt x="535" y="5275"/>
                      </a:lnTo>
                      <a:cubicBezTo>
                        <a:pt x="-130" y="5751"/>
                        <a:pt x="-225" y="6417"/>
                        <a:pt x="535" y="6894"/>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4" name="Google Shape;394;p13"/>
                <p:cNvSpPr/>
                <p:nvPr/>
              </p:nvSpPr>
              <p:spPr>
                <a:xfrm>
                  <a:off x="4759918" y="5220426"/>
                  <a:ext cx="21257" cy="12299"/>
                </a:xfrm>
                <a:custGeom>
                  <a:rect b="b" l="l" r="r" t="t"/>
                  <a:pathLst>
                    <a:path extrusionOk="0" h="12299" w="21257">
                      <a:moveTo>
                        <a:pt x="535" y="6894"/>
                      </a:moveTo>
                      <a:lnTo>
                        <a:pt x="9370" y="11942"/>
                      </a:lnTo>
                      <a:cubicBezTo>
                        <a:pt x="10227" y="12418"/>
                        <a:pt x="11268" y="12418"/>
                        <a:pt x="12125" y="11942"/>
                      </a:cubicBezTo>
                      <a:lnTo>
                        <a:pt x="20581" y="7084"/>
                      </a:lnTo>
                      <a:cubicBezTo>
                        <a:pt x="21436" y="6608"/>
                        <a:pt x="21531" y="5846"/>
                        <a:pt x="20581" y="5465"/>
                      </a:cubicBezTo>
                      <a:lnTo>
                        <a:pt x="11745" y="321"/>
                      </a:lnTo>
                      <a:cubicBezTo>
                        <a:pt x="10876" y="-107"/>
                        <a:pt x="9860" y="-107"/>
                        <a:pt x="8990" y="321"/>
                      </a:cubicBezTo>
                      <a:lnTo>
                        <a:pt x="535" y="5275"/>
                      </a:lnTo>
                      <a:cubicBezTo>
                        <a:pt x="-130" y="5751"/>
                        <a:pt x="-225" y="6417"/>
                        <a:pt x="535" y="6894"/>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5" name="Google Shape;395;p13"/>
                <p:cNvSpPr/>
                <p:nvPr/>
              </p:nvSpPr>
              <p:spPr>
                <a:xfrm>
                  <a:off x="4747378" y="5212806"/>
                  <a:ext cx="21257" cy="12298"/>
                </a:xfrm>
                <a:custGeom>
                  <a:rect b="b" l="l" r="r" t="t"/>
                  <a:pathLst>
                    <a:path extrusionOk="0" h="12298" w="21257">
                      <a:moveTo>
                        <a:pt x="535" y="6894"/>
                      </a:moveTo>
                      <a:lnTo>
                        <a:pt x="9370" y="11942"/>
                      </a:lnTo>
                      <a:cubicBezTo>
                        <a:pt x="10227" y="12418"/>
                        <a:pt x="11268" y="12418"/>
                        <a:pt x="12125" y="11942"/>
                      </a:cubicBezTo>
                      <a:lnTo>
                        <a:pt x="20581" y="7084"/>
                      </a:lnTo>
                      <a:cubicBezTo>
                        <a:pt x="21436" y="6608"/>
                        <a:pt x="21531" y="5846"/>
                        <a:pt x="20581" y="5465"/>
                      </a:cubicBezTo>
                      <a:lnTo>
                        <a:pt x="11745" y="321"/>
                      </a:lnTo>
                      <a:cubicBezTo>
                        <a:pt x="10876" y="-107"/>
                        <a:pt x="9860" y="-107"/>
                        <a:pt x="8990" y="321"/>
                      </a:cubicBezTo>
                      <a:lnTo>
                        <a:pt x="535" y="5179"/>
                      </a:lnTo>
                      <a:cubicBezTo>
                        <a:pt x="-130" y="6036"/>
                        <a:pt x="-225" y="6894"/>
                        <a:pt x="535" y="6894"/>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6" name="Google Shape;396;p13"/>
                <p:cNvSpPr/>
                <p:nvPr/>
              </p:nvSpPr>
              <p:spPr>
                <a:xfrm>
                  <a:off x="4734837" y="5205912"/>
                  <a:ext cx="21257" cy="12299"/>
                </a:xfrm>
                <a:custGeom>
                  <a:rect b="b" l="l" r="r" t="t"/>
                  <a:pathLst>
                    <a:path extrusionOk="0" h="12299" w="21257">
                      <a:moveTo>
                        <a:pt x="535" y="6834"/>
                      </a:moveTo>
                      <a:lnTo>
                        <a:pt x="9370" y="11978"/>
                      </a:lnTo>
                      <a:cubicBezTo>
                        <a:pt x="10272" y="12406"/>
                        <a:pt x="11319" y="12406"/>
                        <a:pt x="12220" y="11978"/>
                      </a:cubicBezTo>
                      <a:lnTo>
                        <a:pt x="20581" y="7120"/>
                      </a:lnTo>
                      <a:cubicBezTo>
                        <a:pt x="21436" y="6644"/>
                        <a:pt x="21531" y="5882"/>
                        <a:pt x="20581" y="5501"/>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7" name="Google Shape;397;p13"/>
                <p:cNvSpPr/>
                <p:nvPr/>
              </p:nvSpPr>
              <p:spPr>
                <a:xfrm>
                  <a:off x="4722523" y="5198768"/>
                  <a:ext cx="21411" cy="12299"/>
                </a:xfrm>
                <a:custGeom>
                  <a:rect b="b" l="l" r="r" t="t"/>
                  <a:pathLst>
                    <a:path extrusionOk="0" h="12299" w="21411">
                      <a:moveTo>
                        <a:pt x="689" y="6834"/>
                      </a:moveTo>
                      <a:lnTo>
                        <a:pt x="9524" y="11978"/>
                      </a:lnTo>
                      <a:cubicBezTo>
                        <a:pt x="10426" y="12406"/>
                        <a:pt x="11473" y="12406"/>
                        <a:pt x="12374" y="11978"/>
                      </a:cubicBezTo>
                      <a:lnTo>
                        <a:pt x="20734" y="7120"/>
                      </a:lnTo>
                      <a:cubicBezTo>
                        <a:pt x="21589" y="7120"/>
                        <a:pt x="21684" y="5882"/>
                        <a:pt x="20734" y="5501"/>
                      </a:cubicBezTo>
                      <a:lnTo>
                        <a:pt x="11899" y="357"/>
                      </a:lnTo>
                      <a:cubicBezTo>
                        <a:pt x="11008" y="-119"/>
                        <a:pt x="9940" y="-119"/>
                        <a:pt x="9049" y="357"/>
                      </a:cubicBezTo>
                      <a:lnTo>
                        <a:pt x="594" y="5215"/>
                      </a:lnTo>
                      <a:cubicBezTo>
                        <a:pt x="-166" y="5691"/>
                        <a:pt x="-261" y="6358"/>
                        <a:pt x="689" y="6834"/>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8" name="Google Shape;398;p13"/>
                <p:cNvSpPr/>
                <p:nvPr/>
              </p:nvSpPr>
              <p:spPr>
                <a:xfrm>
                  <a:off x="4709923" y="5191470"/>
                  <a:ext cx="21210" cy="12299"/>
                </a:xfrm>
                <a:custGeom>
                  <a:rect b="b" l="l" r="r" t="t"/>
                  <a:pathLst>
                    <a:path extrusionOk="0" h="12299" w="21210">
                      <a:moveTo>
                        <a:pt x="464" y="6894"/>
                      </a:moveTo>
                      <a:lnTo>
                        <a:pt x="9299" y="11942"/>
                      </a:lnTo>
                      <a:cubicBezTo>
                        <a:pt x="10190" y="12418"/>
                        <a:pt x="11258" y="12418"/>
                        <a:pt x="12149" y="11942"/>
                      </a:cubicBezTo>
                      <a:lnTo>
                        <a:pt x="20604" y="7084"/>
                      </a:lnTo>
                      <a:cubicBezTo>
                        <a:pt x="21364" y="7084"/>
                        <a:pt x="21459" y="5846"/>
                        <a:pt x="20604" y="5465"/>
                      </a:cubicBezTo>
                      <a:lnTo>
                        <a:pt x="11769" y="322"/>
                      </a:lnTo>
                      <a:cubicBezTo>
                        <a:pt x="10868" y="-107"/>
                        <a:pt x="9821" y="-107"/>
                        <a:pt x="8919" y="322"/>
                      </a:cubicBezTo>
                      <a:lnTo>
                        <a:pt x="464" y="5274"/>
                      </a:lnTo>
                      <a:cubicBezTo>
                        <a:pt x="-106" y="5751"/>
                        <a:pt x="-201" y="6417"/>
                        <a:pt x="464" y="6894"/>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9" name="Google Shape;399;p13"/>
                <p:cNvSpPr/>
                <p:nvPr/>
              </p:nvSpPr>
              <p:spPr>
                <a:xfrm>
                  <a:off x="4697392" y="5184231"/>
                  <a:ext cx="21235" cy="12298"/>
                </a:xfrm>
                <a:custGeom>
                  <a:rect b="b" l="l" r="r" t="t"/>
                  <a:pathLst>
                    <a:path extrusionOk="0" h="12298" w="21235">
                      <a:moveTo>
                        <a:pt x="454" y="6894"/>
                      </a:moveTo>
                      <a:lnTo>
                        <a:pt x="9289" y="11942"/>
                      </a:lnTo>
                      <a:cubicBezTo>
                        <a:pt x="10180" y="12418"/>
                        <a:pt x="11248" y="12418"/>
                        <a:pt x="12139" y="11942"/>
                      </a:cubicBezTo>
                      <a:lnTo>
                        <a:pt x="20594" y="7084"/>
                      </a:lnTo>
                      <a:cubicBezTo>
                        <a:pt x="21449" y="6608"/>
                        <a:pt x="21449" y="5846"/>
                        <a:pt x="20594" y="5465"/>
                      </a:cubicBezTo>
                      <a:lnTo>
                        <a:pt x="11759" y="321"/>
                      </a:lnTo>
                      <a:cubicBezTo>
                        <a:pt x="10858" y="-107"/>
                        <a:pt x="9811" y="-107"/>
                        <a:pt x="8909" y="321"/>
                      </a:cubicBezTo>
                      <a:lnTo>
                        <a:pt x="549" y="5179"/>
                      </a:lnTo>
                      <a:cubicBezTo>
                        <a:pt x="-116" y="5751"/>
                        <a:pt x="-211" y="6894"/>
                        <a:pt x="454" y="6894"/>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0" name="Google Shape;400;p13"/>
                <p:cNvSpPr/>
                <p:nvPr/>
              </p:nvSpPr>
              <p:spPr>
                <a:xfrm>
                  <a:off x="4684958" y="5176992"/>
                  <a:ext cx="20976" cy="12299"/>
                </a:xfrm>
                <a:custGeom>
                  <a:rect b="b" l="l" r="r" t="t"/>
                  <a:pathLst>
                    <a:path extrusionOk="0" h="12299" w="20976">
                      <a:moveTo>
                        <a:pt x="253" y="6799"/>
                      </a:moveTo>
                      <a:lnTo>
                        <a:pt x="9089" y="11942"/>
                      </a:lnTo>
                      <a:cubicBezTo>
                        <a:pt x="9946" y="12418"/>
                        <a:pt x="10987" y="12418"/>
                        <a:pt x="11844" y="11942"/>
                      </a:cubicBezTo>
                      <a:lnTo>
                        <a:pt x="20299" y="7084"/>
                      </a:lnTo>
                      <a:cubicBezTo>
                        <a:pt x="21154" y="6608"/>
                        <a:pt x="21249" y="5846"/>
                        <a:pt x="20299" y="5465"/>
                      </a:cubicBezTo>
                      <a:lnTo>
                        <a:pt x="11464" y="321"/>
                      </a:lnTo>
                      <a:cubicBezTo>
                        <a:pt x="10562" y="-107"/>
                        <a:pt x="9515" y="-107"/>
                        <a:pt x="8614" y="321"/>
                      </a:cubicBezTo>
                      <a:lnTo>
                        <a:pt x="253" y="5179"/>
                      </a:lnTo>
                      <a:cubicBezTo>
                        <a:pt x="253" y="5655"/>
                        <a:pt x="-317" y="6417"/>
                        <a:pt x="253" y="6799"/>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1" name="Google Shape;401;p13"/>
                <p:cNvSpPr/>
                <p:nvPr/>
              </p:nvSpPr>
              <p:spPr>
                <a:xfrm>
                  <a:off x="4672326" y="5169717"/>
                  <a:ext cx="21257" cy="12299"/>
                </a:xfrm>
                <a:custGeom>
                  <a:rect b="b" l="l" r="r" t="t"/>
                  <a:pathLst>
                    <a:path extrusionOk="0" h="12299" w="21257">
                      <a:moveTo>
                        <a:pt x="535" y="6834"/>
                      </a:moveTo>
                      <a:lnTo>
                        <a:pt x="9370" y="11978"/>
                      </a:lnTo>
                      <a:cubicBezTo>
                        <a:pt x="10240" y="12406"/>
                        <a:pt x="11256" y="12406"/>
                        <a:pt x="12125" y="11978"/>
                      </a:cubicBezTo>
                      <a:lnTo>
                        <a:pt x="20581" y="7120"/>
                      </a:lnTo>
                      <a:cubicBezTo>
                        <a:pt x="21436" y="6549"/>
                        <a:pt x="21531" y="5882"/>
                        <a:pt x="20581" y="5406"/>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2" name="Google Shape;402;p13"/>
                <p:cNvSpPr/>
                <p:nvPr/>
              </p:nvSpPr>
              <p:spPr>
                <a:xfrm>
                  <a:off x="4659785" y="5162478"/>
                  <a:ext cx="21257" cy="12299"/>
                </a:xfrm>
                <a:custGeom>
                  <a:rect b="b" l="l" r="r" t="t"/>
                  <a:pathLst>
                    <a:path extrusionOk="0" h="12299" w="21257">
                      <a:moveTo>
                        <a:pt x="535" y="6834"/>
                      </a:moveTo>
                      <a:lnTo>
                        <a:pt x="9370" y="11978"/>
                      </a:lnTo>
                      <a:cubicBezTo>
                        <a:pt x="10240" y="12406"/>
                        <a:pt x="11256" y="12406"/>
                        <a:pt x="12125" y="11978"/>
                      </a:cubicBezTo>
                      <a:lnTo>
                        <a:pt x="20581" y="7025"/>
                      </a:lnTo>
                      <a:cubicBezTo>
                        <a:pt x="21436" y="6548"/>
                        <a:pt x="21531" y="5881"/>
                        <a:pt x="20581" y="5405"/>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3" name="Google Shape;403;p13"/>
                <p:cNvSpPr/>
                <p:nvPr/>
              </p:nvSpPr>
              <p:spPr>
                <a:xfrm>
                  <a:off x="4647352" y="5155656"/>
                  <a:ext cx="21150" cy="12358"/>
                </a:xfrm>
                <a:custGeom>
                  <a:rect b="b" l="l" r="r" t="t"/>
                  <a:pathLst>
                    <a:path extrusionOk="0" h="12358" w="21150">
                      <a:moveTo>
                        <a:pt x="428" y="6894"/>
                      </a:moveTo>
                      <a:lnTo>
                        <a:pt x="9263" y="12037"/>
                      </a:lnTo>
                      <a:cubicBezTo>
                        <a:pt x="10164" y="12466"/>
                        <a:pt x="11211" y="12466"/>
                        <a:pt x="12113" y="12037"/>
                      </a:cubicBezTo>
                      <a:lnTo>
                        <a:pt x="20473" y="7084"/>
                      </a:lnTo>
                      <a:cubicBezTo>
                        <a:pt x="21328" y="7084"/>
                        <a:pt x="21423" y="5941"/>
                        <a:pt x="20473" y="5465"/>
                      </a:cubicBezTo>
                      <a:lnTo>
                        <a:pt x="11638" y="321"/>
                      </a:lnTo>
                      <a:cubicBezTo>
                        <a:pt x="10769" y="-107"/>
                        <a:pt x="9752" y="-107"/>
                        <a:pt x="8883" y="321"/>
                      </a:cubicBezTo>
                      <a:lnTo>
                        <a:pt x="428" y="5179"/>
                      </a:lnTo>
                      <a:cubicBezTo>
                        <a:pt x="-143" y="5274"/>
                        <a:pt x="-143" y="6036"/>
                        <a:pt x="428" y="6894"/>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4" name="Google Shape;404;p13"/>
                <p:cNvSpPr/>
                <p:nvPr/>
              </p:nvSpPr>
              <p:spPr>
                <a:xfrm>
                  <a:off x="4634693" y="5148036"/>
                  <a:ext cx="21269" cy="12263"/>
                </a:xfrm>
                <a:custGeom>
                  <a:rect b="b" l="l" r="r" t="t"/>
                  <a:pathLst>
                    <a:path extrusionOk="0" h="12263" w="21269">
                      <a:moveTo>
                        <a:pt x="546" y="6798"/>
                      </a:moveTo>
                      <a:lnTo>
                        <a:pt x="9381" y="11942"/>
                      </a:lnTo>
                      <a:cubicBezTo>
                        <a:pt x="10283" y="12371"/>
                        <a:pt x="11330" y="12371"/>
                        <a:pt x="12232" y="11942"/>
                      </a:cubicBezTo>
                      <a:lnTo>
                        <a:pt x="20592" y="7084"/>
                      </a:lnTo>
                      <a:cubicBezTo>
                        <a:pt x="21447" y="6608"/>
                        <a:pt x="21542" y="5846"/>
                        <a:pt x="20592" y="5465"/>
                      </a:cubicBezTo>
                      <a:lnTo>
                        <a:pt x="11757" y="322"/>
                      </a:lnTo>
                      <a:cubicBezTo>
                        <a:pt x="10855" y="-107"/>
                        <a:pt x="9808" y="-107"/>
                        <a:pt x="8906" y="322"/>
                      </a:cubicBezTo>
                      <a:lnTo>
                        <a:pt x="451" y="5179"/>
                      </a:lnTo>
                      <a:cubicBezTo>
                        <a:pt x="-119" y="5656"/>
                        <a:pt x="-214" y="6417"/>
                        <a:pt x="546" y="6798"/>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5" name="Google Shape;405;p13"/>
                <p:cNvSpPr/>
                <p:nvPr/>
              </p:nvSpPr>
              <p:spPr>
                <a:xfrm>
                  <a:off x="4784985" y="5234904"/>
                  <a:ext cx="27256" cy="15823"/>
                </a:xfrm>
                <a:custGeom>
                  <a:rect b="b" l="l" r="r" t="t"/>
                  <a:pathLst>
                    <a:path extrusionOk="0" h="15823" w="27256">
                      <a:moveTo>
                        <a:pt x="454" y="6894"/>
                      </a:moveTo>
                      <a:lnTo>
                        <a:pt x="15369" y="15466"/>
                      </a:lnTo>
                      <a:cubicBezTo>
                        <a:pt x="16226" y="15942"/>
                        <a:pt x="17267" y="15942"/>
                        <a:pt x="18124" y="15466"/>
                      </a:cubicBezTo>
                      <a:lnTo>
                        <a:pt x="26580" y="10608"/>
                      </a:lnTo>
                      <a:cubicBezTo>
                        <a:pt x="27435" y="10132"/>
                        <a:pt x="27530" y="9370"/>
                        <a:pt x="26580" y="8989"/>
                      </a:cubicBezTo>
                      <a:lnTo>
                        <a:pt x="11759" y="322"/>
                      </a:lnTo>
                      <a:cubicBezTo>
                        <a:pt x="10858" y="-107"/>
                        <a:pt x="9811" y="-107"/>
                        <a:pt x="8909" y="322"/>
                      </a:cubicBezTo>
                      <a:lnTo>
                        <a:pt x="549" y="5179"/>
                      </a:lnTo>
                      <a:cubicBezTo>
                        <a:pt x="-116" y="5751"/>
                        <a:pt x="-211" y="6513"/>
                        <a:pt x="454" y="6894"/>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6" name="Google Shape;406;p13"/>
                <p:cNvSpPr/>
                <p:nvPr/>
              </p:nvSpPr>
              <p:spPr>
                <a:xfrm>
                  <a:off x="4610064" y="5140680"/>
                  <a:ext cx="33535" cy="17487"/>
                </a:xfrm>
                <a:custGeom>
                  <a:rect b="b" l="l" r="r" t="t"/>
                  <a:pathLst>
                    <a:path extrusionOk="0" h="17487" w="33535">
                      <a:moveTo>
                        <a:pt x="24131" y="343"/>
                      </a:moveTo>
                      <a:lnTo>
                        <a:pt x="32966" y="5487"/>
                      </a:lnTo>
                      <a:cubicBezTo>
                        <a:pt x="33726" y="5487"/>
                        <a:pt x="33726" y="6534"/>
                        <a:pt x="32966" y="6915"/>
                      </a:cubicBezTo>
                      <a:lnTo>
                        <a:pt x="24036" y="12154"/>
                      </a:lnTo>
                      <a:cubicBezTo>
                        <a:pt x="23222" y="12535"/>
                        <a:pt x="22284" y="12535"/>
                        <a:pt x="21471" y="12154"/>
                      </a:cubicBezTo>
                      <a:lnTo>
                        <a:pt x="20711" y="11678"/>
                      </a:lnTo>
                      <a:cubicBezTo>
                        <a:pt x="19963" y="11306"/>
                        <a:pt x="19083" y="11306"/>
                        <a:pt x="18336" y="11678"/>
                      </a:cubicBezTo>
                      <a:lnTo>
                        <a:pt x="8835" y="17202"/>
                      </a:lnTo>
                      <a:cubicBezTo>
                        <a:pt x="7990" y="17583"/>
                        <a:pt x="7021" y="17583"/>
                        <a:pt x="6175" y="17202"/>
                      </a:cubicBezTo>
                      <a:lnTo>
                        <a:pt x="570" y="13964"/>
                      </a:lnTo>
                      <a:cubicBezTo>
                        <a:pt x="-190" y="13487"/>
                        <a:pt x="-190" y="12821"/>
                        <a:pt x="570" y="12440"/>
                      </a:cubicBezTo>
                      <a:lnTo>
                        <a:pt x="9405" y="7296"/>
                      </a:lnTo>
                      <a:lnTo>
                        <a:pt x="11210" y="6248"/>
                      </a:lnTo>
                      <a:lnTo>
                        <a:pt x="12540" y="5487"/>
                      </a:lnTo>
                      <a:lnTo>
                        <a:pt x="13870" y="4725"/>
                      </a:lnTo>
                      <a:lnTo>
                        <a:pt x="21471" y="343"/>
                      </a:lnTo>
                      <a:cubicBezTo>
                        <a:pt x="22298" y="-114"/>
                        <a:pt x="23302" y="-114"/>
                        <a:pt x="24131" y="343"/>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7" name="Google Shape;407;p13"/>
                <p:cNvSpPr/>
                <p:nvPr/>
              </p:nvSpPr>
              <p:spPr>
                <a:xfrm>
                  <a:off x="4754598" y="5259443"/>
                  <a:ext cx="21257" cy="12299"/>
                </a:xfrm>
                <a:custGeom>
                  <a:rect b="b" l="l" r="r" t="t"/>
                  <a:pathLst>
                    <a:path extrusionOk="0" h="12299" w="21257">
                      <a:moveTo>
                        <a:pt x="535" y="6834"/>
                      </a:moveTo>
                      <a:lnTo>
                        <a:pt x="9370" y="11978"/>
                      </a:lnTo>
                      <a:cubicBezTo>
                        <a:pt x="10240" y="12406"/>
                        <a:pt x="11256" y="12406"/>
                        <a:pt x="12125" y="11978"/>
                      </a:cubicBezTo>
                      <a:lnTo>
                        <a:pt x="20581" y="7025"/>
                      </a:lnTo>
                      <a:cubicBezTo>
                        <a:pt x="21436" y="7025"/>
                        <a:pt x="21531" y="5882"/>
                        <a:pt x="20581" y="5405"/>
                      </a:cubicBezTo>
                      <a:lnTo>
                        <a:pt x="11745" y="357"/>
                      </a:lnTo>
                      <a:cubicBezTo>
                        <a:pt x="10854" y="-119"/>
                        <a:pt x="9786" y="-119"/>
                        <a:pt x="8895" y="357"/>
                      </a:cubicBezTo>
                      <a:lnTo>
                        <a:pt x="535" y="5215"/>
                      </a:lnTo>
                      <a:cubicBezTo>
                        <a:pt x="-130" y="5691"/>
                        <a:pt x="-225" y="6453"/>
                        <a:pt x="535" y="6834"/>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8" name="Google Shape;408;p13"/>
                <p:cNvSpPr/>
                <p:nvPr/>
              </p:nvSpPr>
              <p:spPr>
                <a:xfrm>
                  <a:off x="4742212" y="5252239"/>
                  <a:ext cx="20746" cy="12299"/>
                </a:xfrm>
                <a:custGeom>
                  <a:rect b="b" l="l" r="r" t="t"/>
                  <a:pathLst>
                    <a:path extrusionOk="0" h="12299" w="20746">
                      <a:moveTo>
                        <a:pt x="0" y="6798"/>
                      </a:moveTo>
                      <a:lnTo>
                        <a:pt x="8835" y="11942"/>
                      </a:lnTo>
                      <a:cubicBezTo>
                        <a:pt x="9726" y="12418"/>
                        <a:pt x="10794" y="12418"/>
                        <a:pt x="11685" y="11942"/>
                      </a:cubicBezTo>
                      <a:lnTo>
                        <a:pt x="20141" y="7084"/>
                      </a:lnTo>
                      <a:cubicBezTo>
                        <a:pt x="20901" y="7084"/>
                        <a:pt x="20996" y="5846"/>
                        <a:pt x="20141" y="5465"/>
                      </a:cubicBezTo>
                      <a:lnTo>
                        <a:pt x="11305" y="322"/>
                      </a:lnTo>
                      <a:cubicBezTo>
                        <a:pt x="10404" y="-107"/>
                        <a:pt x="9357" y="-107"/>
                        <a:pt x="8455" y="322"/>
                      </a:cubicBezTo>
                      <a:lnTo>
                        <a:pt x="0" y="5179"/>
                      </a:lnTo>
                      <a:cubicBezTo>
                        <a:pt x="0" y="5560"/>
                        <a:pt x="0" y="6417"/>
                        <a:pt x="0" y="6798"/>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9" name="Google Shape;409;p13"/>
                <p:cNvSpPr/>
                <p:nvPr/>
              </p:nvSpPr>
              <p:spPr>
                <a:xfrm>
                  <a:off x="4729612" y="5245000"/>
                  <a:ext cx="21257" cy="12299"/>
                </a:xfrm>
                <a:custGeom>
                  <a:rect b="b" l="l" r="r" t="t"/>
                  <a:pathLst>
                    <a:path extrusionOk="0" h="12299" w="21257">
                      <a:moveTo>
                        <a:pt x="535" y="6894"/>
                      </a:moveTo>
                      <a:lnTo>
                        <a:pt x="9370" y="11942"/>
                      </a:lnTo>
                      <a:cubicBezTo>
                        <a:pt x="10261" y="12418"/>
                        <a:pt x="11329" y="12418"/>
                        <a:pt x="12220" y="11942"/>
                      </a:cubicBezTo>
                      <a:lnTo>
                        <a:pt x="20581" y="7084"/>
                      </a:lnTo>
                      <a:cubicBezTo>
                        <a:pt x="21436" y="6608"/>
                        <a:pt x="21531" y="5846"/>
                        <a:pt x="20581" y="5465"/>
                      </a:cubicBezTo>
                      <a:lnTo>
                        <a:pt x="11745" y="322"/>
                      </a:lnTo>
                      <a:cubicBezTo>
                        <a:pt x="10876" y="-107"/>
                        <a:pt x="9859" y="-107"/>
                        <a:pt x="8990" y="322"/>
                      </a:cubicBezTo>
                      <a:lnTo>
                        <a:pt x="535" y="5274"/>
                      </a:lnTo>
                      <a:cubicBezTo>
                        <a:pt x="-130" y="5751"/>
                        <a:pt x="-225" y="6417"/>
                        <a:pt x="535" y="6894"/>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0" name="Google Shape;410;p13"/>
                <p:cNvSpPr/>
                <p:nvPr/>
              </p:nvSpPr>
              <p:spPr>
                <a:xfrm>
                  <a:off x="4623423" y="5183528"/>
                  <a:ext cx="21234" cy="12299"/>
                </a:xfrm>
                <a:custGeom>
                  <a:rect b="b" l="l" r="r" t="t"/>
                  <a:pathLst>
                    <a:path extrusionOk="0" h="12299" w="21234">
                      <a:moveTo>
                        <a:pt x="511" y="6834"/>
                      </a:moveTo>
                      <a:lnTo>
                        <a:pt x="9347" y="11978"/>
                      </a:lnTo>
                      <a:cubicBezTo>
                        <a:pt x="10248" y="12406"/>
                        <a:pt x="11295" y="12406"/>
                        <a:pt x="12197" y="11978"/>
                      </a:cubicBezTo>
                      <a:lnTo>
                        <a:pt x="20557" y="7025"/>
                      </a:lnTo>
                      <a:cubicBezTo>
                        <a:pt x="21412" y="6549"/>
                        <a:pt x="21507" y="5882"/>
                        <a:pt x="20557" y="5405"/>
                      </a:cubicBezTo>
                      <a:lnTo>
                        <a:pt x="11722" y="357"/>
                      </a:lnTo>
                      <a:cubicBezTo>
                        <a:pt x="10831" y="-119"/>
                        <a:pt x="9763" y="-119"/>
                        <a:pt x="8872" y="357"/>
                      </a:cubicBezTo>
                      <a:lnTo>
                        <a:pt x="416" y="5215"/>
                      </a:lnTo>
                      <a:cubicBezTo>
                        <a:pt x="-154" y="5691"/>
                        <a:pt x="-154" y="6453"/>
                        <a:pt x="511" y="6834"/>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1" name="Google Shape;411;p13"/>
                <p:cNvSpPr/>
                <p:nvPr/>
              </p:nvSpPr>
              <p:spPr>
                <a:xfrm>
                  <a:off x="4610954" y="5176325"/>
                  <a:ext cx="21257" cy="12299"/>
                </a:xfrm>
                <a:custGeom>
                  <a:rect b="b" l="l" r="r" t="t"/>
                  <a:pathLst>
                    <a:path extrusionOk="0" h="12299" w="21257">
                      <a:moveTo>
                        <a:pt x="535" y="6798"/>
                      </a:moveTo>
                      <a:lnTo>
                        <a:pt x="9370" y="11942"/>
                      </a:lnTo>
                      <a:cubicBezTo>
                        <a:pt x="10227" y="12418"/>
                        <a:pt x="11268" y="12418"/>
                        <a:pt x="12125" y="11942"/>
                      </a:cubicBezTo>
                      <a:lnTo>
                        <a:pt x="20581" y="7084"/>
                      </a:lnTo>
                      <a:cubicBezTo>
                        <a:pt x="21436" y="6608"/>
                        <a:pt x="21531" y="5846"/>
                        <a:pt x="20581" y="5465"/>
                      </a:cubicBezTo>
                      <a:lnTo>
                        <a:pt x="11745" y="322"/>
                      </a:lnTo>
                      <a:cubicBezTo>
                        <a:pt x="10876" y="-107"/>
                        <a:pt x="9859" y="-107"/>
                        <a:pt x="8990" y="322"/>
                      </a:cubicBezTo>
                      <a:lnTo>
                        <a:pt x="535" y="5179"/>
                      </a:lnTo>
                      <a:cubicBezTo>
                        <a:pt x="-130" y="5274"/>
                        <a:pt x="-225" y="6417"/>
                        <a:pt x="535" y="6798"/>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2" name="Google Shape;412;p13"/>
                <p:cNvSpPr/>
                <p:nvPr/>
              </p:nvSpPr>
              <p:spPr>
                <a:xfrm>
                  <a:off x="4598509" y="5169086"/>
                  <a:ext cx="21257" cy="12299"/>
                </a:xfrm>
                <a:custGeom>
                  <a:rect b="b" l="l" r="r" t="t"/>
                  <a:pathLst>
                    <a:path extrusionOk="0" h="12299" w="21257">
                      <a:moveTo>
                        <a:pt x="535" y="6894"/>
                      </a:moveTo>
                      <a:lnTo>
                        <a:pt x="9370" y="11942"/>
                      </a:lnTo>
                      <a:cubicBezTo>
                        <a:pt x="10227" y="12418"/>
                        <a:pt x="11268" y="12418"/>
                        <a:pt x="12125" y="11942"/>
                      </a:cubicBezTo>
                      <a:lnTo>
                        <a:pt x="20581" y="7084"/>
                      </a:lnTo>
                      <a:cubicBezTo>
                        <a:pt x="21436" y="6608"/>
                        <a:pt x="21531" y="5846"/>
                        <a:pt x="20581" y="5465"/>
                      </a:cubicBezTo>
                      <a:lnTo>
                        <a:pt x="11745" y="322"/>
                      </a:lnTo>
                      <a:cubicBezTo>
                        <a:pt x="10844" y="-107"/>
                        <a:pt x="9797" y="-107"/>
                        <a:pt x="8895" y="322"/>
                      </a:cubicBezTo>
                      <a:lnTo>
                        <a:pt x="535" y="5274"/>
                      </a:lnTo>
                      <a:cubicBezTo>
                        <a:pt x="-130" y="5751"/>
                        <a:pt x="-225" y="6417"/>
                        <a:pt x="535" y="6894"/>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3" name="Google Shape;413;p13"/>
                <p:cNvSpPr/>
                <p:nvPr/>
              </p:nvSpPr>
              <p:spPr>
                <a:xfrm>
                  <a:off x="4586039" y="5161907"/>
                  <a:ext cx="21210" cy="12298"/>
                </a:xfrm>
                <a:custGeom>
                  <a:rect b="b" l="l" r="r" t="t"/>
                  <a:pathLst>
                    <a:path extrusionOk="0" h="12298" w="21210">
                      <a:moveTo>
                        <a:pt x="464" y="6834"/>
                      </a:moveTo>
                      <a:lnTo>
                        <a:pt x="9299" y="11978"/>
                      </a:lnTo>
                      <a:cubicBezTo>
                        <a:pt x="10201" y="12406"/>
                        <a:pt x="11248" y="12406"/>
                        <a:pt x="12149" y="11978"/>
                      </a:cubicBezTo>
                      <a:lnTo>
                        <a:pt x="20604" y="7120"/>
                      </a:lnTo>
                      <a:cubicBezTo>
                        <a:pt x="21364" y="6644"/>
                        <a:pt x="21459" y="5881"/>
                        <a:pt x="20604" y="5501"/>
                      </a:cubicBezTo>
                      <a:lnTo>
                        <a:pt x="11769" y="357"/>
                      </a:lnTo>
                      <a:cubicBezTo>
                        <a:pt x="10878" y="-119"/>
                        <a:pt x="9810" y="-119"/>
                        <a:pt x="8919" y="357"/>
                      </a:cubicBezTo>
                      <a:lnTo>
                        <a:pt x="464" y="5215"/>
                      </a:lnTo>
                      <a:cubicBezTo>
                        <a:pt x="-106" y="5691"/>
                        <a:pt x="-201" y="6358"/>
                        <a:pt x="464" y="6834"/>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4" name="Google Shape;414;p13"/>
                <p:cNvSpPr/>
                <p:nvPr/>
              </p:nvSpPr>
              <p:spPr>
                <a:xfrm>
                  <a:off x="4713902" y="5236011"/>
                  <a:ext cx="24523" cy="14108"/>
                </a:xfrm>
                <a:custGeom>
                  <a:rect b="b" l="l" r="r" t="t"/>
                  <a:pathLst>
                    <a:path extrusionOk="0" h="14108" w="24523">
                      <a:moveTo>
                        <a:pt x="570" y="6739"/>
                      </a:moveTo>
                      <a:lnTo>
                        <a:pt x="12635" y="13787"/>
                      </a:lnTo>
                      <a:cubicBezTo>
                        <a:pt x="13505" y="14216"/>
                        <a:pt x="14521" y="14216"/>
                        <a:pt x="15390" y="13787"/>
                      </a:cubicBezTo>
                      <a:lnTo>
                        <a:pt x="23846" y="8930"/>
                      </a:lnTo>
                      <a:cubicBezTo>
                        <a:pt x="24701" y="8453"/>
                        <a:pt x="24796" y="7691"/>
                        <a:pt x="23846" y="7310"/>
                      </a:cubicBezTo>
                      <a:lnTo>
                        <a:pt x="11780" y="357"/>
                      </a:lnTo>
                      <a:cubicBezTo>
                        <a:pt x="10923" y="-119"/>
                        <a:pt x="9882" y="-119"/>
                        <a:pt x="9025" y="357"/>
                      </a:cubicBezTo>
                      <a:lnTo>
                        <a:pt x="570" y="5215"/>
                      </a:lnTo>
                      <a:cubicBezTo>
                        <a:pt x="-190" y="5596"/>
                        <a:pt x="-190" y="6358"/>
                        <a:pt x="570" y="6739"/>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5" name="Google Shape;415;p13"/>
                <p:cNvSpPr/>
                <p:nvPr/>
              </p:nvSpPr>
              <p:spPr>
                <a:xfrm>
                  <a:off x="4635943" y="5190803"/>
                  <a:ext cx="24413" cy="14108"/>
                </a:xfrm>
                <a:custGeom>
                  <a:rect b="b" l="l" r="r" t="t"/>
                  <a:pathLst>
                    <a:path extrusionOk="0" h="14108" w="24413">
                      <a:moveTo>
                        <a:pt x="436" y="6798"/>
                      </a:moveTo>
                      <a:lnTo>
                        <a:pt x="12502" y="13752"/>
                      </a:lnTo>
                      <a:cubicBezTo>
                        <a:pt x="13393" y="14228"/>
                        <a:pt x="14461" y="14228"/>
                        <a:pt x="15352" y="13752"/>
                      </a:cubicBezTo>
                      <a:lnTo>
                        <a:pt x="23807" y="8894"/>
                      </a:lnTo>
                      <a:cubicBezTo>
                        <a:pt x="24567" y="8418"/>
                        <a:pt x="24662" y="7656"/>
                        <a:pt x="23807" y="7275"/>
                      </a:cubicBezTo>
                      <a:lnTo>
                        <a:pt x="11932" y="322"/>
                      </a:lnTo>
                      <a:cubicBezTo>
                        <a:pt x="11030" y="-107"/>
                        <a:pt x="9983" y="-107"/>
                        <a:pt x="9082" y="322"/>
                      </a:cubicBezTo>
                      <a:lnTo>
                        <a:pt x="721" y="5179"/>
                      </a:lnTo>
                      <a:cubicBezTo>
                        <a:pt x="-134" y="5656"/>
                        <a:pt x="-229" y="6418"/>
                        <a:pt x="436" y="6798"/>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6" name="Google Shape;416;p13"/>
                <p:cNvSpPr/>
                <p:nvPr/>
              </p:nvSpPr>
              <p:spPr>
                <a:xfrm>
                  <a:off x="4651601" y="5199816"/>
                  <a:ext cx="71148" cy="41195"/>
                </a:xfrm>
                <a:custGeom>
                  <a:rect b="b" l="l" r="r" t="t"/>
                  <a:pathLst>
                    <a:path extrusionOk="0" h="41195" w="71148">
                      <a:moveTo>
                        <a:pt x="454" y="6834"/>
                      </a:moveTo>
                      <a:lnTo>
                        <a:pt x="59260" y="40839"/>
                      </a:lnTo>
                      <a:cubicBezTo>
                        <a:pt x="60117" y="41315"/>
                        <a:pt x="61159" y="41315"/>
                        <a:pt x="62016" y="40839"/>
                      </a:cubicBezTo>
                      <a:lnTo>
                        <a:pt x="70471" y="35981"/>
                      </a:lnTo>
                      <a:cubicBezTo>
                        <a:pt x="71326" y="35505"/>
                        <a:pt x="71421" y="34742"/>
                        <a:pt x="70471" y="34361"/>
                      </a:cubicBezTo>
                      <a:lnTo>
                        <a:pt x="11759" y="357"/>
                      </a:lnTo>
                      <a:cubicBezTo>
                        <a:pt x="10868" y="-119"/>
                        <a:pt x="9800" y="-119"/>
                        <a:pt x="8909" y="357"/>
                      </a:cubicBezTo>
                      <a:lnTo>
                        <a:pt x="549" y="5215"/>
                      </a:lnTo>
                      <a:cubicBezTo>
                        <a:pt x="-116" y="5691"/>
                        <a:pt x="-211" y="6453"/>
                        <a:pt x="454" y="6834"/>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7" name="Google Shape;417;p13"/>
                <p:cNvSpPr/>
                <p:nvPr/>
              </p:nvSpPr>
              <p:spPr>
                <a:xfrm>
                  <a:off x="4756949" y="5232713"/>
                  <a:ext cx="21210" cy="12299"/>
                </a:xfrm>
                <a:custGeom>
                  <a:rect b="b" l="l" r="r" t="t"/>
                  <a:pathLst>
                    <a:path extrusionOk="0" h="12299" w="21210">
                      <a:moveTo>
                        <a:pt x="464" y="6894"/>
                      </a:moveTo>
                      <a:lnTo>
                        <a:pt x="9299" y="11942"/>
                      </a:lnTo>
                      <a:cubicBezTo>
                        <a:pt x="10190" y="12418"/>
                        <a:pt x="11258" y="12418"/>
                        <a:pt x="12149" y="11942"/>
                      </a:cubicBezTo>
                      <a:lnTo>
                        <a:pt x="20604" y="7084"/>
                      </a:lnTo>
                      <a:cubicBezTo>
                        <a:pt x="21364" y="6608"/>
                        <a:pt x="21459" y="5846"/>
                        <a:pt x="20604" y="5465"/>
                      </a:cubicBezTo>
                      <a:lnTo>
                        <a:pt x="11769" y="321"/>
                      </a:lnTo>
                      <a:cubicBezTo>
                        <a:pt x="10868" y="-107"/>
                        <a:pt x="9821" y="-107"/>
                        <a:pt x="8919" y="321"/>
                      </a:cubicBezTo>
                      <a:lnTo>
                        <a:pt x="464" y="5275"/>
                      </a:lnTo>
                      <a:cubicBezTo>
                        <a:pt x="-106" y="6036"/>
                        <a:pt x="-201" y="6036"/>
                        <a:pt x="464" y="6894"/>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8" name="Google Shape;418;p13"/>
                <p:cNvSpPr/>
                <p:nvPr/>
              </p:nvSpPr>
              <p:spPr>
                <a:xfrm>
                  <a:off x="4744433" y="5225534"/>
                  <a:ext cx="21257" cy="12299"/>
                </a:xfrm>
                <a:custGeom>
                  <a:rect b="b" l="l" r="r" t="t"/>
                  <a:pathLst>
                    <a:path extrusionOk="0" h="12299" w="21257">
                      <a:moveTo>
                        <a:pt x="535" y="6834"/>
                      </a:moveTo>
                      <a:lnTo>
                        <a:pt x="9370" y="11978"/>
                      </a:lnTo>
                      <a:cubicBezTo>
                        <a:pt x="10240" y="12406"/>
                        <a:pt x="11256" y="12406"/>
                        <a:pt x="12125" y="11978"/>
                      </a:cubicBezTo>
                      <a:lnTo>
                        <a:pt x="20581" y="7120"/>
                      </a:lnTo>
                      <a:cubicBezTo>
                        <a:pt x="21436" y="7120"/>
                        <a:pt x="21531" y="5882"/>
                        <a:pt x="20581" y="5501"/>
                      </a:cubicBezTo>
                      <a:lnTo>
                        <a:pt x="11745" y="357"/>
                      </a:lnTo>
                      <a:cubicBezTo>
                        <a:pt x="10888" y="-119"/>
                        <a:pt x="9847" y="-119"/>
                        <a:pt x="8990" y="357"/>
                      </a:cubicBezTo>
                      <a:lnTo>
                        <a:pt x="535" y="5215"/>
                      </a:lnTo>
                      <a:cubicBezTo>
                        <a:pt x="-130" y="5691"/>
                        <a:pt x="-225" y="6358"/>
                        <a:pt x="535" y="6834"/>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9" name="Google Shape;419;p13"/>
                <p:cNvSpPr/>
                <p:nvPr/>
              </p:nvSpPr>
              <p:spPr>
                <a:xfrm>
                  <a:off x="4732035" y="5218330"/>
                  <a:ext cx="21424" cy="12263"/>
                </a:xfrm>
                <a:custGeom>
                  <a:rect b="b" l="l" r="r" t="t"/>
                  <a:pathLst>
                    <a:path extrusionOk="0" h="12263" w="21424">
                      <a:moveTo>
                        <a:pt x="677" y="6798"/>
                      </a:moveTo>
                      <a:lnTo>
                        <a:pt x="9513" y="11942"/>
                      </a:lnTo>
                      <a:cubicBezTo>
                        <a:pt x="10414" y="12371"/>
                        <a:pt x="11461" y="12371"/>
                        <a:pt x="12363" y="11942"/>
                      </a:cubicBezTo>
                      <a:lnTo>
                        <a:pt x="20818" y="7084"/>
                      </a:lnTo>
                      <a:cubicBezTo>
                        <a:pt x="21578" y="6608"/>
                        <a:pt x="21673" y="5846"/>
                        <a:pt x="20818" y="5465"/>
                      </a:cubicBezTo>
                      <a:lnTo>
                        <a:pt x="11983" y="322"/>
                      </a:lnTo>
                      <a:cubicBezTo>
                        <a:pt x="11081" y="-107"/>
                        <a:pt x="10034" y="-107"/>
                        <a:pt x="9133" y="322"/>
                      </a:cubicBezTo>
                      <a:lnTo>
                        <a:pt x="677" y="5179"/>
                      </a:lnTo>
                      <a:cubicBezTo>
                        <a:pt x="-178" y="5656"/>
                        <a:pt x="-273" y="6417"/>
                        <a:pt x="677" y="6798"/>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0" name="Google Shape;420;p13"/>
                <p:cNvSpPr/>
                <p:nvPr/>
              </p:nvSpPr>
              <p:spPr>
                <a:xfrm>
                  <a:off x="4719447" y="5211091"/>
                  <a:ext cx="21257" cy="12299"/>
                </a:xfrm>
                <a:custGeom>
                  <a:rect b="b" l="l" r="r" t="t"/>
                  <a:pathLst>
                    <a:path extrusionOk="0" h="12299" w="21257">
                      <a:moveTo>
                        <a:pt x="535" y="6798"/>
                      </a:moveTo>
                      <a:lnTo>
                        <a:pt x="9370" y="11942"/>
                      </a:lnTo>
                      <a:cubicBezTo>
                        <a:pt x="10227" y="12418"/>
                        <a:pt x="11268" y="12418"/>
                        <a:pt x="12125" y="11942"/>
                      </a:cubicBezTo>
                      <a:lnTo>
                        <a:pt x="20581" y="7084"/>
                      </a:lnTo>
                      <a:cubicBezTo>
                        <a:pt x="21436" y="6608"/>
                        <a:pt x="21531" y="5941"/>
                        <a:pt x="20581" y="5465"/>
                      </a:cubicBezTo>
                      <a:lnTo>
                        <a:pt x="11745" y="322"/>
                      </a:lnTo>
                      <a:cubicBezTo>
                        <a:pt x="10876" y="-107"/>
                        <a:pt x="9859" y="-107"/>
                        <a:pt x="8990" y="322"/>
                      </a:cubicBezTo>
                      <a:lnTo>
                        <a:pt x="535" y="5179"/>
                      </a:lnTo>
                      <a:cubicBezTo>
                        <a:pt x="-130" y="5656"/>
                        <a:pt x="-225" y="6417"/>
                        <a:pt x="535" y="6798"/>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1" name="Google Shape;421;p13"/>
                <p:cNvSpPr/>
                <p:nvPr/>
              </p:nvSpPr>
              <p:spPr>
                <a:xfrm>
                  <a:off x="4706978" y="5203817"/>
                  <a:ext cx="21210" cy="12299"/>
                </a:xfrm>
                <a:custGeom>
                  <a:rect b="b" l="l" r="r" t="t"/>
                  <a:pathLst>
                    <a:path extrusionOk="0" h="12299" w="21210">
                      <a:moveTo>
                        <a:pt x="464" y="6834"/>
                      </a:moveTo>
                      <a:lnTo>
                        <a:pt x="9299" y="11978"/>
                      </a:lnTo>
                      <a:cubicBezTo>
                        <a:pt x="10201" y="12406"/>
                        <a:pt x="11248" y="12406"/>
                        <a:pt x="12149" y="11978"/>
                      </a:cubicBezTo>
                      <a:lnTo>
                        <a:pt x="20604" y="7025"/>
                      </a:lnTo>
                      <a:cubicBezTo>
                        <a:pt x="21364" y="6548"/>
                        <a:pt x="21459" y="5882"/>
                        <a:pt x="20604" y="5405"/>
                      </a:cubicBezTo>
                      <a:lnTo>
                        <a:pt x="11769" y="357"/>
                      </a:lnTo>
                      <a:cubicBezTo>
                        <a:pt x="10878" y="-119"/>
                        <a:pt x="9810" y="-119"/>
                        <a:pt x="8919" y="357"/>
                      </a:cubicBezTo>
                      <a:lnTo>
                        <a:pt x="464" y="5215"/>
                      </a:lnTo>
                      <a:cubicBezTo>
                        <a:pt x="-106" y="5691"/>
                        <a:pt x="-201" y="6358"/>
                        <a:pt x="464" y="6834"/>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2" name="Google Shape;422;p13"/>
                <p:cNvSpPr/>
                <p:nvPr/>
              </p:nvSpPr>
              <p:spPr>
                <a:xfrm>
                  <a:off x="4694711" y="5196578"/>
                  <a:ext cx="20722" cy="12299"/>
                </a:xfrm>
                <a:custGeom>
                  <a:rect b="b" l="l" r="r" t="t"/>
                  <a:pathLst>
                    <a:path extrusionOk="0" h="12299" w="20722">
                      <a:moveTo>
                        <a:pt x="0" y="6834"/>
                      </a:moveTo>
                      <a:lnTo>
                        <a:pt x="8835" y="11978"/>
                      </a:lnTo>
                      <a:cubicBezTo>
                        <a:pt x="9705" y="12406"/>
                        <a:pt x="10721" y="12406"/>
                        <a:pt x="11590" y="11978"/>
                      </a:cubicBezTo>
                      <a:lnTo>
                        <a:pt x="20046" y="7025"/>
                      </a:lnTo>
                      <a:cubicBezTo>
                        <a:pt x="20901" y="6549"/>
                        <a:pt x="20996" y="5882"/>
                        <a:pt x="20046" y="5406"/>
                      </a:cubicBezTo>
                      <a:lnTo>
                        <a:pt x="11210" y="357"/>
                      </a:lnTo>
                      <a:cubicBezTo>
                        <a:pt x="10353" y="-119"/>
                        <a:pt x="9312" y="-119"/>
                        <a:pt x="8455" y="357"/>
                      </a:cubicBezTo>
                      <a:lnTo>
                        <a:pt x="0" y="5215"/>
                      </a:lnTo>
                      <a:cubicBezTo>
                        <a:pt x="0" y="5691"/>
                        <a:pt x="0" y="6453"/>
                        <a:pt x="0" y="6834"/>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3" name="Google Shape;423;p13"/>
                <p:cNvSpPr/>
                <p:nvPr/>
              </p:nvSpPr>
              <p:spPr>
                <a:xfrm>
                  <a:off x="4681992" y="5189338"/>
                  <a:ext cx="21210" cy="12299"/>
                </a:xfrm>
                <a:custGeom>
                  <a:rect b="b" l="l" r="r" t="t"/>
                  <a:pathLst>
                    <a:path extrusionOk="0" h="12299" w="21210">
                      <a:moveTo>
                        <a:pt x="464" y="6834"/>
                      </a:moveTo>
                      <a:lnTo>
                        <a:pt x="9299" y="11978"/>
                      </a:lnTo>
                      <a:cubicBezTo>
                        <a:pt x="10201" y="12406"/>
                        <a:pt x="11248" y="12406"/>
                        <a:pt x="12149" y="11978"/>
                      </a:cubicBezTo>
                      <a:lnTo>
                        <a:pt x="20604" y="7025"/>
                      </a:lnTo>
                      <a:cubicBezTo>
                        <a:pt x="21364" y="6549"/>
                        <a:pt x="21459" y="5882"/>
                        <a:pt x="20604" y="5406"/>
                      </a:cubicBezTo>
                      <a:lnTo>
                        <a:pt x="11769" y="357"/>
                      </a:lnTo>
                      <a:cubicBezTo>
                        <a:pt x="10878" y="-119"/>
                        <a:pt x="9810" y="-119"/>
                        <a:pt x="8919" y="357"/>
                      </a:cubicBezTo>
                      <a:lnTo>
                        <a:pt x="464" y="5215"/>
                      </a:lnTo>
                      <a:cubicBezTo>
                        <a:pt x="-106" y="5691"/>
                        <a:pt x="-201" y="6453"/>
                        <a:pt x="464" y="6834"/>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4" name="Google Shape;424;p13"/>
                <p:cNvSpPr/>
                <p:nvPr/>
              </p:nvSpPr>
              <p:spPr>
                <a:xfrm>
                  <a:off x="4669476" y="5182100"/>
                  <a:ext cx="21257" cy="12299"/>
                </a:xfrm>
                <a:custGeom>
                  <a:rect b="b" l="l" r="r" t="t"/>
                  <a:pathLst>
                    <a:path extrusionOk="0" h="12299" w="21257">
                      <a:moveTo>
                        <a:pt x="535" y="6834"/>
                      </a:moveTo>
                      <a:lnTo>
                        <a:pt x="9370" y="11978"/>
                      </a:lnTo>
                      <a:cubicBezTo>
                        <a:pt x="10240" y="12406"/>
                        <a:pt x="11256" y="12406"/>
                        <a:pt x="12125" y="11978"/>
                      </a:cubicBezTo>
                      <a:lnTo>
                        <a:pt x="20581" y="7120"/>
                      </a:lnTo>
                      <a:cubicBezTo>
                        <a:pt x="21436" y="6644"/>
                        <a:pt x="21531" y="5882"/>
                        <a:pt x="20581" y="5405"/>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5" name="Google Shape;425;p13"/>
                <p:cNvSpPr/>
                <p:nvPr/>
              </p:nvSpPr>
              <p:spPr>
                <a:xfrm>
                  <a:off x="4656900" y="5174765"/>
                  <a:ext cx="21316" cy="12299"/>
                </a:xfrm>
                <a:custGeom>
                  <a:rect b="b" l="l" r="r" t="t"/>
                  <a:pathLst>
                    <a:path extrusionOk="0" h="12299" w="21316">
                      <a:moveTo>
                        <a:pt x="570" y="6834"/>
                      </a:moveTo>
                      <a:lnTo>
                        <a:pt x="9405" y="11978"/>
                      </a:lnTo>
                      <a:cubicBezTo>
                        <a:pt x="10307" y="12406"/>
                        <a:pt x="11354" y="12406"/>
                        <a:pt x="12255" y="11978"/>
                      </a:cubicBezTo>
                      <a:lnTo>
                        <a:pt x="20711" y="7120"/>
                      </a:lnTo>
                      <a:cubicBezTo>
                        <a:pt x="21471" y="7120"/>
                        <a:pt x="21566" y="5882"/>
                        <a:pt x="20711" y="5501"/>
                      </a:cubicBezTo>
                      <a:lnTo>
                        <a:pt x="11875" y="357"/>
                      </a:lnTo>
                      <a:cubicBezTo>
                        <a:pt x="10984" y="-119"/>
                        <a:pt x="9916" y="-119"/>
                        <a:pt x="9025" y="357"/>
                      </a:cubicBezTo>
                      <a:lnTo>
                        <a:pt x="570" y="5215"/>
                      </a:lnTo>
                      <a:cubicBezTo>
                        <a:pt x="-190" y="5787"/>
                        <a:pt x="-190" y="6834"/>
                        <a:pt x="570" y="6834"/>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6" name="Google Shape;426;p13"/>
                <p:cNvSpPr/>
                <p:nvPr/>
              </p:nvSpPr>
              <p:spPr>
                <a:xfrm>
                  <a:off x="4644490" y="5167657"/>
                  <a:ext cx="21257" cy="12299"/>
                </a:xfrm>
                <a:custGeom>
                  <a:rect b="b" l="l" r="r" t="t"/>
                  <a:pathLst>
                    <a:path extrusionOk="0" h="12299" w="21257">
                      <a:moveTo>
                        <a:pt x="535" y="6894"/>
                      </a:moveTo>
                      <a:lnTo>
                        <a:pt x="9370" y="11942"/>
                      </a:lnTo>
                      <a:cubicBezTo>
                        <a:pt x="10227" y="12418"/>
                        <a:pt x="11268" y="12418"/>
                        <a:pt x="12125" y="11942"/>
                      </a:cubicBezTo>
                      <a:lnTo>
                        <a:pt x="20581" y="7084"/>
                      </a:lnTo>
                      <a:cubicBezTo>
                        <a:pt x="21436" y="7084"/>
                        <a:pt x="21531" y="5846"/>
                        <a:pt x="20581" y="5465"/>
                      </a:cubicBezTo>
                      <a:lnTo>
                        <a:pt x="11745" y="322"/>
                      </a:lnTo>
                      <a:cubicBezTo>
                        <a:pt x="10876" y="-107"/>
                        <a:pt x="9859" y="-107"/>
                        <a:pt x="8990" y="322"/>
                      </a:cubicBezTo>
                      <a:lnTo>
                        <a:pt x="535" y="5179"/>
                      </a:lnTo>
                      <a:cubicBezTo>
                        <a:pt x="-130" y="5656"/>
                        <a:pt x="-225" y="6417"/>
                        <a:pt x="535" y="6894"/>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7" name="Google Shape;427;p13"/>
                <p:cNvSpPr/>
                <p:nvPr/>
              </p:nvSpPr>
              <p:spPr>
                <a:xfrm>
                  <a:off x="4632021" y="5160418"/>
                  <a:ext cx="21210" cy="12298"/>
                </a:xfrm>
                <a:custGeom>
                  <a:rect b="b" l="l" r="r" t="t"/>
                  <a:pathLst>
                    <a:path extrusionOk="0" h="12298" w="21210">
                      <a:moveTo>
                        <a:pt x="464" y="6894"/>
                      </a:moveTo>
                      <a:lnTo>
                        <a:pt x="9299" y="11942"/>
                      </a:lnTo>
                      <a:cubicBezTo>
                        <a:pt x="10190" y="12418"/>
                        <a:pt x="11258" y="12418"/>
                        <a:pt x="12149" y="11942"/>
                      </a:cubicBezTo>
                      <a:lnTo>
                        <a:pt x="20604" y="7084"/>
                      </a:lnTo>
                      <a:cubicBezTo>
                        <a:pt x="21364" y="6608"/>
                        <a:pt x="21459" y="5846"/>
                        <a:pt x="20604" y="5465"/>
                      </a:cubicBezTo>
                      <a:lnTo>
                        <a:pt x="11769" y="321"/>
                      </a:lnTo>
                      <a:cubicBezTo>
                        <a:pt x="10868" y="-107"/>
                        <a:pt x="9821" y="-107"/>
                        <a:pt x="8919" y="321"/>
                      </a:cubicBezTo>
                      <a:lnTo>
                        <a:pt x="464" y="5179"/>
                      </a:lnTo>
                      <a:cubicBezTo>
                        <a:pt x="-106" y="5751"/>
                        <a:pt x="-201" y="6417"/>
                        <a:pt x="464" y="6894"/>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8" name="Google Shape;428;p13"/>
                <p:cNvSpPr/>
                <p:nvPr/>
              </p:nvSpPr>
              <p:spPr>
                <a:xfrm>
                  <a:off x="4619504" y="5153179"/>
                  <a:ext cx="21257" cy="12299"/>
                </a:xfrm>
                <a:custGeom>
                  <a:rect b="b" l="l" r="r" t="t"/>
                  <a:pathLst>
                    <a:path extrusionOk="0" h="12299" w="21257">
                      <a:moveTo>
                        <a:pt x="535" y="6894"/>
                      </a:moveTo>
                      <a:lnTo>
                        <a:pt x="9370" y="11942"/>
                      </a:lnTo>
                      <a:cubicBezTo>
                        <a:pt x="10227" y="12418"/>
                        <a:pt x="11268" y="12418"/>
                        <a:pt x="12125" y="11942"/>
                      </a:cubicBezTo>
                      <a:lnTo>
                        <a:pt x="20581" y="7084"/>
                      </a:lnTo>
                      <a:cubicBezTo>
                        <a:pt x="21436" y="6608"/>
                        <a:pt x="21531" y="5846"/>
                        <a:pt x="20581" y="5465"/>
                      </a:cubicBezTo>
                      <a:lnTo>
                        <a:pt x="11745" y="321"/>
                      </a:lnTo>
                      <a:cubicBezTo>
                        <a:pt x="10876" y="-107"/>
                        <a:pt x="9859" y="-107"/>
                        <a:pt x="8990" y="321"/>
                      </a:cubicBezTo>
                      <a:lnTo>
                        <a:pt x="535" y="5275"/>
                      </a:lnTo>
                      <a:cubicBezTo>
                        <a:pt x="-130" y="5751"/>
                        <a:pt x="-225" y="6417"/>
                        <a:pt x="535" y="6894"/>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9" name="Google Shape;429;p13"/>
                <p:cNvSpPr/>
                <p:nvPr/>
              </p:nvSpPr>
              <p:spPr>
                <a:xfrm>
                  <a:off x="4769418" y="5240428"/>
                  <a:ext cx="30663" cy="17728"/>
                </a:xfrm>
                <a:custGeom>
                  <a:rect b="b" l="l" r="r" t="t"/>
                  <a:pathLst>
                    <a:path extrusionOk="0" h="17728" w="30663">
                      <a:moveTo>
                        <a:pt x="535" y="6417"/>
                      </a:moveTo>
                      <a:lnTo>
                        <a:pt x="18775" y="17371"/>
                      </a:lnTo>
                      <a:cubicBezTo>
                        <a:pt x="19667" y="17847"/>
                        <a:pt x="20734" y="17847"/>
                        <a:pt x="21626" y="17371"/>
                      </a:cubicBezTo>
                      <a:lnTo>
                        <a:pt x="29986" y="12513"/>
                      </a:lnTo>
                      <a:cubicBezTo>
                        <a:pt x="30841" y="12037"/>
                        <a:pt x="30936" y="11370"/>
                        <a:pt x="29986" y="10894"/>
                      </a:cubicBezTo>
                      <a:lnTo>
                        <a:pt x="11745" y="321"/>
                      </a:lnTo>
                      <a:cubicBezTo>
                        <a:pt x="10876" y="-107"/>
                        <a:pt x="9860" y="-107"/>
                        <a:pt x="8990" y="321"/>
                      </a:cubicBezTo>
                      <a:lnTo>
                        <a:pt x="535" y="5275"/>
                      </a:lnTo>
                      <a:cubicBezTo>
                        <a:pt x="-130" y="5275"/>
                        <a:pt x="-225" y="5941"/>
                        <a:pt x="535" y="6417"/>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0" name="Google Shape;430;p13"/>
                <p:cNvSpPr/>
                <p:nvPr/>
              </p:nvSpPr>
              <p:spPr>
                <a:xfrm>
                  <a:off x="4751035" y="5243345"/>
                  <a:ext cx="21400" cy="12299"/>
                </a:xfrm>
                <a:custGeom>
                  <a:rect b="b" l="l" r="r" t="t"/>
                  <a:pathLst>
                    <a:path extrusionOk="0" h="12299" w="21400">
                      <a:moveTo>
                        <a:pt x="677" y="6834"/>
                      </a:moveTo>
                      <a:lnTo>
                        <a:pt x="9513" y="11978"/>
                      </a:lnTo>
                      <a:cubicBezTo>
                        <a:pt x="10382" y="12406"/>
                        <a:pt x="11398" y="12406"/>
                        <a:pt x="12268" y="11978"/>
                      </a:cubicBezTo>
                      <a:lnTo>
                        <a:pt x="20723" y="7025"/>
                      </a:lnTo>
                      <a:cubicBezTo>
                        <a:pt x="21578" y="7025"/>
                        <a:pt x="21673" y="5882"/>
                        <a:pt x="20723" y="5405"/>
                      </a:cubicBezTo>
                      <a:lnTo>
                        <a:pt x="11888" y="357"/>
                      </a:lnTo>
                      <a:cubicBezTo>
                        <a:pt x="11031" y="-119"/>
                        <a:pt x="9990" y="-119"/>
                        <a:pt x="9133" y="357"/>
                      </a:cubicBezTo>
                      <a:lnTo>
                        <a:pt x="677" y="4929"/>
                      </a:lnTo>
                      <a:cubicBezTo>
                        <a:pt x="-178" y="5691"/>
                        <a:pt x="-273" y="6453"/>
                        <a:pt x="677" y="6834"/>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1" name="Google Shape;431;p13"/>
                <p:cNvSpPr/>
                <p:nvPr/>
              </p:nvSpPr>
              <p:spPr>
                <a:xfrm>
                  <a:off x="4738529" y="5236106"/>
                  <a:ext cx="21200" cy="12299"/>
                </a:xfrm>
                <a:custGeom>
                  <a:rect b="b" l="l" r="r" t="t"/>
                  <a:pathLst>
                    <a:path extrusionOk="0" h="12299" w="21200">
                      <a:moveTo>
                        <a:pt x="454" y="6834"/>
                      </a:moveTo>
                      <a:lnTo>
                        <a:pt x="9289" y="11978"/>
                      </a:lnTo>
                      <a:cubicBezTo>
                        <a:pt x="10191" y="12406"/>
                        <a:pt x="11238" y="12406"/>
                        <a:pt x="12139" y="11978"/>
                      </a:cubicBezTo>
                      <a:lnTo>
                        <a:pt x="20594" y="7025"/>
                      </a:lnTo>
                      <a:cubicBezTo>
                        <a:pt x="21354" y="6549"/>
                        <a:pt x="21449" y="5882"/>
                        <a:pt x="20594" y="5406"/>
                      </a:cubicBezTo>
                      <a:lnTo>
                        <a:pt x="11759" y="357"/>
                      </a:lnTo>
                      <a:cubicBezTo>
                        <a:pt x="10868" y="-119"/>
                        <a:pt x="9800" y="-119"/>
                        <a:pt x="8909" y="357"/>
                      </a:cubicBezTo>
                      <a:lnTo>
                        <a:pt x="549" y="5215"/>
                      </a:lnTo>
                      <a:cubicBezTo>
                        <a:pt x="-116" y="5691"/>
                        <a:pt x="-211" y="6453"/>
                        <a:pt x="454" y="6834"/>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2" name="Google Shape;432;p13"/>
                <p:cNvSpPr/>
                <p:nvPr/>
              </p:nvSpPr>
              <p:spPr>
                <a:xfrm>
                  <a:off x="4726002" y="5228867"/>
                  <a:ext cx="21257" cy="12299"/>
                </a:xfrm>
                <a:custGeom>
                  <a:rect b="b" l="l" r="r" t="t"/>
                  <a:pathLst>
                    <a:path extrusionOk="0" h="12299" w="21257">
                      <a:moveTo>
                        <a:pt x="535" y="6834"/>
                      </a:moveTo>
                      <a:lnTo>
                        <a:pt x="9370" y="11978"/>
                      </a:lnTo>
                      <a:cubicBezTo>
                        <a:pt x="10239" y="12406"/>
                        <a:pt x="11256" y="12406"/>
                        <a:pt x="12125" y="11978"/>
                      </a:cubicBezTo>
                      <a:lnTo>
                        <a:pt x="20581" y="7120"/>
                      </a:lnTo>
                      <a:cubicBezTo>
                        <a:pt x="21436" y="6548"/>
                        <a:pt x="21531" y="5881"/>
                        <a:pt x="20581" y="5405"/>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3" name="Google Shape;433;p13"/>
                <p:cNvSpPr/>
                <p:nvPr/>
              </p:nvSpPr>
              <p:spPr>
                <a:xfrm>
                  <a:off x="4713712" y="5221628"/>
                  <a:ext cx="20781" cy="12299"/>
                </a:xfrm>
                <a:custGeom>
                  <a:rect b="b" l="l" r="r" t="t"/>
                  <a:pathLst>
                    <a:path extrusionOk="0" h="12299" w="20781">
                      <a:moveTo>
                        <a:pt x="0" y="6834"/>
                      </a:moveTo>
                      <a:lnTo>
                        <a:pt x="8835" y="11978"/>
                      </a:lnTo>
                      <a:cubicBezTo>
                        <a:pt x="9737" y="12406"/>
                        <a:pt x="10784" y="12406"/>
                        <a:pt x="11685" y="11978"/>
                      </a:cubicBezTo>
                      <a:lnTo>
                        <a:pt x="20141" y="7120"/>
                      </a:lnTo>
                      <a:cubicBezTo>
                        <a:pt x="20996" y="6644"/>
                        <a:pt x="20996" y="5882"/>
                        <a:pt x="20141" y="5501"/>
                      </a:cubicBezTo>
                      <a:lnTo>
                        <a:pt x="11305" y="357"/>
                      </a:lnTo>
                      <a:cubicBezTo>
                        <a:pt x="10414" y="-119"/>
                        <a:pt x="9346" y="-119"/>
                        <a:pt x="8455" y="357"/>
                      </a:cubicBezTo>
                      <a:lnTo>
                        <a:pt x="95" y="5215"/>
                      </a:lnTo>
                      <a:cubicBezTo>
                        <a:pt x="0" y="5691"/>
                        <a:pt x="0" y="6453"/>
                        <a:pt x="0" y="6834"/>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4" name="Google Shape;434;p13"/>
                <p:cNvSpPr/>
                <p:nvPr/>
              </p:nvSpPr>
              <p:spPr>
                <a:xfrm>
                  <a:off x="4701016" y="5214425"/>
                  <a:ext cx="21257" cy="12299"/>
                </a:xfrm>
                <a:custGeom>
                  <a:rect b="b" l="l" r="r" t="t"/>
                  <a:pathLst>
                    <a:path extrusionOk="0" h="12299" w="21257">
                      <a:moveTo>
                        <a:pt x="535" y="6798"/>
                      </a:moveTo>
                      <a:lnTo>
                        <a:pt x="9370" y="11942"/>
                      </a:lnTo>
                      <a:cubicBezTo>
                        <a:pt x="10261" y="12418"/>
                        <a:pt x="11329" y="12418"/>
                        <a:pt x="12220" y="11942"/>
                      </a:cubicBezTo>
                      <a:lnTo>
                        <a:pt x="20581" y="7084"/>
                      </a:lnTo>
                      <a:cubicBezTo>
                        <a:pt x="21436" y="6608"/>
                        <a:pt x="21531" y="5846"/>
                        <a:pt x="20581" y="5465"/>
                      </a:cubicBezTo>
                      <a:lnTo>
                        <a:pt x="11745" y="322"/>
                      </a:lnTo>
                      <a:cubicBezTo>
                        <a:pt x="10876" y="-107"/>
                        <a:pt x="9859" y="-107"/>
                        <a:pt x="8990" y="322"/>
                      </a:cubicBezTo>
                      <a:lnTo>
                        <a:pt x="535" y="5179"/>
                      </a:lnTo>
                      <a:cubicBezTo>
                        <a:pt x="-130" y="5274"/>
                        <a:pt x="-225" y="6417"/>
                        <a:pt x="535" y="6798"/>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5" name="Google Shape;435;p13"/>
                <p:cNvSpPr/>
                <p:nvPr/>
              </p:nvSpPr>
              <p:spPr>
                <a:xfrm>
                  <a:off x="4688557" y="5207186"/>
                  <a:ext cx="21271" cy="12299"/>
                </a:xfrm>
                <a:custGeom>
                  <a:rect b="b" l="l" r="r" t="t"/>
                  <a:pathLst>
                    <a:path extrusionOk="0" h="12299" w="21271">
                      <a:moveTo>
                        <a:pt x="454" y="6894"/>
                      </a:moveTo>
                      <a:lnTo>
                        <a:pt x="9289" y="11942"/>
                      </a:lnTo>
                      <a:cubicBezTo>
                        <a:pt x="10180" y="12418"/>
                        <a:pt x="11248" y="12418"/>
                        <a:pt x="12139" y="11942"/>
                      </a:cubicBezTo>
                      <a:lnTo>
                        <a:pt x="20594" y="7084"/>
                      </a:lnTo>
                      <a:cubicBezTo>
                        <a:pt x="21449" y="6608"/>
                        <a:pt x="21544" y="5846"/>
                        <a:pt x="20594" y="5465"/>
                      </a:cubicBezTo>
                      <a:lnTo>
                        <a:pt x="11759" y="322"/>
                      </a:lnTo>
                      <a:cubicBezTo>
                        <a:pt x="10858" y="-107"/>
                        <a:pt x="9811" y="-107"/>
                        <a:pt x="8909" y="322"/>
                      </a:cubicBezTo>
                      <a:lnTo>
                        <a:pt x="549" y="5274"/>
                      </a:lnTo>
                      <a:cubicBezTo>
                        <a:pt x="-116" y="5751"/>
                        <a:pt x="-211" y="6417"/>
                        <a:pt x="454" y="6894"/>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6" name="Google Shape;436;p13"/>
                <p:cNvSpPr/>
                <p:nvPr/>
              </p:nvSpPr>
              <p:spPr>
                <a:xfrm>
                  <a:off x="4675924" y="5199947"/>
                  <a:ext cx="21364" cy="12299"/>
                </a:xfrm>
                <a:custGeom>
                  <a:rect b="b" l="l" r="r" t="t"/>
                  <a:pathLst>
                    <a:path extrusionOk="0" h="12299" w="21364">
                      <a:moveTo>
                        <a:pt x="641" y="6894"/>
                      </a:moveTo>
                      <a:lnTo>
                        <a:pt x="9477" y="11942"/>
                      </a:lnTo>
                      <a:cubicBezTo>
                        <a:pt x="10368" y="12418"/>
                        <a:pt x="11435" y="12418"/>
                        <a:pt x="12327" y="11942"/>
                      </a:cubicBezTo>
                      <a:lnTo>
                        <a:pt x="20687" y="7084"/>
                      </a:lnTo>
                      <a:cubicBezTo>
                        <a:pt x="21542" y="6608"/>
                        <a:pt x="21637" y="5846"/>
                        <a:pt x="20687" y="5465"/>
                      </a:cubicBezTo>
                      <a:lnTo>
                        <a:pt x="11852" y="321"/>
                      </a:lnTo>
                      <a:cubicBezTo>
                        <a:pt x="10982" y="-107"/>
                        <a:pt x="9966" y="-107"/>
                        <a:pt x="9096" y="321"/>
                      </a:cubicBezTo>
                      <a:lnTo>
                        <a:pt x="641" y="5275"/>
                      </a:lnTo>
                      <a:cubicBezTo>
                        <a:pt x="-214" y="5751"/>
                        <a:pt x="-214" y="6417"/>
                        <a:pt x="641" y="6894"/>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7" name="Google Shape;437;p13"/>
                <p:cNvSpPr/>
                <p:nvPr/>
              </p:nvSpPr>
              <p:spPr>
                <a:xfrm>
                  <a:off x="4663585" y="5192708"/>
                  <a:ext cx="21257" cy="12299"/>
                </a:xfrm>
                <a:custGeom>
                  <a:rect b="b" l="l" r="r" t="t"/>
                  <a:pathLst>
                    <a:path extrusionOk="0" h="12299" w="21257">
                      <a:moveTo>
                        <a:pt x="535" y="6894"/>
                      </a:moveTo>
                      <a:lnTo>
                        <a:pt x="9370" y="11942"/>
                      </a:lnTo>
                      <a:cubicBezTo>
                        <a:pt x="10227" y="12418"/>
                        <a:pt x="11268" y="12418"/>
                        <a:pt x="12125" y="11942"/>
                      </a:cubicBezTo>
                      <a:lnTo>
                        <a:pt x="20581" y="7084"/>
                      </a:lnTo>
                      <a:cubicBezTo>
                        <a:pt x="21436" y="7084"/>
                        <a:pt x="21531" y="5846"/>
                        <a:pt x="20581" y="5465"/>
                      </a:cubicBezTo>
                      <a:lnTo>
                        <a:pt x="11745" y="322"/>
                      </a:lnTo>
                      <a:cubicBezTo>
                        <a:pt x="10844" y="-107"/>
                        <a:pt x="9797" y="-107"/>
                        <a:pt x="8895" y="322"/>
                      </a:cubicBezTo>
                      <a:lnTo>
                        <a:pt x="535" y="5274"/>
                      </a:lnTo>
                      <a:cubicBezTo>
                        <a:pt x="-130" y="5751"/>
                        <a:pt x="-225" y="6417"/>
                        <a:pt x="535" y="6894"/>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8" name="Google Shape;438;p13"/>
                <p:cNvSpPr/>
                <p:nvPr/>
              </p:nvSpPr>
              <p:spPr>
                <a:xfrm>
                  <a:off x="4651034" y="5185529"/>
                  <a:ext cx="21269" cy="12299"/>
                </a:xfrm>
                <a:custGeom>
                  <a:rect b="b" l="l" r="r" t="t"/>
                  <a:pathLst>
                    <a:path extrusionOk="0" h="12299" w="21269">
                      <a:moveTo>
                        <a:pt x="546" y="6834"/>
                      </a:moveTo>
                      <a:lnTo>
                        <a:pt x="9381" y="11978"/>
                      </a:lnTo>
                      <a:cubicBezTo>
                        <a:pt x="10283" y="12406"/>
                        <a:pt x="11330" y="12406"/>
                        <a:pt x="12232" y="11978"/>
                      </a:cubicBezTo>
                      <a:lnTo>
                        <a:pt x="20592" y="7120"/>
                      </a:lnTo>
                      <a:cubicBezTo>
                        <a:pt x="21447" y="6644"/>
                        <a:pt x="21542" y="5882"/>
                        <a:pt x="20592" y="5501"/>
                      </a:cubicBezTo>
                      <a:lnTo>
                        <a:pt x="11757" y="357"/>
                      </a:lnTo>
                      <a:cubicBezTo>
                        <a:pt x="10865" y="-119"/>
                        <a:pt x="9798" y="-119"/>
                        <a:pt x="8906" y="357"/>
                      </a:cubicBezTo>
                      <a:lnTo>
                        <a:pt x="451" y="5215"/>
                      </a:lnTo>
                      <a:cubicBezTo>
                        <a:pt x="-119" y="5596"/>
                        <a:pt x="-214" y="6358"/>
                        <a:pt x="546" y="6834"/>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9" name="Google Shape;439;p13"/>
                <p:cNvSpPr/>
                <p:nvPr/>
              </p:nvSpPr>
              <p:spPr>
                <a:xfrm>
                  <a:off x="4638600" y="5178325"/>
                  <a:ext cx="21257" cy="12263"/>
                </a:xfrm>
                <a:custGeom>
                  <a:rect b="b" l="l" r="r" t="t"/>
                  <a:pathLst>
                    <a:path extrusionOk="0" h="12263" w="21257">
                      <a:moveTo>
                        <a:pt x="535" y="6798"/>
                      </a:moveTo>
                      <a:lnTo>
                        <a:pt x="9370" y="11942"/>
                      </a:lnTo>
                      <a:cubicBezTo>
                        <a:pt x="10240" y="12371"/>
                        <a:pt x="11256" y="12371"/>
                        <a:pt x="12125" y="11942"/>
                      </a:cubicBezTo>
                      <a:lnTo>
                        <a:pt x="20581" y="7084"/>
                      </a:lnTo>
                      <a:cubicBezTo>
                        <a:pt x="21436" y="6608"/>
                        <a:pt x="21531" y="5846"/>
                        <a:pt x="20581" y="5465"/>
                      </a:cubicBezTo>
                      <a:lnTo>
                        <a:pt x="11745" y="322"/>
                      </a:lnTo>
                      <a:cubicBezTo>
                        <a:pt x="10844" y="-107"/>
                        <a:pt x="9797" y="-107"/>
                        <a:pt x="8895" y="322"/>
                      </a:cubicBezTo>
                      <a:lnTo>
                        <a:pt x="535" y="5179"/>
                      </a:lnTo>
                      <a:cubicBezTo>
                        <a:pt x="-130" y="5656"/>
                        <a:pt x="-225" y="6417"/>
                        <a:pt x="535" y="6798"/>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0" name="Google Shape;440;p13"/>
                <p:cNvSpPr/>
                <p:nvPr/>
              </p:nvSpPr>
              <p:spPr>
                <a:xfrm>
                  <a:off x="4626083" y="5171051"/>
                  <a:ext cx="21234" cy="12299"/>
                </a:xfrm>
                <a:custGeom>
                  <a:rect b="b" l="l" r="r" t="t"/>
                  <a:pathLst>
                    <a:path extrusionOk="0" h="12299" w="21234">
                      <a:moveTo>
                        <a:pt x="511" y="6834"/>
                      </a:moveTo>
                      <a:lnTo>
                        <a:pt x="9347" y="11978"/>
                      </a:lnTo>
                      <a:cubicBezTo>
                        <a:pt x="10248" y="12406"/>
                        <a:pt x="11295" y="12406"/>
                        <a:pt x="12197" y="11978"/>
                      </a:cubicBezTo>
                      <a:lnTo>
                        <a:pt x="20557" y="7025"/>
                      </a:lnTo>
                      <a:cubicBezTo>
                        <a:pt x="21412" y="6548"/>
                        <a:pt x="21507" y="5882"/>
                        <a:pt x="20557" y="5405"/>
                      </a:cubicBezTo>
                      <a:lnTo>
                        <a:pt x="11722" y="357"/>
                      </a:lnTo>
                      <a:cubicBezTo>
                        <a:pt x="10831" y="-119"/>
                        <a:pt x="9763" y="-119"/>
                        <a:pt x="8872" y="357"/>
                      </a:cubicBezTo>
                      <a:lnTo>
                        <a:pt x="416" y="5215"/>
                      </a:lnTo>
                      <a:cubicBezTo>
                        <a:pt x="-154" y="5691"/>
                        <a:pt x="-154" y="6453"/>
                        <a:pt x="511" y="6834"/>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1" name="Google Shape;441;p13"/>
                <p:cNvSpPr/>
                <p:nvPr/>
              </p:nvSpPr>
              <p:spPr>
                <a:xfrm>
                  <a:off x="4598129" y="5154858"/>
                  <a:ext cx="36743" cy="21252"/>
                </a:xfrm>
                <a:custGeom>
                  <a:rect b="b" l="l" r="r" t="t"/>
                  <a:pathLst>
                    <a:path extrusionOk="0" h="21252" w="36743">
                      <a:moveTo>
                        <a:pt x="535" y="6834"/>
                      </a:moveTo>
                      <a:lnTo>
                        <a:pt x="24856" y="20931"/>
                      </a:lnTo>
                      <a:cubicBezTo>
                        <a:pt x="25725" y="21360"/>
                        <a:pt x="26741" y="21360"/>
                        <a:pt x="27611" y="20931"/>
                      </a:cubicBezTo>
                      <a:lnTo>
                        <a:pt x="36066" y="15978"/>
                      </a:lnTo>
                      <a:cubicBezTo>
                        <a:pt x="36921" y="15502"/>
                        <a:pt x="37016" y="14835"/>
                        <a:pt x="36066" y="14359"/>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2" name="Google Shape;442;p13"/>
                <p:cNvSpPr/>
                <p:nvPr/>
              </p:nvSpPr>
              <p:spPr>
                <a:xfrm>
                  <a:off x="4763493" y="5250906"/>
                  <a:ext cx="24428" cy="14204"/>
                </a:xfrm>
                <a:custGeom>
                  <a:rect b="b" l="l" r="r" t="t"/>
                  <a:pathLst>
                    <a:path extrusionOk="0" h="14204" w="24428">
                      <a:moveTo>
                        <a:pt x="475" y="6894"/>
                      </a:moveTo>
                      <a:lnTo>
                        <a:pt x="12540" y="13847"/>
                      </a:lnTo>
                      <a:cubicBezTo>
                        <a:pt x="13431" y="14323"/>
                        <a:pt x="14499" y="14323"/>
                        <a:pt x="15390" y="13847"/>
                      </a:cubicBezTo>
                      <a:lnTo>
                        <a:pt x="23751" y="8989"/>
                      </a:lnTo>
                      <a:cubicBezTo>
                        <a:pt x="24606" y="8513"/>
                        <a:pt x="24701" y="7751"/>
                        <a:pt x="23751" y="7370"/>
                      </a:cubicBezTo>
                      <a:lnTo>
                        <a:pt x="11685" y="321"/>
                      </a:lnTo>
                      <a:cubicBezTo>
                        <a:pt x="10784" y="-107"/>
                        <a:pt x="9737" y="-107"/>
                        <a:pt x="8835" y="321"/>
                      </a:cubicBezTo>
                      <a:lnTo>
                        <a:pt x="380" y="5179"/>
                      </a:lnTo>
                      <a:cubicBezTo>
                        <a:pt x="-95" y="5370"/>
                        <a:pt x="-190" y="6132"/>
                        <a:pt x="475" y="6894"/>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443" name="Google Shape;443;p13"/>
              <p:cNvGrpSpPr/>
              <p:nvPr/>
            </p:nvGrpSpPr>
            <p:grpSpPr>
              <a:xfrm>
                <a:off x="4655095" y="4952197"/>
                <a:ext cx="207390" cy="280361"/>
                <a:chOff x="4655095" y="4952197"/>
                <a:chExt cx="207390" cy="280361"/>
              </a:xfrm>
            </p:grpSpPr>
            <p:grpSp>
              <p:nvGrpSpPr>
                <p:cNvPr id="444" name="Google Shape;444;p13"/>
                <p:cNvGrpSpPr/>
                <p:nvPr/>
              </p:nvGrpSpPr>
              <p:grpSpPr>
                <a:xfrm>
                  <a:off x="4655095" y="4952197"/>
                  <a:ext cx="207390" cy="280361"/>
                  <a:chOff x="4655095" y="4952197"/>
                  <a:chExt cx="207390" cy="280361"/>
                </a:xfrm>
              </p:grpSpPr>
              <p:sp>
                <p:nvSpPr>
                  <p:cNvPr id="445" name="Google Shape;445;p13"/>
                  <p:cNvSpPr/>
                  <p:nvPr/>
                </p:nvSpPr>
                <p:spPr>
                  <a:xfrm>
                    <a:off x="4655095" y="4952197"/>
                    <a:ext cx="207390" cy="280361"/>
                  </a:xfrm>
                  <a:custGeom>
                    <a:rect b="b" l="l" r="r" t="t"/>
                    <a:pathLst>
                      <a:path extrusionOk="0" h="280361" w="207390">
                        <a:moveTo>
                          <a:pt x="200455" y="280361"/>
                        </a:moveTo>
                        <a:lnTo>
                          <a:pt x="200455" y="280361"/>
                        </a:lnTo>
                        <a:lnTo>
                          <a:pt x="0" y="164251"/>
                        </a:lnTo>
                        <a:lnTo>
                          <a:pt x="0" y="6232"/>
                        </a:lnTo>
                        <a:lnTo>
                          <a:pt x="1520" y="2612"/>
                        </a:lnTo>
                        <a:lnTo>
                          <a:pt x="3230" y="1850"/>
                        </a:lnTo>
                        <a:lnTo>
                          <a:pt x="3230" y="1850"/>
                        </a:lnTo>
                        <a:cubicBezTo>
                          <a:pt x="7492" y="-617"/>
                          <a:pt x="12744" y="-617"/>
                          <a:pt x="17005" y="1850"/>
                        </a:cubicBezTo>
                        <a:lnTo>
                          <a:pt x="200455" y="108054"/>
                        </a:lnTo>
                        <a:cubicBezTo>
                          <a:pt x="204734" y="110530"/>
                          <a:pt x="207375" y="115102"/>
                          <a:pt x="207391" y="120055"/>
                        </a:cubicBezTo>
                        <a:lnTo>
                          <a:pt x="207391" y="268360"/>
                        </a:lnTo>
                        <a:cubicBezTo>
                          <a:pt x="206156" y="275980"/>
                          <a:pt x="204731" y="277885"/>
                          <a:pt x="200455" y="280361"/>
                        </a:cubicBez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6" name="Google Shape;446;p13"/>
                  <p:cNvSpPr/>
                  <p:nvPr/>
                </p:nvSpPr>
                <p:spPr>
                  <a:xfrm>
                    <a:off x="4655095" y="4952197"/>
                    <a:ext cx="205775" cy="127104"/>
                  </a:xfrm>
                  <a:custGeom>
                    <a:rect b="b" l="l" r="r" t="t"/>
                    <a:pathLst>
                      <a:path extrusionOk="0" h="127104" w="205775">
                        <a:moveTo>
                          <a:pt x="182120" y="127104"/>
                        </a:moveTo>
                        <a:lnTo>
                          <a:pt x="0" y="11470"/>
                        </a:lnTo>
                        <a:lnTo>
                          <a:pt x="0" y="6232"/>
                        </a:lnTo>
                        <a:lnTo>
                          <a:pt x="1520" y="2612"/>
                        </a:lnTo>
                        <a:lnTo>
                          <a:pt x="3230" y="1850"/>
                        </a:lnTo>
                        <a:cubicBezTo>
                          <a:pt x="7492" y="-617"/>
                          <a:pt x="12744" y="-617"/>
                          <a:pt x="17005" y="1850"/>
                        </a:cubicBezTo>
                        <a:lnTo>
                          <a:pt x="200455" y="108054"/>
                        </a:lnTo>
                        <a:cubicBezTo>
                          <a:pt x="202698" y="109330"/>
                          <a:pt x="204541" y="111216"/>
                          <a:pt x="205776" y="113483"/>
                        </a:cubicBez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7" name="Google Shape;447;p13"/>
                  <p:cNvSpPr/>
                  <p:nvPr/>
                </p:nvSpPr>
                <p:spPr>
                  <a:xfrm>
                    <a:off x="4655095" y="4954417"/>
                    <a:ext cx="200455" cy="278140"/>
                  </a:xfrm>
                  <a:custGeom>
                    <a:rect b="b" l="l" r="r" t="t"/>
                    <a:pathLst>
                      <a:path extrusionOk="0" h="278140" w="200455">
                        <a:moveTo>
                          <a:pt x="4655" y="392"/>
                        </a:moveTo>
                        <a:lnTo>
                          <a:pt x="197130" y="111834"/>
                        </a:lnTo>
                        <a:cubicBezTo>
                          <a:pt x="199185" y="113044"/>
                          <a:pt x="200449" y="115254"/>
                          <a:pt x="200455" y="117645"/>
                        </a:cubicBezTo>
                        <a:lnTo>
                          <a:pt x="200455" y="278141"/>
                        </a:lnTo>
                        <a:lnTo>
                          <a:pt x="0" y="162031"/>
                        </a:lnTo>
                        <a:lnTo>
                          <a:pt x="0" y="3059"/>
                        </a:lnTo>
                        <a:cubicBezTo>
                          <a:pt x="45" y="1325"/>
                          <a:pt x="1485" y="-46"/>
                          <a:pt x="3215" y="1"/>
                        </a:cubicBezTo>
                        <a:cubicBezTo>
                          <a:pt x="3720" y="11"/>
                          <a:pt x="4213" y="144"/>
                          <a:pt x="4655" y="392"/>
                        </a:cubicBezTo>
                        <a:close/>
                      </a:path>
                    </a:pathLst>
                  </a:custGeom>
                  <a:solidFill>
                    <a:srgbClr val="DCEE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8" name="Google Shape;448;p13"/>
                  <p:cNvSpPr/>
                  <p:nvPr/>
                </p:nvSpPr>
                <p:spPr>
                  <a:xfrm>
                    <a:off x="4655095" y="4954417"/>
                    <a:ext cx="200455" cy="278140"/>
                  </a:xfrm>
                  <a:custGeom>
                    <a:rect b="b" l="l" r="r" t="t"/>
                    <a:pathLst>
                      <a:path extrusionOk="0" h="278140" w="200455">
                        <a:moveTo>
                          <a:pt x="4655" y="392"/>
                        </a:moveTo>
                        <a:lnTo>
                          <a:pt x="197130" y="111834"/>
                        </a:lnTo>
                        <a:cubicBezTo>
                          <a:pt x="199185" y="113044"/>
                          <a:pt x="200449" y="115254"/>
                          <a:pt x="200455" y="117645"/>
                        </a:cubicBezTo>
                        <a:lnTo>
                          <a:pt x="200455" y="278141"/>
                        </a:lnTo>
                        <a:lnTo>
                          <a:pt x="0" y="162031"/>
                        </a:lnTo>
                        <a:lnTo>
                          <a:pt x="0" y="3059"/>
                        </a:lnTo>
                        <a:cubicBezTo>
                          <a:pt x="45" y="1325"/>
                          <a:pt x="1485" y="-46"/>
                          <a:pt x="3215" y="1"/>
                        </a:cubicBezTo>
                        <a:cubicBezTo>
                          <a:pt x="3720" y="11"/>
                          <a:pt x="4213" y="144"/>
                          <a:pt x="4655" y="392"/>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9" name="Google Shape;449;p13"/>
                  <p:cNvSpPr/>
                  <p:nvPr/>
                </p:nvSpPr>
                <p:spPr>
                  <a:xfrm>
                    <a:off x="4655095" y="5110733"/>
                    <a:ext cx="200455" cy="121824"/>
                  </a:xfrm>
                  <a:custGeom>
                    <a:rect b="b" l="l" r="r" t="t"/>
                    <a:pathLst>
                      <a:path extrusionOk="0" h="121824" w="200455">
                        <a:moveTo>
                          <a:pt x="200455" y="121825"/>
                        </a:moveTo>
                        <a:lnTo>
                          <a:pt x="200455" y="116014"/>
                        </a:lnTo>
                        <a:lnTo>
                          <a:pt x="0" y="0"/>
                        </a:lnTo>
                        <a:lnTo>
                          <a:pt x="0" y="5715"/>
                        </a:lnTo>
                        <a:lnTo>
                          <a:pt x="200455" y="121825"/>
                        </a:lnTo>
                        <a:close/>
                      </a:path>
                    </a:pathLst>
                  </a:custGeom>
                  <a:solidFill>
                    <a:srgbClr val="DBDBD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450" name="Google Shape;450;p13"/>
                <p:cNvSpPr/>
                <p:nvPr/>
              </p:nvSpPr>
              <p:spPr>
                <a:xfrm>
                  <a:off x="4660320" y="4963096"/>
                  <a:ext cx="2375" cy="144970"/>
                </a:xfrm>
                <a:custGeom>
                  <a:rect b="b" l="l" r="r" t="t"/>
                  <a:pathLst>
                    <a:path extrusionOk="0" h="144970" w="2375">
                      <a:moveTo>
                        <a:pt x="0" y="144971"/>
                      </a:moveTo>
                      <a:lnTo>
                        <a:pt x="0" y="0"/>
                      </a:lnTo>
                      <a:lnTo>
                        <a:pt x="2375" y="1429"/>
                      </a:lnTo>
                      <a:lnTo>
                        <a:pt x="2375" y="143732"/>
                      </a:lnTo>
                      <a:lnTo>
                        <a:pt x="0" y="144971"/>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1" name="Google Shape;451;p13"/>
                <p:cNvSpPr/>
                <p:nvPr/>
              </p:nvSpPr>
              <p:spPr>
                <a:xfrm>
                  <a:off x="4662695" y="4964525"/>
                  <a:ext cx="186490" cy="249936"/>
                </a:xfrm>
                <a:custGeom>
                  <a:rect b="b" l="l" r="r" t="t"/>
                  <a:pathLst>
                    <a:path extrusionOk="0" h="249936" w="186490">
                      <a:moveTo>
                        <a:pt x="0" y="0"/>
                      </a:moveTo>
                      <a:lnTo>
                        <a:pt x="0" y="142304"/>
                      </a:lnTo>
                      <a:lnTo>
                        <a:pt x="186490" y="249936"/>
                      </a:lnTo>
                      <a:lnTo>
                        <a:pt x="186490" y="107918"/>
                      </a:lnTo>
                      <a:lnTo>
                        <a:pt x="0"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2" name="Google Shape;452;p13"/>
                <p:cNvSpPr/>
                <p:nvPr/>
              </p:nvSpPr>
              <p:spPr>
                <a:xfrm>
                  <a:off x="4660320" y="5106828"/>
                  <a:ext cx="188865" cy="110490"/>
                </a:xfrm>
                <a:custGeom>
                  <a:rect b="b" l="l" r="r" t="t"/>
                  <a:pathLst>
                    <a:path extrusionOk="0" h="110490" w="188865">
                      <a:moveTo>
                        <a:pt x="0" y="1238"/>
                      </a:moveTo>
                      <a:lnTo>
                        <a:pt x="188865" y="110490"/>
                      </a:lnTo>
                      <a:lnTo>
                        <a:pt x="188865" y="107633"/>
                      </a:lnTo>
                      <a:lnTo>
                        <a:pt x="2375" y="0"/>
                      </a:lnTo>
                      <a:lnTo>
                        <a:pt x="0" y="1238"/>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
          <p:nvSpPr>
            <p:cNvPr id="453" name="Google Shape;453;p13"/>
            <p:cNvSpPr/>
            <p:nvPr/>
          </p:nvSpPr>
          <p:spPr>
            <a:xfrm>
              <a:off x="2270876" y="3943763"/>
              <a:ext cx="260754" cy="432930"/>
            </a:xfrm>
            <a:custGeom>
              <a:rect b="b" l="l" r="r" t="t"/>
              <a:pathLst>
                <a:path extrusionOk="0" h="432930" w="260754">
                  <a:moveTo>
                    <a:pt x="89949" y="4025"/>
                  </a:moveTo>
                  <a:cubicBezTo>
                    <a:pt x="85198" y="15931"/>
                    <a:pt x="97264" y="30504"/>
                    <a:pt x="129565" y="40696"/>
                  </a:cubicBezTo>
                  <a:cubicBezTo>
                    <a:pt x="161866" y="50888"/>
                    <a:pt x="164811" y="37839"/>
                    <a:pt x="164811" y="37839"/>
                  </a:cubicBezTo>
                  <a:cubicBezTo>
                    <a:pt x="186348" y="47478"/>
                    <a:pt x="207342" y="58289"/>
                    <a:pt x="227702" y="70224"/>
                  </a:cubicBezTo>
                  <a:cubicBezTo>
                    <a:pt x="246703" y="83844"/>
                    <a:pt x="255633" y="123183"/>
                    <a:pt x="258293" y="189667"/>
                  </a:cubicBezTo>
                  <a:cubicBezTo>
                    <a:pt x="261333" y="266534"/>
                    <a:pt x="261523" y="380167"/>
                    <a:pt x="259053" y="400265"/>
                  </a:cubicBezTo>
                  <a:cubicBezTo>
                    <a:pt x="259053" y="400265"/>
                    <a:pt x="222762" y="436460"/>
                    <a:pt x="176401" y="432650"/>
                  </a:cubicBezTo>
                  <a:cubicBezTo>
                    <a:pt x="130040" y="428840"/>
                    <a:pt x="51948" y="387692"/>
                    <a:pt x="32947" y="355878"/>
                  </a:cubicBezTo>
                  <a:cubicBezTo>
                    <a:pt x="33517" y="288441"/>
                    <a:pt x="41307" y="277488"/>
                    <a:pt x="30477" y="238626"/>
                  </a:cubicBezTo>
                  <a:cubicBezTo>
                    <a:pt x="5586" y="149757"/>
                    <a:pt x="-7524" y="113372"/>
                    <a:pt x="4541" y="54317"/>
                  </a:cubicBezTo>
                  <a:cubicBezTo>
                    <a:pt x="14517" y="5644"/>
                    <a:pt x="28482" y="-452"/>
                    <a:pt x="47672" y="24"/>
                  </a:cubicBezTo>
                  <a:cubicBezTo>
                    <a:pt x="61825" y="605"/>
                    <a:pt x="75937" y="1939"/>
                    <a:pt x="89949" y="4025"/>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4" name="Google Shape;454;p13"/>
            <p:cNvSpPr/>
            <p:nvPr/>
          </p:nvSpPr>
          <p:spPr>
            <a:xfrm>
              <a:off x="2458935" y="4016678"/>
              <a:ext cx="330765" cy="258321"/>
            </a:xfrm>
            <a:custGeom>
              <a:rect b="b" l="l" r="r" t="t"/>
              <a:pathLst>
                <a:path extrusionOk="0" h="258321" w="330765">
                  <a:moveTo>
                    <a:pt x="146521" y="199144"/>
                  </a:moveTo>
                  <a:cubicBezTo>
                    <a:pt x="108520" y="208669"/>
                    <a:pt x="99495" y="184666"/>
                    <a:pt x="94460" y="164759"/>
                  </a:cubicBezTo>
                  <a:cubicBezTo>
                    <a:pt x="82394" y="116467"/>
                    <a:pt x="75459" y="72938"/>
                    <a:pt x="66814" y="45506"/>
                  </a:cubicBezTo>
                  <a:cubicBezTo>
                    <a:pt x="56174" y="13216"/>
                    <a:pt x="45058" y="8073"/>
                    <a:pt x="29383" y="1786"/>
                  </a:cubicBezTo>
                  <a:cubicBezTo>
                    <a:pt x="11047" y="-5643"/>
                    <a:pt x="-4818" y="9977"/>
                    <a:pt x="1357" y="51031"/>
                  </a:cubicBezTo>
                  <a:cubicBezTo>
                    <a:pt x="8834" y="98770"/>
                    <a:pt x="20501" y="145747"/>
                    <a:pt x="36223" y="191429"/>
                  </a:cubicBezTo>
                  <a:cubicBezTo>
                    <a:pt x="40973" y="206478"/>
                    <a:pt x="51614" y="233148"/>
                    <a:pt x="67479" y="246102"/>
                  </a:cubicBezTo>
                  <a:cubicBezTo>
                    <a:pt x="87144" y="262009"/>
                    <a:pt x="116690" y="261342"/>
                    <a:pt x="161437" y="250103"/>
                  </a:cubicBezTo>
                  <a:cubicBezTo>
                    <a:pt x="180437" y="245340"/>
                    <a:pt x="201528" y="233910"/>
                    <a:pt x="237439" y="217051"/>
                  </a:cubicBezTo>
                  <a:cubicBezTo>
                    <a:pt x="246939" y="212479"/>
                    <a:pt x="254634" y="209526"/>
                    <a:pt x="273255" y="200763"/>
                  </a:cubicBezTo>
                  <a:cubicBezTo>
                    <a:pt x="291856" y="192334"/>
                    <a:pt x="308153" y="179523"/>
                    <a:pt x="320756" y="163425"/>
                  </a:cubicBezTo>
                  <a:cubicBezTo>
                    <a:pt x="330256" y="149328"/>
                    <a:pt x="331776" y="142661"/>
                    <a:pt x="330256" y="139423"/>
                  </a:cubicBezTo>
                  <a:cubicBezTo>
                    <a:pt x="328736" y="136184"/>
                    <a:pt x="323321" y="136279"/>
                    <a:pt x="318096" y="142185"/>
                  </a:cubicBezTo>
                  <a:cubicBezTo>
                    <a:pt x="310637" y="152300"/>
                    <a:pt x="301357" y="160920"/>
                    <a:pt x="290735" y="167616"/>
                  </a:cubicBezTo>
                  <a:cubicBezTo>
                    <a:pt x="290735" y="167616"/>
                    <a:pt x="302800" y="155139"/>
                    <a:pt x="309261" y="147042"/>
                  </a:cubicBezTo>
                  <a:cubicBezTo>
                    <a:pt x="315140" y="139908"/>
                    <a:pt x="320001" y="131993"/>
                    <a:pt x="323701" y="123516"/>
                  </a:cubicBezTo>
                  <a:cubicBezTo>
                    <a:pt x="327121" y="115229"/>
                    <a:pt x="319996" y="103989"/>
                    <a:pt x="314201" y="109895"/>
                  </a:cubicBezTo>
                  <a:cubicBezTo>
                    <a:pt x="308406" y="115800"/>
                    <a:pt x="306221" y="121801"/>
                    <a:pt x="296340" y="133612"/>
                  </a:cubicBezTo>
                  <a:cubicBezTo>
                    <a:pt x="291172" y="139918"/>
                    <a:pt x="285271" y="145576"/>
                    <a:pt x="278765" y="150471"/>
                  </a:cubicBezTo>
                  <a:cubicBezTo>
                    <a:pt x="284870" y="142194"/>
                    <a:pt x="290302" y="133431"/>
                    <a:pt x="295010" y="124277"/>
                  </a:cubicBezTo>
                  <a:cubicBezTo>
                    <a:pt x="299192" y="117096"/>
                    <a:pt x="301237" y="108866"/>
                    <a:pt x="300900" y="100560"/>
                  </a:cubicBezTo>
                  <a:cubicBezTo>
                    <a:pt x="300900" y="96274"/>
                    <a:pt x="294535" y="91035"/>
                    <a:pt x="288835" y="99322"/>
                  </a:cubicBezTo>
                  <a:cubicBezTo>
                    <a:pt x="283306" y="110552"/>
                    <a:pt x="276448" y="121077"/>
                    <a:pt x="268409" y="130659"/>
                  </a:cubicBezTo>
                  <a:cubicBezTo>
                    <a:pt x="259669" y="139708"/>
                    <a:pt x="252354" y="144852"/>
                    <a:pt x="252069" y="142375"/>
                  </a:cubicBezTo>
                  <a:cubicBezTo>
                    <a:pt x="251784" y="139899"/>
                    <a:pt x="257389" y="134946"/>
                    <a:pt x="260429" y="124373"/>
                  </a:cubicBezTo>
                  <a:cubicBezTo>
                    <a:pt x="263469" y="113800"/>
                    <a:pt x="260429" y="102656"/>
                    <a:pt x="254634" y="101513"/>
                  </a:cubicBezTo>
                  <a:cubicBezTo>
                    <a:pt x="248839" y="100370"/>
                    <a:pt x="249979" y="100560"/>
                    <a:pt x="245134" y="110466"/>
                  </a:cubicBezTo>
                  <a:cubicBezTo>
                    <a:pt x="238797" y="120601"/>
                    <a:pt x="233117" y="131126"/>
                    <a:pt x="228128" y="141994"/>
                  </a:cubicBezTo>
                  <a:cubicBezTo>
                    <a:pt x="225144" y="152138"/>
                    <a:pt x="219767" y="161416"/>
                    <a:pt x="212453" y="169045"/>
                  </a:cubicBezTo>
                  <a:cubicBezTo>
                    <a:pt x="203428" y="178951"/>
                    <a:pt x="182717" y="190000"/>
                    <a:pt x="146521" y="199144"/>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5" name="Google Shape;455;p13"/>
            <p:cNvSpPr/>
            <p:nvPr/>
          </p:nvSpPr>
          <p:spPr>
            <a:xfrm>
              <a:off x="2447141" y="4011203"/>
              <a:ext cx="100743" cy="148055"/>
            </a:xfrm>
            <a:custGeom>
              <a:rect b="b" l="l" r="r" t="t"/>
              <a:pathLst>
                <a:path extrusionOk="0" h="148055" w="100743">
                  <a:moveTo>
                    <a:pt x="27117" y="689"/>
                  </a:moveTo>
                  <a:cubicBezTo>
                    <a:pt x="52482" y="-3121"/>
                    <a:pt x="70438" y="8404"/>
                    <a:pt x="81743" y="46981"/>
                  </a:cubicBezTo>
                  <a:cubicBezTo>
                    <a:pt x="93049" y="85557"/>
                    <a:pt x="100744" y="117370"/>
                    <a:pt x="100744" y="117370"/>
                  </a:cubicBezTo>
                  <a:cubicBezTo>
                    <a:pt x="90684" y="132001"/>
                    <a:pt x="75423" y="142231"/>
                    <a:pt x="58088" y="145945"/>
                  </a:cubicBezTo>
                  <a:cubicBezTo>
                    <a:pt x="27687" y="153375"/>
                    <a:pt x="16761" y="138801"/>
                    <a:pt x="16761" y="138801"/>
                  </a:cubicBezTo>
                  <a:cubicBezTo>
                    <a:pt x="16761" y="138801"/>
                    <a:pt x="8306" y="98320"/>
                    <a:pt x="3081" y="70793"/>
                  </a:cubicBezTo>
                  <a:cubicBezTo>
                    <a:pt x="-2144" y="43266"/>
                    <a:pt x="-4329" y="5356"/>
                    <a:pt x="27117" y="689"/>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6" name="Google Shape;456;p13"/>
            <p:cNvSpPr/>
            <p:nvPr/>
          </p:nvSpPr>
          <p:spPr>
            <a:xfrm>
              <a:off x="2331622" y="3739152"/>
              <a:ext cx="164429" cy="181621"/>
            </a:xfrm>
            <a:custGeom>
              <a:rect b="b" l="l" r="r" t="t"/>
              <a:pathLst>
                <a:path extrusionOk="0" h="181621" w="164429">
                  <a:moveTo>
                    <a:pt x="155175" y="75001"/>
                  </a:moveTo>
                  <a:cubicBezTo>
                    <a:pt x="155175" y="75001"/>
                    <a:pt x="195362" y="13755"/>
                    <a:pt x="108244" y="1277"/>
                  </a:cubicBezTo>
                  <a:cubicBezTo>
                    <a:pt x="45447" y="-7771"/>
                    <a:pt x="5166" y="32710"/>
                    <a:pt x="511" y="76620"/>
                  </a:cubicBezTo>
                  <a:cubicBezTo>
                    <a:pt x="-3954" y="118530"/>
                    <a:pt x="21792" y="162345"/>
                    <a:pt x="40412" y="179300"/>
                  </a:cubicBezTo>
                  <a:cubicBezTo>
                    <a:pt x="58682" y="183929"/>
                    <a:pt x="78014" y="181586"/>
                    <a:pt x="94659" y="172727"/>
                  </a:cubicBezTo>
                  <a:cubicBezTo>
                    <a:pt x="95657" y="161326"/>
                    <a:pt x="96038" y="149877"/>
                    <a:pt x="95799" y="138437"/>
                  </a:cubicBezTo>
                  <a:cubicBezTo>
                    <a:pt x="95799" y="138437"/>
                    <a:pt x="65208" y="73858"/>
                    <a:pt x="155175" y="7500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7" name="Google Shape;457;p13"/>
            <p:cNvSpPr/>
            <p:nvPr/>
          </p:nvSpPr>
          <p:spPr>
            <a:xfrm>
              <a:off x="2515394" y="4404988"/>
              <a:ext cx="145638" cy="201549"/>
            </a:xfrm>
            <a:custGeom>
              <a:rect b="b" l="l" r="r" t="t"/>
              <a:pathLst>
                <a:path extrusionOk="0" h="201549" w="145638">
                  <a:moveTo>
                    <a:pt x="145639" y="183928"/>
                  </a:moveTo>
                  <a:lnTo>
                    <a:pt x="145639" y="0"/>
                  </a:lnTo>
                  <a:lnTo>
                    <a:pt x="0" y="85249"/>
                  </a:lnTo>
                  <a:lnTo>
                    <a:pt x="56052" y="201549"/>
                  </a:lnTo>
                  <a:lnTo>
                    <a:pt x="145639" y="183928"/>
                  </a:lnTo>
                  <a:close/>
                </a:path>
              </a:pathLst>
            </a:custGeom>
            <a:solidFill>
              <a:srgbClr val="D5D6E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8" name="Google Shape;458;p13"/>
            <p:cNvSpPr/>
            <p:nvPr/>
          </p:nvSpPr>
          <p:spPr>
            <a:xfrm>
              <a:off x="2565555" y="4383081"/>
              <a:ext cx="95477" cy="55816"/>
            </a:xfrm>
            <a:custGeom>
              <a:rect b="b" l="l" r="r" t="t"/>
              <a:pathLst>
                <a:path extrusionOk="0" h="55816" w="95477">
                  <a:moveTo>
                    <a:pt x="0" y="32480"/>
                  </a:moveTo>
                  <a:lnTo>
                    <a:pt x="55862" y="0"/>
                  </a:lnTo>
                  <a:lnTo>
                    <a:pt x="95478" y="22860"/>
                  </a:lnTo>
                  <a:lnTo>
                    <a:pt x="37526" y="55816"/>
                  </a:lnTo>
                  <a:lnTo>
                    <a:pt x="0" y="32480"/>
                  </a:lnTo>
                  <a:close/>
                </a:path>
              </a:pathLst>
            </a:custGeom>
            <a:solidFill>
              <a:srgbClr val="E9EA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9" name="Google Shape;459;p13"/>
            <p:cNvSpPr/>
            <p:nvPr/>
          </p:nvSpPr>
          <p:spPr>
            <a:xfrm>
              <a:off x="4383145" y="3435820"/>
              <a:ext cx="77712" cy="44958"/>
            </a:xfrm>
            <a:custGeom>
              <a:rect b="b" l="l" r="r" t="t"/>
              <a:pathLst>
                <a:path extrusionOk="0" h="44958" w="77712">
                  <a:moveTo>
                    <a:pt x="77712" y="22479"/>
                  </a:moveTo>
                  <a:cubicBezTo>
                    <a:pt x="77712" y="34894"/>
                    <a:pt x="60316" y="44958"/>
                    <a:pt x="38856" y="44958"/>
                  </a:cubicBezTo>
                  <a:cubicBezTo>
                    <a:pt x="17396" y="44958"/>
                    <a:pt x="0" y="34894"/>
                    <a:pt x="0" y="22479"/>
                  </a:cubicBezTo>
                  <a:cubicBezTo>
                    <a:pt x="0" y="10064"/>
                    <a:pt x="17397" y="0"/>
                    <a:pt x="38856" y="0"/>
                  </a:cubicBezTo>
                  <a:cubicBezTo>
                    <a:pt x="60316" y="0"/>
                    <a:pt x="77712" y="10064"/>
                    <a:pt x="77712" y="22479"/>
                  </a:cubicBezTo>
                  <a:close/>
                </a:path>
              </a:pathLst>
            </a:custGeom>
            <a:solidFill>
              <a:srgbClr val="D5D6E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0" name="Google Shape;460;p13"/>
            <p:cNvSpPr/>
            <p:nvPr/>
          </p:nvSpPr>
          <p:spPr>
            <a:xfrm flipH="1">
              <a:off x="4682927" y="3694995"/>
              <a:ext cx="1795739" cy="1039558"/>
            </a:xfrm>
            <a:custGeom>
              <a:rect b="b" l="l" r="r" t="t"/>
              <a:pathLst>
                <a:path extrusionOk="0" h="1039558" w="1795739">
                  <a:moveTo>
                    <a:pt x="1781394" y="0"/>
                  </a:moveTo>
                  <a:lnTo>
                    <a:pt x="1781394" y="95"/>
                  </a:lnTo>
                  <a:lnTo>
                    <a:pt x="651623" y="653987"/>
                  </a:lnTo>
                  <a:lnTo>
                    <a:pt x="0" y="1031176"/>
                  </a:lnTo>
                  <a:lnTo>
                    <a:pt x="14440" y="1039558"/>
                  </a:lnTo>
                  <a:lnTo>
                    <a:pt x="666063" y="662273"/>
                  </a:lnTo>
                  <a:lnTo>
                    <a:pt x="1795739" y="8382"/>
                  </a:lnTo>
                  <a:lnTo>
                    <a:pt x="1795739" y="8382"/>
                  </a:lnTo>
                  <a:lnTo>
                    <a:pt x="1781394" y="0"/>
                  </a:ln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1" name="Google Shape;461;p13"/>
            <p:cNvSpPr/>
            <p:nvPr/>
          </p:nvSpPr>
          <p:spPr>
            <a:xfrm rot="10800000">
              <a:off x="6022844" y="4502970"/>
              <a:ext cx="644687" cy="369950"/>
            </a:xfrm>
            <a:custGeom>
              <a:rect b="b" l="l" r="r" t="t"/>
              <a:pathLst>
                <a:path extrusionOk="0" h="369950" w="644687">
                  <a:moveTo>
                    <a:pt x="258217" y="369951"/>
                  </a:moveTo>
                  <a:lnTo>
                    <a:pt x="0" y="221837"/>
                  </a:lnTo>
                  <a:lnTo>
                    <a:pt x="386471" y="0"/>
                  </a:lnTo>
                  <a:lnTo>
                    <a:pt x="644688" y="148114"/>
                  </a:lnTo>
                  <a:lnTo>
                    <a:pt x="258217" y="369951"/>
                  </a:ln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2" name="Google Shape;462;p13"/>
            <p:cNvSpPr/>
            <p:nvPr/>
          </p:nvSpPr>
          <p:spPr>
            <a:xfrm flipH="1">
              <a:off x="6190049" y="4282211"/>
              <a:ext cx="427701" cy="247554"/>
            </a:xfrm>
            <a:custGeom>
              <a:rect b="b" l="l" r="r" t="t"/>
              <a:pathLst>
                <a:path extrusionOk="0" h="247554" w="427701">
                  <a:moveTo>
                    <a:pt x="213851" y="247555"/>
                  </a:moveTo>
                  <a:lnTo>
                    <a:pt x="0" y="123730"/>
                  </a:lnTo>
                  <a:lnTo>
                    <a:pt x="213851" y="0"/>
                  </a:lnTo>
                  <a:lnTo>
                    <a:pt x="427702" y="123730"/>
                  </a:lnTo>
                  <a:lnTo>
                    <a:pt x="213851" y="247555"/>
                  </a:lnTo>
                  <a:close/>
                </a:path>
              </a:pathLst>
            </a:custGeom>
            <a:solidFill>
              <a:srgbClr val="E9EA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3" name="Google Shape;463;p13"/>
            <p:cNvSpPr/>
            <p:nvPr/>
          </p:nvSpPr>
          <p:spPr>
            <a:xfrm flipH="1">
              <a:off x="6403900" y="4405941"/>
              <a:ext cx="213850" cy="371379"/>
            </a:xfrm>
            <a:custGeom>
              <a:rect b="b" l="l" r="r" t="t"/>
              <a:pathLst>
                <a:path extrusionOk="0" h="371379" w="213850">
                  <a:moveTo>
                    <a:pt x="213851" y="371380"/>
                  </a:moveTo>
                  <a:lnTo>
                    <a:pt x="0" y="247555"/>
                  </a:lnTo>
                  <a:lnTo>
                    <a:pt x="0" y="0"/>
                  </a:lnTo>
                  <a:lnTo>
                    <a:pt x="213851" y="123825"/>
                  </a:lnTo>
                  <a:lnTo>
                    <a:pt x="213851" y="371380"/>
                  </a:lnTo>
                  <a:close/>
                </a:path>
              </a:pathLst>
            </a:custGeom>
            <a:solidFill>
              <a:srgbClr val="C5C7D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4" name="Google Shape;464;p13"/>
            <p:cNvSpPr/>
            <p:nvPr/>
          </p:nvSpPr>
          <p:spPr>
            <a:xfrm flipH="1">
              <a:off x="6190049" y="4405941"/>
              <a:ext cx="213850" cy="371379"/>
            </a:xfrm>
            <a:custGeom>
              <a:rect b="b" l="l" r="r" t="t"/>
              <a:pathLst>
                <a:path extrusionOk="0" h="371379" w="213850">
                  <a:moveTo>
                    <a:pt x="213851" y="247555"/>
                  </a:moveTo>
                  <a:lnTo>
                    <a:pt x="0" y="371380"/>
                  </a:lnTo>
                  <a:lnTo>
                    <a:pt x="0" y="123825"/>
                  </a:lnTo>
                  <a:lnTo>
                    <a:pt x="213851" y="0"/>
                  </a:lnTo>
                  <a:lnTo>
                    <a:pt x="213851" y="247555"/>
                  </a:lnTo>
                  <a:close/>
                </a:path>
              </a:pathLst>
            </a:custGeom>
            <a:solidFill>
              <a:srgbClr val="D5D6E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5" name="Google Shape;465;p13"/>
            <p:cNvSpPr/>
            <p:nvPr/>
          </p:nvSpPr>
          <p:spPr>
            <a:xfrm>
              <a:off x="6351541" y="3874743"/>
              <a:ext cx="217302" cy="317702"/>
            </a:xfrm>
            <a:custGeom>
              <a:rect b="b" l="l" r="r" t="t"/>
              <a:pathLst>
                <a:path extrusionOk="0" h="299719" w="205002">
                  <a:moveTo>
                    <a:pt x="72307" y="9903"/>
                  </a:moveTo>
                  <a:cubicBezTo>
                    <a:pt x="80498" y="-3146"/>
                    <a:pt x="142792" y="-11814"/>
                    <a:pt x="163271" y="41050"/>
                  </a:cubicBezTo>
                  <a:cubicBezTo>
                    <a:pt x="171081" y="61052"/>
                    <a:pt x="169843" y="112201"/>
                    <a:pt x="176320" y="144396"/>
                  </a:cubicBezTo>
                  <a:cubicBezTo>
                    <a:pt x="182797" y="176590"/>
                    <a:pt x="198227" y="194783"/>
                    <a:pt x="203657" y="220596"/>
                  </a:cubicBezTo>
                  <a:cubicBezTo>
                    <a:pt x="209086" y="246409"/>
                    <a:pt x="200228" y="290414"/>
                    <a:pt x="136982" y="298129"/>
                  </a:cubicBezTo>
                  <a:cubicBezTo>
                    <a:pt x="73736" y="305845"/>
                    <a:pt x="26111" y="284032"/>
                    <a:pt x="11252" y="263935"/>
                  </a:cubicBezTo>
                  <a:cubicBezTo>
                    <a:pt x="-3607" y="243837"/>
                    <a:pt x="-3893" y="201260"/>
                    <a:pt x="11252" y="178210"/>
                  </a:cubicBezTo>
                  <a:cubicBezTo>
                    <a:pt x="26396" y="155159"/>
                    <a:pt x="38398" y="136776"/>
                    <a:pt x="38017" y="106963"/>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6" name="Google Shape;466;p13"/>
            <p:cNvSpPr/>
            <p:nvPr/>
          </p:nvSpPr>
          <p:spPr>
            <a:xfrm>
              <a:off x="6368017" y="3871983"/>
              <a:ext cx="104086" cy="128266"/>
            </a:xfrm>
            <a:custGeom>
              <a:rect b="b" l="l" r="r" t="t"/>
              <a:pathLst>
                <a:path extrusionOk="0" h="121006" w="98194">
                  <a:moveTo>
                    <a:pt x="98195" y="3459"/>
                  </a:moveTo>
                  <a:cubicBezTo>
                    <a:pt x="98195" y="3459"/>
                    <a:pt x="50570" y="-9685"/>
                    <a:pt x="22471" y="15270"/>
                  </a:cubicBezTo>
                  <a:cubicBezTo>
                    <a:pt x="3316" y="32880"/>
                    <a:pt x="-4399" y="59709"/>
                    <a:pt x="2468" y="84803"/>
                  </a:cubicBezTo>
                  <a:cubicBezTo>
                    <a:pt x="6278" y="99662"/>
                    <a:pt x="13803" y="119855"/>
                    <a:pt x="25614" y="120998"/>
                  </a:cubicBezTo>
                  <a:cubicBezTo>
                    <a:pt x="37425" y="122141"/>
                    <a:pt x="98195" y="3459"/>
                    <a:pt x="98195" y="3459"/>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7" name="Google Shape;467;p13"/>
            <p:cNvSpPr/>
            <p:nvPr/>
          </p:nvSpPr>
          <p:spPr>
            <a:xfrm>
              <a:off x="6388363" y="4011215"/>
              <a:ext cx="128390" cy="143694"/>
            </a:xfrm>
            <a:custGeom>
              <a:rect b="b" l="l" r="r" t="t"/>
              <a:pathLst>
                <a:path extrusionOk="0" h="135560" w="121123">
                  <a:moveTo>
                    <a:pt x="96617" y="0"/>
                  </a:moveTo>
                  <a:cubicBezTo>
                    <a:pt x="96617" y="0"/>
                    <a:pt x="93569" y="52387"/>
                    <a:pt x="94522" y="56197"/>
                  </a:cubicBezTo>
                  <a:cubicBezTo>
                    <a:pt x="95474" y="60008"/>
                    <a:pt x="115000" y="63722"/>
                    <a:pt x="120525" y="68294"/>
                  </a:cubicBezTo>
                  <a:cubicBezTo>
                    <a:pt x="126049" y="72866"/>
                    <a:pt x="91950" y="125921"/>
                    <a:pt x="74805" y="133826"/>
                  </a:cubicBezTo>
                  <a:cubicBezTo>
                    <a:pt x="57660" y="141732"/>
                    <a:pt x="4129" y="121539"/>
                    <a:pt x="414" y="94964"/>
                  </a:cubicBezTo>
                  <a:cubicBezTo>
                    <a:pt x="-3015" y="70580"/>
                    <a:pt x="15750" y="51530"/>
                    <a:pt x="22989" y="44863"/>
                  </a:cubicBezTo>
                  <a:cubicBezTo>
                    <a:pt x="27875" y="44509"/>
                    <a:pt x="32771" y="44509"/>
                    <a:pt x="37657" y="44863"/>
                  </a:cubicBezTo>
                  <a:lnTo>
                    <a:pt x="39276" y="19526"/>
                  </a:lnTo>
                  <a:cubicBezTo>
                    <a:pt x="62613" y="11335"/>
                    <a:pt x="96617" y="0"/>
                    <a:pt x="96617" y="0"/>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8" name="Google Shape;468;p13"/>
            <p:cNvSpPr/>
            <p:nvPr/>
          </p:nvSpPr>
          <p:spPr>
            <a:xfrm>
              <a:off x="6169126" y="4068541"/>
              <a:ext cx="242294" cy="344916"/>
            </a:xfrm>
            <a:custGeom>
              <a:rect b="b" l="l" r="r" t="t"/>
              <a:pathLst>
                <a:path extrusionOk="0" h="325392" w="228579">
                  <a:moveTo>
                    <a:pt x="149659" y="225085"/>
                  </a:moveTo>
                  <a:cubicBezTo>
                    <a:pt x="134829" y="245426"/>
                    <a:pt x="117303" y="263658"/>
                    <a:pt x="97557" y="279282"/>
                  </a:cubicBezTo>
                  <a:cubicBezTo>
                    <a:pt x="91252" y="285914"/>
                    <a:pt x="85308" y="292878"/>
                    <a:pt x="79746" y="300142"/>
                  </a:cubicBezTo>
                  <a:cubicBezTo>
                    <a:pt x="70392" y="310933"/>
                    <a:pt x="58276" y="318969"/>
                    <a:pt x="44694" y="323383"/>
                  </a:cubicBezTo>
                  <a:cubicBezTo>
                    <a:pt x="32883" y="326431"/>
                    <a:pt x="27930" y="325669"/>
                    <a:pt x="25644" y="323383"/>
                  </a:cubicBezTo>
                  <a:cubicBezTo>
                    <a:pt x="23358" y="321097"/>
                    <a:pt x="24596" y="317858"/>
                    <a:pt x="29739" y="315763"/>
                  </a:cubicBezTo>
                  <a:cubicBezTo>
                    <a:pt x="38150" y="313277"/>
                    <a:pt x="45961" y="309096"/>
                    <a:pt x="52695" y="303475"/>
                  </a:cubicBezTo>
                  <a:cubicBezTo>
                    <a:pt x="52695" y="303475"/>
                    <a:pt x="41741" y="308524"/>
                    <a:pt x="34788" y="310905"/>
                  </a:cubicBezTo>
                  <a:cubicBezTo>
                    <a:pt x="28644" y="313041"/>
                    <a:pt x="22234" y="314323"/>
                    <a:pt x="15738" y="314715"/>
                  </a:cubicBezTo>
                  <a:cubicBezTo>
                    <a:pt x="9165" y="314715"/>
                    <a:pt x="2403" y="307190"/>
                    <a:pt x="7546" y="305190"/>
                  </a:cubicBezTo>
                  <a:cubicBezTo>
                    <a:pt x="12690" y="303190"/>
                    <a:pt x="17071" y="302713"/>
                    <a:pt x="27549" y="298999"/>
                  </a:cubicBezTo>
                  <a:cubicBezTo>
                    <a:pt x="32921" y="297080"/>
                    <a:pt x="38017" y="294454"/>
                    <a:pt x="42693" y="291188"/>
                  </a:cubicBezTo>
                  <a:cubicBezTo>
                    <a:pt x="35655" y="293262"/>
                    <a:pt x="28454" y="294759"/>
                    <a:pt x="21167" y="295665"/>
                  </a:cubicBezTo>
                  <a:cubicBezTo>
                    <a:pt x="15090" y="296657"/>
                    <a:pt x="8851" y="295932"/>
                    <a:pt x="3165" y="293569"/>
                  </a:cubicBezTo>
                  <a:cubicBezTo>
                    <a:pt x="117" y="292236"/>
                    <a:pt x="-2550" y="286711"/>
                    <a:pt x="4308" y="284902"/>
                  </a:cubicBezTo>
                  <a:cubicBezTo>
                    <a:pt x="13166" y="284041"/>
                    <a:pt x="21881" y="282023"/>
                    <a:pt x="30216" y="278901"/>
                  </a:cubicBezTo>
                  <a:cubicBezTo>
                    <a:pt x="38217" y="275281"/>
                    <a:pt x="43265" y="271471"/>
                    <a:pt x="41455" y="270709"/>
                  </a:cubicBezTo>
                  <a:cubicBezTo>
                    <a:pt x="39645" y="269947"/>
                    <a:pt x="35169" y="272424"/>
                    <a:pt x="27168" y="271852"/>
                  </a:cubicBezTo>
                  <a:cubicBezTo>
                    <a:pt x="19167" y="271281"/>
                    <a:pt x="11642" y="266137"/>
                    <a:pt x="11737" y="262327"/>
                  </a:cubicBezTo>
                  <a:cubicBezTo>
                    <a:pt x="11832" y="258517"/>
                    <a:pt x="13452" y="260422"/>
                    <a:pt x="21262" y="259756"/>
                  </a:cubicBezTo>
                  <a:cubicBezTo>
                    <a:pt x="29559" y="257716"/>
                    <a:pt x="37998" y="256284"/>
                    <a:pt x="46503" y="255469"/>
                  </a:cubicBezTo>
                  <a:cubicBezTo>
                    <a:pt x="54924" y="255791"/>
                    <a:pt x="63344" y="254795"/>
                    <a:pt x="71459" y="252517"/>
                  </a:cubicBezTo>
                  <a:cubicBezTo>
                    <a:pt x="79936" y="249945"/>
                    <a:pt x="99081" y="226990"/>
                    <a:pt x="113750" y="205939"/>
                  </a:cubicBezTo>
                  <a:cubicBezTo>
                    <a:pt x="129714" y="182391"/>
                    <a:pt x="142344" y="156747"/>
                    <a:pt x="151278" y="129739"/>
                  </a:cubicBezTo>
                  <a:cubicBezTo>
                    <a:pt x="160041" y="101164"/>
                    <a:pt x="170328" y="46586"/>
                    <a:pt x="178044" y="27727"/>
                  </a:cubicBezTo>
                  <a:cubicBezTo>
                    <a:pt x="185759" y="8867"/>
                    <a:pt x="198427" y="390"/>
                    <a:pt x="210714" y="9"/>
                  </a:cubicBezTo>
                  <a:cubicBezTo>
                    <a:pt x="225097" y="-467"/>
                    <a:pt x="231289" y="18487"/>
                    <a:pt x="227478" y="34870"/>
                  </a:cubicBezTo>
                  <a:cubicBezTo>
                    <a:pt x="220811" y="62969"/>
                    <a:pt x="188807" y="173650"/>
                    <a:pt x="149659" y="225085"/>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9" name="Google Shape;469;p13"/>
            <p:cNvSpPr/>
            <p:nvPr/>
          </p:nvSpPr>
          <p:spPr>
            <a:xfrm>
              <a:off x="6350989" y="4058254"/>
              <a:ext cx="187162" cy="246878"/>
            </a:xfrm>
            <a:custGeom>
              <a:rect b="b" l="l" r="r" t="t"/>
              <a:pathLst>
                <a:path extrusionOk="0" h="232904" w="176568">
                  <a:moveTo>
                    <a:pt x="139122" y="16859"/>
                  </a:moveTo>
                  <a:cubicBezTo>
                    <a:pt x="153790" y="19145"/>
                    <a:pt x="170554" y="26955"/>
                    <a:pt x="172840" y="35051"/>
                  </a:cubicBezTo>
                  <a:cubicBezTo>
                    <a:pt x="178965" y="64011"/>
                    <a:pt x="177526" y="94062"/>
                    <a:pt x="168649" y="122300"/>
                  </a:cubicBezTo>
                  <a:cubicBezTo>
                    <a:pt x="155981" y="156019"/>
                    <a:pt x="141503" y="216693"/>
                    <a:pt x="134264" y="231266"/>
                  </a:cubicBezTo>
                  <a:cubicBezTo>
                    <a:pt x="96383" y="236540"/>
                    <a:pt x="57826" y="228996"/>
                    <a:pt x="24726" y="209835"/>
                  </a:cubicBezTo>
                  <a:cubicBezTo>
                    <a:pt x="24726" y="209835"/>
                    <a:pt x="21678" y="151352"/>
                    <a:pt x="21488" y="132016"/>
                  </a:cubicBezTo>
                  <a:cubicBezTo>
                    <a:pt x="-26137" y="90773"/>
                    <a:pt x="14630" y="39814"/>
                    <a:pt x="54635" y="285"/>
                  </a:cubicBezTo>
                  <a:cubicBezTo>
                    <a:pt x="59455" y="-95"/>
                    <a:pt x="64293" y="-95"/>
                    <a:pt x="69113" y="285"/>
                  </a:cubicBezTo>
                  <a:cubicBezTo>
                    <a:pt x="69113" y="285"/>
                    <a:pt x="33394" y="42576"/>
                    <a:pt x="58159" y="66960"/>
                  </a:cubicBezTo>
                  <a:cubicBezTo>
                    <a:pt x="111499" y="50291"/>
                    <a:pt x="122072" y="26384"/>
                    <a:pt x="139122" y="1685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0" name="Google Shape;470;p13"/>
            <p:cNvSpPr/>
            <p:nvPr/>
          </p:nvSpPr>
          <p:spPr>
            <a:xfrm>
              <a:off x="6384325" y="3881810"/>
              <a:ext cx="137686" cy="169616"/>
            </a:xfrm>
            <a:custGeom>
              <a:rect b="b" l="l" r="r" t="t"/>
              <a:pathLst>
                <a:path extrusionOk="0" h="160015" w="129892">
                  <a:moveTo>
                    <a:pt x="2701" y="57241"/>
                  </a:moveTo>
                  <a:lnTo>
                    <a:pt x="2701" y="57241"/>
                  </a:lnTo>
                  <a:cubicBezTo>
                    <a:pt x="8035" y="23618"/>
                    <a:pt x="32324" y="-1719"/>
                    <a:pt x="66995" y="91"/>
                  </a:cubicBezTo>
                  <a:cubicBezTo>
                    <a:pt x="103761" y="2178"/>
                    <a:pt x="131870" y="33673"/>
                    <a:pt x="129784" y="70438"/>
                  </a:cubicBezTo>
                  <a:cubicBezTo>
                    <a:pt x="129774" y="70547"/>
                    <a:pt x="129774" y="70657"/>
                    <a:pt x="129765" y="70767"/>
                  </a:cubicBezTo>
                  <a:cubicBezTo>
                    <a:pt x="128441" y="91415"/>
                    <a:pt x="117601" y="110276"/>
                    <a:pt x="100428" y="121821"/>
                  </a:cubicBezTo>
                  <a:cubicBezTo>
                    <a:pt x="99228" y="126932"/>
                    <a:pt x="97437" y="131886"/>
                    <a:pt x="95094" y="136584"/>
                  </a:cubicBezTo>
                  <a:cubicBezTo>
                    <a:pt x="82806" y="150872"/>
                    <a:pt x="50231" y="159921"/>
                    <a:pt x="39468" y="160016"/>
                  </a:cubicBezTo>
                  <a:cubicBezTo>
                    <a:pt x="29943" y="160016"/>
                    <a:pt x="22132" y="151443"/>
                    <a:pt x="13369" y="137061"/>
                  </a:cubicBezTo>
                  <a:cubicBezTo>
                    <a:pt x="-4728" y="107247"/>
                    <a:pt x="-156" y="73910"/>
                    <a:pt x="2701" y="57241"/>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1" name="Google Shape;471;p13"/>
            <p:cNvSpPr/>
            <p:nvPr/>
          </p:nvSpPr>
          <p:spPr>
            <a:xfrm>
              <a:off x="6389913" y="3881145"/>
              <a:ext cx="138230" cy="130098"/>
            </a:xfrm>
            <a:custGeom>
              <a:rect b="b" l="l" r="r" t="t"/>
              <a:pathLst>
                <a:path extrusionOk="0" h="122734" w="130406">
                  <a:moveTo>
                    <a:pt x="72390" y="1671"/>
                  </a:moveTo>
                  <a:cubicBezTo>
                    <a:pt x="96679" y="6339"/>
                    <a:pt x="116681" y="13197"/>
                    <a:pt x="123254" y="37104"/>
                  </a:cubicBezTo>
                  <a:cubicBezTo>
                    <a:pt x="127825" y="53487"/>
                    <a:pt x="133731" y="84729"/>
                    <a:pt x="128111" y="98064"/>
                  </a:cubicBezTo>
                  <a:lnTo>
                    <a:pt x="124587" y="107589"/>
                  </a:lnTo>
                  <a:lnTo>
                    <a:pt x="95155" y="122734"/>
                  </a:lnTo>
                  <a:cubicBezTo>
                    <a:pt x="95155" y="122734"/>
                    <a:pt x="81439" y="111304"/>
                    <a:pt x="85630" y="77776"/>
                  </a:cubicBezTo>
                  <a:cubicBezTo>
                    <a:pt x="85506" y="73249"/>
                    <a:pt x="84077" y="68853"/>
                    <a:pt x="81534" y="65108"/>
                  </a:cubicBezTo>
                  <a:cubicBezTo>
                    <a:pt x="79667" y="61944"/>
                    <a:pt x="78315" y="58504"/>
                    <a:pt x="77533" y="54916"/>
                  </a:cubicBezTo>
                  <a:cubicBezTo>
                    <a:pt x="74028" y="45886"/>
                    <a:pt x="67218" y="38529"/>
                    <a:pt x="58483" y="34342"/>
                  </a:cubicBezTo>
                  <a:cubicBezTo>
                    <a:pt x="39653" y="26020"/>
                    <a:pt x="18002" y="27007"/>
                    <a:pt x="0" y="37009"/>
                  </a:cubicBezTo>
                  <a:cubicBezTo>
                    <a:pt x="12706" y="9565"/>
                    <a:pt x="42939" y="-5191"/>
                    <a:pt x="72390" y="1671"/>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2" name="Google Shape;472;p13"/>
            <p:cNvSpPr/>
            <p:nvPr/>
          </p:nvSpPr>
          <p:spPr>
            <a:xfrm>
              <a:off x="6223986" y="4735273"/>
              <a:ext cx="108702" cy="82916"/>
            </a:xfrm>
            <a:custGeom>
              <a:rect b="b" l="l" r="r" t="t"/>
              <a:pathLst>
                <a:path extrusionOk="0" h="78223" w="102549">
                  <a:moveTo>
                    <a:pt x="95132" y="3"/>
                  </a:moveTo>
                  <a:cubicBezTo>
                    <a:pt x="82845" y="9528"/>
                    <a:pt x="63699" y="3051"/>
                    <a:pt x="62747" y="4003"/>
                  </a:cubicBezTo>
                  <a:cubicBezTo>
                    <a:pt x="48374" y="16282"/>
                    <a:pt x="33334" y="27761"/>
                    <a:pt x="17694" y="38388"/>
                  </a:cubicBezTo>
                  <a:cubicBezTo>
                    <a:pt x="10074" y="44389"/>
                    <a:pt x="-1928" y="52485"/>
                    <a:pt x="263" y="64106"/>
                  </a:cubicBezTo>
                  <a:cubicBezTo>
                    <a:pt x="4168" y="84775"/>
                    <a:pt x="37315" y="78393"/>
                    <a:pt x="49888" y="72107"/>
                  </a:cubicBezTo>
                  <a:cubicBezTo>
                    <a:pt x="62461" y="65820"/>
                    <a:pt x="72558" y="55248"/>
                    <a:pt x="84464" y="47913"/>
                  </a:cubicBezTo>
                  <a:cubicBezTo>
                    <a:pt x="92846" y="42675"/>
                    <a:pt x="101228" y="39912"/>
                    <a:pt x="102466" y="28863"/>
                  </a:cubicBezTo>
                  <a:cubicBezTo>
                    <a:pt x="103323" y="22767"/>
                    <a:pt x="97323" y="-283"/>
                    <a:pt x="95132" y="3"/>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3" name="Google Shape;473;p13"/>
            <p:cNvSpPr/>
            <p:nvPr/>
          </p:nvSpPr>
          <p:spPr>
            <a:xfrm>
              <a:off x="6224466" y="4761723"/>
              <a:ext cx="108209" cy="56495"/>
            </a:xfrm>
            <a:custGeom>
              <a:rect b="b" l="l" r="r" t="t"/>
              <a:pathLst>
                <a:path extrusionOk="0" h="53297" w="102084">
                  <a:moveTo>
                    <a:pt x="101917" y="0"/>
                  </a:moveTo>
                  <a:cubicBezTo>
                    <a:pt x="100298" y="10192"/>
                    <a:pt x="92392" y="13049"/>
                    <a:pt x="83725" y="18193"/>
                  </a:cubicBezTo>
                  <a:cubicBezTo>
                    <a:pt x="71628" y="25717"/>
                    <a:pt x="61055" y="36481"/>
                    <a:pt x="48482" y="42863"/>
                  </a:cubicBezTo>
                  <a:cubicBezTo>
                    <a:pt x="35909" y="49244"/>
                    <a:pt x="8096" y="54483"/>
                    <a:pt x="0" y="39719"/>
                  </a:cubicBezTo>
                  <a:cubicBezTo>
                    <a:pt x="4381" y="59722"/>
                    <a:pt x="36957" y="53435"/>
                    <a:pt x="49435" y="47149"/>
                  </a:cubicBezTo>
                  <a:cubicBezTo>
                    <a:pt x="61913" y="40862"/>
                    <a:pt x="72104" y="30289"/>
                    <a:pt x="84010" y="22955"/>
                  </a:cubicBezTo>
                  <a:cubicBezTo>
                    <a:pt x="92392" y="17716"/>
                    <a:pt x="100775" y="14954"/>
                    <a:pt x="102013" y="3905"/>
                  </a:cubicBezTo>
                  <a:cubicBezTo>
                    <a:pt x="102137" y="2604"/>
                    <a:pt x="102098" y="1293"/>
                    <a:pt x="101917"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4" name="Google Shape;474;p13"/>
            <p:cNvSpPr/>
            <p:nvPr/>
          </p:nvSpPr>
          <p:spPr>
            <a:xfrm>
              <a:off x="6169601" y="4699543"/>
              <a:ext cx="99502" cy="77082"/>
            </a:xfrm>
            <a:custGeom>
              <a:rect b="b" l="l" r="r" t="t"/>
              <a:pathLst>
                <a:path extrusionOk="0" h="72719" w="93870">
                  <a:moveTo>
                    <a:pt x="86537" y="0"/>
                  </a:moveTo>
                  <a:cubicBezTo>
                    <a:pt x="75297" y="9525"/>
                    <a:pt x="57962" y="4000"/>
                    <a:pt x="57390" y="4858"/>
                  </a:cubicBezTo>
                  <a:cubicBezTo>
                    <a:pt x="44255" y="16047"/>
                    <a:pt x="30520" y="26508"/>
                    <a:pt x="16242" y="36195"/>
                  </a:cubicBezTo>
                  <a:cubicBezTo>
                    <a:pt x="9194" y="41719"/>
                    <a:pt x="-1760" y="49149"/>
                    <a:pt x="240" y="59722"/>
                  </a:cubicBezTo>
                  <a:cubicBezTo>
                    <a:pt x="3764" y="78772"/>
                    <a:pt x="34149" y="72866"/>
                    <a:pt x="45674" y="67056"/>
                  </a:cubicBezTo>
                  <a:cubicBezTo>
                    <a:pt x="57200" y="61246"/>
                    <a:pt x="66439" y="51625"/>
                    <a:pt x="77297" y="44958"/>
                  </a:cubicBezTo>
                  <a:cubicBezTo>
                    <a:pt x="85013" y="40100"/>
                    <a:pt x="92633" y="37624"/>
                    <a:pt x="93871" y="27813"/>
                  </a:cubicBezTo>
                  <a:cubicBezTo>
                    <a:pt x="93547" y="18108"/>
                    <a:pt x="91042" y="8600"/>
                    <a:pt x="86537" y="0"/>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5" name="Google Shape;475;p13"/>
            <p:cNvSpPr/>
            <p:nvPr/>
          </p:nvSpPr>
          <p:spPr>
            <a:xfrm>
              <a:off x="6170058" y="4724979"/>
              <a:ext cx="99108" cy="51736"/>
            </a:xfrm>
            <a:custGeom>
              <a:rect b="b" l="l" r="r" t="t"/>
              <a:pathLst>
                <a:path extrusionOk="0" h="48808" w="93498">
                  <a:moveTo>
                    <a:pt x="93345" y="0"/>
                  </a:moveTo>
                  <a:cubicBezTo>
                    <a:pt x="91821" y="9525"/>
                    <a:pt x="84296" y="11906"/>
                    <a:pt x="76581" y="16669"/>
                  </a:cubicBezTo>
                  <a:cubicBezTo>
                    <a:pt x="65913" y="23622"/>
                    <a:pt x="56388" y="33147"/>
                    <a:pt x="44387" y="39243"/>
                  </a:cubicBezTo>
                  <a:cubicBezTo>
                    <a:pt x="32385" y="45339"/>
                    <a:pt x="7429" y="49911"/>
                    <a:pt x="0" y="36385"/>
                  </a:cubicBezTo>
                  <a:cubicBezTo>
                    <a:pt x="4000" y="54674"/>
                    <a:pt x="33814" y="48959"/>
                    <a:pt x="45244" y="43148"/>
                  </a:cubicBezTo>
                  <a:cubicBezTo>
                    <a:pt x="56674" y="37338"/>
                    <a:pt x="66008" y="27718"/>
                    <a:pt x="76867" y="21050"/>
                  </a:cubicBezTo>
                  <a:cubicBezTo>
                    <a:pt x="84582" y="16193"/>
                    <a:pt x="92202" y="13716"/>
                    <a:pt x="93440" y="3905"/>
                  </a:cubicBezTo>
                  <a:cubicBezTo>
                    <a:pt x="93545" y="2604"/>
                    <a:pt x="93507" y="1295"/>
                    <a:pt x="93345"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6" name="Google Shape;476;p13"/>
            <p:cNvSpPr/>
            <p:nvPr/>
          </p:nvSpPr>
          <p:spPr>
            <a:xfrm>
              <a:off x="6206498" y="4301929"/>
              <a:ext cx="236938" cy="408660"/>
            </a:xfrm>
            <a:custGeom>
              <a:rect b="b" l="l" r="r" t="t"/>
              <a:pathLst>
                <a:path extrusionOk="0" h="385528" w="223526">
                  <a:moveTo>
                    <a:pt x="222028" y="14192"/>
                  </a:moveTo>
                  <a:cubicBezTo>
                    <a:pt x="188671" y="18631"/>
                    <a:pt x="154743" y="13718"/>
                    <a:pt x="124016" y="0"/>
                  </a:cubicBezTo>
                  <a:cubicBezTo>
                    <a:pt x="124587" y="10477"/>
                    <a:pt x="125158" y="19717"/>
                    <a:pt x="125158" y="19717"/>
                  </a:cubicBezTo>
                  <a:cubicBezTo>
                    <a:pt x="85249" y="48292"/>
                    <a:pt x="5239" y="95345"/>
                    <a:pt x="0" y="128111"/>
                  </a:cubicBezTo>
                  <a:cubicBezTo>
                    <a:pt x="5239" y="231553"/>
                    <a:pt x="20955" y="379381"/>
                    <a:pt x="25432" y="381476"/>
                  </a:cubicBezTo>
                  <a:cubicBezTo>
                    <a:pt x="37909" y="387477"/>
                    <a:pt x="46672" y="386525"/>
                    <a:pt x="52578" y="380524"/>
                  </a:cubicBezTo>
                  <a:cubicBezTo>
                    <a:pt x="52578" y="380524"/>
                    <a:pt x="77724" y="292894"/>
                    <a:pt x="70390" y="164306"/>
                  </a:cubicBezTo>
                  <a:cubicBezTo>
                    <a:pt x="70390" y="164306"/>
                    <a:pt x="209931" y="102489"/>
                    <a:pt x="219075" y="69056"/>
                  </a:cubicBezTo>
                  <a:cubicBezTo>
                    <a:pt x="223152" y="55420"/>
                    <a:pt x="224447" y="41103"/>
                    <a:pt x="222885" y="26956"/>
                  </a:cubicBezTo>
                  <a:cubicBezTo>
                    <a:pt x="222790" y="22765"/>
                    <a:pt x="222504" y="18288"/>
                    <a:pt x="222028" y="14192"/>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7" name="Google Shape;477;p13"/>
            <p:cNvSpPr/>
            <p:nvPr/>
          </p:nvSpPr>
          <p:spPr>
            <a:xfrm>
              <a:off x="6271102" y="4302737"/>
              <a:ext cx="235887" cy="442489"/>
            </a:xfrm>
            <a:custGeom>
              <a:rect b="b" l="l" r="r" t="t"/>
              <a:pathLst>
                <a:path extrusionOk="0" h="417442" w="222535">
                  <a:moveTo>
                    <a:pt x="207359" y="0"/>
                  </a:moveTo>
                  <a:cubicBezTo>
                    <a:pt x="180927" y="11882"/>
                    <a:pt x="151600" y="15820"/>
                    <a:pt x="122968" y="11335"/>
                  </a:cubicBezTo>
                  <a:cubicBezTo>
                    <a:pt x="122968" y="25146"/>
                    <a:pt x="124968" y="51149"/>
                    <a:pt x="124968" y="51149"/>
                  </a:cubicBezTo>
                  <a:cubicBezTo>
                    <a:pt x="84868" y="79153"/>
                    <a:pt x="5144" y="126778"/>
                    <a:pt x="0" y="159544"/>
                  </a:cubicBezTo>
                  <a:cubicBezTo>
                    <a:pt x="5144" y="263081"/>
                    <a:pt x="14859" y="412909"/>
                    <a:pt x="19050" y="414814"/>
                  </a:cubicBezTo>
                  <a:cubicBezTo>
                    <a:pt x="29994" y="419399"/>
                    <a:pt x="42529" y="417917"/>
                    <a:pt x="52102" y="410909"/>
                  </a:cubicBezTo>
                  <a:cubicBezTo>
                    <a:pt x="52102" y="410909"/>
                    <a:pt x="77343" y="324326"/>
                    <a:pt x="70009" y="195739"/>
                  </a:cubicBezTo>
                  <a:cubicBezTo>
                    <a:pt x="70009" y="193358"/>
                    <a:pt x="189643" y="134398"/>
                    <a:pt x="204788" y="118872"/>
                  </a:cubicBezTo>
                  <a:cubicBezTo>
                    <a:pt x="219932" y="103346"/>
                    <a:pt x="222885" y="80105"/>
                    <a:pt x="222504" y="58103"/>
                  </a:cubicBezTo>
                  <a:cubicBezTo>
                    <a:pt x="221466" y="37907"/>
                    <a:pt x="216313" y="18135"/>
                    <a:pt x="207359" y="0"/>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8" name="Google Shape;478;p13"/>
            <p:cNvSpPr/>
            <p:nvPr/>
          </p:nvSpPr>
          <p:spPr>
            <a:xfrm>
              <a:off x="6183254" y="4274877"/>
              <a:ext cx="352749" cy="324700"/>
            </a:xfrm>
            <a:custGeom>
              <a:rect b="b" l="l" r="r" t="t"/>
              <a:pathLst>
                <a:path extrusionOk="0" h="306321" w="332782">
                  <a:moveTo>
                    <a:pt x="319589" y="48292"/>
                  </a:moveTo>
                  <a:cubicBezTo>
                    <a:pt x="319589" y="48292"/>
                    <a:pt x="363881" y="126682"/>
                    <a:pt x="290157" y="166973"/>
                  </a:cubicBezTo>
                  <a:cubicBezTo>
                    <a:pt x="212338" y="209455"/>
                    <a:pt x="164999" y="219361"/>
                    <a:pt x="164999" y="219361"/>
                  </a:cubicBezTo>
                  <a:lnTo>
                    <a:pt x="153283" y="222123"/>
                  </a:lnTo>
                  <a:cubicBezTo>
                    <a:pt x="156950" y="249145"/>
                    <a:pt x="156950" y="276539"/>
                    <a:pt x="153283" y="303562"/>
                  </a:cubicBezTo>
                  <a:cubicBezTo>
                    <a:pt x="153283" y="303562"/>
                    <a:pt x="97752" y="322612"/>
                    <a:pt x="26981" y="260604"/>
                  </a:cubicBezTo>
                  <a:lnTo>
                    <a:pt x="3550" y="185071"/>
                  </a:lnTo>
                  <a:lnTo>
                    <a:pt x="788" y="165068"/>
                  </a:lnTo>
                  <a:cubicBezTo>
                    <a:pt x="-1936" y="151189"/>
                    <a:pt x="2502" y="136869"/>
                    <a:pt x="12599" y="126968"/>
                  </a:cubicBezTo>
                  <a:cubicBezTo>
                    <a:pt x="29553" y="111538"/>
                    <a:pt x="83369" y="72104"/>
                    <a:pt x="116802" y="49625"/>
                  </a:cubicBezTo>
                  <a:cubicBezTo>
                    <a:pt x="150235" y="27146"/>
                    <a:pt x="177286" y="5429"/>
                    <a:pt x="177286" y="5429"/>
                  </a:cubicBezTo>
                  <a:lnTo>
                    <a:pt x="183096" y="0"/>
                  </a:lnTo>
                  <a:cubicBezTo>
                    <a:pt x="183096" y="0"/>
                    <a:pt x="222815" y="31623"/>
                    <a:pt x="295301" y="21050"/>
                  </a:cubicBezTo>
                  <a:cubicBezTo>
                    <a:pt x="304826" y="28750"/>
                    <a:pt x="313027" y="37951"/>
                    <a:pt x="319589" y="48292"/>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9" name="Google Shape;479;p13"/>
            <p:cNvSpPr/>
            <p:nvPr/>
          </p:nvSpPr>
          <p:spPr>
            <a:xfrm>
              <a:off x="6466820" y="4083042"/>
              <a:ext cx="122590" cy="429780"/>
            </a:xfrm>
            <a:custGeom>
              <a:rect b="b" l="l" r="r" t="t"/>
              <a:pathLst>
                <a:path extrusionOk="0" h="405453" w="115651">
                  <a:moveTo>
                    <a:pt x="8203" y="345513"/>
                  </a:moveTo>
                  <a:cubicBezTo>
                    <a:pt x="14946" y="339437"/>
                    <a:pt x="22071" y="333806"/>
                    <a:pt x="29539" y="328654"/>
                  </a:cubicBezTo>
                  <a:cubicBezTo>
                    <a:pt x="37482" y="324626"/>
                    <a:pt x="44769" y="319424"/>
                    <a:pt x="51160" y="313223"/>
                  </a:cubicBezTo>
                  <a:cubicBezTo>
                    <a:pt x="57923" y="306460"/>
                    <a:pt x="67924" y="277981"/>
                    <a:pt x="73163" y="250263"/>
                  </a:cubicBezTo>
                  <a:cubicBezTo>
                    <a:pt x="77992" y="219257"/>
                    <a:pt x="77478" y="187654"/>
                    <a:pt x="71639" y="156823"/>
                  </a:cubicBezTo>
                  <a:cubicBezTo>
                    <a:pt x="62447" y="119935"/>
                    <a:pt x="50046" y="83921"/>
                    <a:pt x="34587" y="49190"/>
                  </a:cubicBezTo>
                  <a:cubicBezTo>
                    <a:pt x="25062" y="28426"/>
                    <a:pt x="30301" y="15757"/>
                    <a:pt x="39254" y="6518"/>
                  </a:cubicBezTo>
                  <a:cubicBezTo>
                    <a:pt x="49827" y="-4245"/>
                    <a:pt x="60781" y="-3959"/>
                    <a:pt x="73354" y="24997"/>
                  </a:cubicBezTo>
                  <a:cubicBezTo>
                    <a:pt x="90984" y="65646"/>
                    <a:pt x="104015" y="108137"/>
                    <a:pt x="112216" y="151679"/>
                  </a:cubicBezTo>
                  <a:cubicBezTo>
                    <a:pt x="117207" y="183273"/>
                    <a:pt x="116759" y="215488"/>
                    <a:pt x="110882" y="246929"/>
                  </a:cubicBezTo>
                  <a:cubicBezTo>
                    <a:pt x="105701" y="274524"/>
                    <a:pt x="97195" y="301390"/>
                    <a:pt x="85546" y="326939"/>
                  </a:cubicBezTo>
                  <a:cubicBezTo>
                    <a:pt x="82307" y="334464"/>
                    <a:pt x="81736" y="340750"/>
                    <a:pt x="77259" y="355514"/>
                  </a:cubicBezTo>
                  <a:cubicBezTo>
                    <a:pt x="72992" y="370530"/>
                    <a:pt x="65143" y="384289"/>
                    <a:pt x="54399" y="395614"/>
                  </a:cubicBezTo>
                  <a:cubicBezTo>
                    <a:pt x="44874" y="404568"/>
                    <a:pt x="39921" y="406282"/>
                    <a:pt x="37349" y="405139"/>
                  </a:cubicBezTo>
                  <a:cubicBezTo>
                    <a:pt x="34777" y="403996"/>
                    <a:pt x="34206" y="400186"/>
                    <a:pt x="38111" y="395614"/>
                  </a:cubicBezTo>
                  <a:cubicBezTo>
                    <a:pt x="44836" y="388828"/>
                    <a:pt x="50284" y="380892"/>
                    <a:pt x="54208" y="372183"/>
                  </a:cubicBezTo>
                  <a:cubicBezTo>
                    <a:pt x="54208" y="372183"/>
                    <a:pt x="46112" y="382565"/>
                    <a:pt x="40778" y="388375"/>
                  </a:cubicBezTo>
                  <a:cubicBezTo>
                    <a:pt x="36044" y="393624"/>
                    <a:pt x="30596" y="398178"/>
                    <a:pt x="24586" y="401901"/>
                  </a:cubicBezTo>
                  <a:cubicBezTo>
                    <a:pt x="18775" y="405425"/>
                    <a:pt x="9536" y="401234"/>
                    <a:pt x="13346" y="396567"/>
                  </a:cubicBezTo>
                  <a:cubicBezTo>
                    <a:pt x="17156" y="391900"/>
                    <a:pt x="21442" y="389233"/>
                    <a:pt x="29253" y="380470"/>
                  </a:cubicBezTo>
                  <a:cubicBezTo>
                    <a:pt x="33444" y="375880"/>
                    <a:pt x="37063" y="370793"/>
                    <a:pt x="40016" y="365325"/>
                  </a:cubicBezTo>
                  <a:cubicBezTo>
                    <a:pt x="34473" y="370853"/>
                    <a:pt x="28481" y="375918"/>
                    <a:pt x="22109" y="380470"/>
                  </a:cubicBezTo>
                  <a:cubicBezTo>
                    <a:pt x="17156" y="384430"/>
                    <a:pt x="11174" y="386907"/>
                    <a:pt x="4869" y="387613"/>
                  </a:cubicBezTo>
                  <a:cubicBezTo>
                    <a:pt x="1630" y="387613"/>
                    <a:pt x="-2942" y="383803"/>
                    <a:pt x="2583" y="378565"/>
                  </a:cubicBezTo>
                  <a:cubicBezTo>
                    <a:pt x="10451" y="373116"/>
                    <a:pt x="17613" y="366718"/>
                    <a:pt x="23919" y="359515"/>
                  </a:cubicBezTo>
                  <a:cubicBezTo>
                    <a:pt x="29824" y="351990"/>
                    <a:pt x="32872" y="345799"/>
                    <a:pt x="30967" y="345989"/>
                  </a:cubicBezTo>
                  <a:cubicBezTo>
                    <a:pt x="29062" y="346180"/>
                    <a:pt x="25919" y="350752"/>
                    <a:pt x="18394" y="354276"/>
                  </a:cubicBezTo>
                  <a:cubicBezTo>
                    <a:pt x="10870" y="357800"/>
                    <a:pt x="2011" y="356562"/>
                    <a:pt x="487" y="352371"/>
                  </a:cubicBezTo>
                  <a:cubicBezTo>
                    <a:pt x="-1037" y="348180"/>
                    <a:pt x="1249" y="350085"/>
                    <a:pt x="8203" y="345513"/>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0" name="Google Shape;480;p13"/>
            <p:cNvSpPr/>
            <p:nvPr/>
          </p:nvSpPr>
          <p:spPr>
            <a:xfrm>
              <a:off x="6490841" y="4077626"/>
              <a:ext cx="74124" cy="94270"/>
            </a:xfrm>
            <a:custGeom>
              <a:rect b="b" l="l" r="r" t="t"/>
              <a:pathLst>
                <a:path extrusionOk="0" h="88934" w="69928">
                  <a:moveTo>
                    <a:pt x="69928" y="69255"/>
                  </a:moveTo>
                  <a:cubicBezTo>
                    <a:pt x="69928" y="69255"/>
                    <a:pt x="43163" y="93068"/>
                    <a:pt x="13350" y="88305"/>
                  </a:cubicBezTo>
                  <a:lnTo>
                    <a:pt x="1348" y="38299"/>
                  </a:lnTo>
                  <a:cubicBezTo>
                    <a:pt x="1348" y="38299"/>
                    <a:pt x="-6558" y="12105"/>
                    <a:pt x="15921" y="2104"/>
                  </a:cubicBezTo>
                  <a:cubicBezTo>
                    <a:pt x="38400" y="-7897"/>
                    <a:pt x="60212" y="18296"/>
                    <a:pt x="69928" y="69255"/>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1" name="Google Shape;481;p13"/>
            <p:cNvSpPr/>
            <p:nvPr/>
          </p:nvSpPr>
          <p:spPr>
            <a:xfrm>
              <a:off x="6345497" y="4058119"/>
              <a:ext cx="63405" cy="66570"/>
            </a:xfrm>
            <a:custGeom>
              <a:rect b="b" l="l" r="r" t="t"/>
              <a:pathLst>
                <a:path extrusionOk="0" h="62802" w="59816">
                  <a:moveTo>
                    <a:pt x="59817" y="413"/>
                  </a:moveTo>
                  <a:cubicBezTo>
                    <a:pt x="59817" y="413"/>
                    <a:pt x="30766" y="-8445"/>
                    <a:pt x="0" y="55849"/>
                  </a:cubicBezTo>
                  <a:lnTo>
                    <a:pt x="11525" y="62802"/>
                  </a:lnTo>
                  <a:cubicBezTo>
                    <a:pt x="25917" y="40743"/>
                    <a:pt x="42072" y="19879"/>
                    <a:pt x="59817" y="413"/>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482" name="Google Shape;482;p13"/>
            <p:cNvGrpSpPr/>
            <p:nvPr/>
          </p:nvGrpSpPr>
          <p:grpSpPr>
            <a:xfrm>
              <a:off x="6161836" y="4215479"/>
              <a:ext cx="350682" cy="265782"/>
              <a:chOff x="6621095" y="1452181"/>
              <a:chExt cx="330894" cy="250785"/>
            </a:xfrm>
          </p:grpSpPr>
          <p:sp>
            <p:nvSpPr>
              <p:cNvPr id="483" name="Google Shape;483;p13"/>
              <p:cNvSpPr/>
              <p:nvPr/>
            </p:nvSpPr>
            <p:spPr>
              <a:xfrm>
                <a:off x="6648789" y="1521520"/>
                <a:ext cx="303199" cy="174500"/>
              </a:xfrm>
              <a:custGeom>
                <a:rect b="b" l="l" r="r" t="t"/>
                <a:pathLst>
                  <a:path extrusionOk="0" h="174500" w="303199">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4" name="Google Shape;484;p13"/>
              <p:cNvSpPr/>
              <p:nvPr/>
            </p:nvSpPr>
            <p:spPr>
              <a:xfrm>
                <a:off x="6790409" y="1564671"/>
                <a:ext cx="79173" cy="45815"/>
              </a:xfrm>
              <a:custGeom>
                <a:rect b="b" l="l" r="r" t="t"/>
                <a:pathLst>
                  <a:path extrusionOk="0" h="45815" w="79173">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5" name="Google Shape;485;p13"/>
              <p:cNvSpPr/>
              <p:nvPr/>
            </p:nvSpPr>
            <p:spPr>
              <a:xfrm>
                <a:off x="6648780" y="1584674"/>
                <a:ext cx="303209" cy="118292"/>
              </a:xfrm>
              <a:custGeom>
                <a:rect b="b" l="l" r="r" t="t"/>
                <a:pathLst>
                  <a:path extrusionOk="0" h="118292" w="303209">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6" name="Google Shape;486;p13"/>
              <p:cNvSpPr/>
              <p:nvPr/>
            </p:nvSpPr>
            <p:spPr>
              <a:xfrm>
                <a:off x="6621095" y="1454086"/>
                <a:ext cx="217122" cy="244320"/>
              </a:xfrm>
              <a:custGeom>
                <a:rect b="b" l="l" r="r" t="t"/>
                <a:pathLst>
                  <a:path extrusionOk="0" h="244320" w="217122">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7" name="Google Shape;487;p13"/>
              <p:cNvSpPr/>
              <p:nvPr/>
            </p:nvSpPr>
            <p:spPr>
              <a:xfrm>
                <a:off x="6624647" y="1452181"/>
                <a:ext cx="216421" cy="245364"/>
              </a:xfrm>
              <a:custGeom>
                <a:rect b="b" l="l" r="r" t="t"/>
                <a:pathLst>
                  <a:path extrusionOk="0" h="245364" w="216421">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1" name="Shape 491"/>
        <p:cNvGrpSpPr/>
        <p:nvPr/>
      </p:nvGrpSpPr>
      <p:grpSpPr>
        <a:xfrm>
          <a:off x="0" y="0"/>
          <a:ext cx="0" cy="0"/>
          <a:chOff x="0" y="0"/>
          <a:chExt cx="0" cy="0"/>
        </a:xfrm>
      </p:grpSpPr>
      <p:sp>
        <p:nvSpPr>
          <p:cNvPr id="492" name="Google Shape;492;p14"/>
          <p:cNvSpPr txBox="1"/>
          <p:nvPr>
            <p:ph type="title"/>
          </p:nvPr>
        </p:nvSpPr>
        <p:spPr>
          <a:xfrm>
            <a:off x="457200" y="605600"/>
            <a:ext cx="5640900" cy="108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4000"/>
              <a:t>1. Introduction</a:t>
            </a:r>
            <a:endParaRPr sz="4000"/>
          </a:p>
        </p:txBody>
      </p:sp>
      <p:sp>
        <p:nvSpPr>
          <p:cNvPr id="493" name="Google Shape;493;p14"/>
          <p:cNvSpPr txBox="1"/>
          <p:nvPr>
            <p:ph idx="1" type="body"/>
          </p:nvPr>
        </p:nvSpPr>
        <p:spPr>
          <a:xfrm>
            <a:off x="143725" y="1118425"/>
            <a:ext cx="8861400" cy="2253600"/>
          </a:xfrm>
          <a:prstGeom prst="rect">
            <a:avLst/>
          </a:prstGeom>
        </p:spPr>
        <p:txBody>
          <a:bodyPr anchorCtr="0" anchor="t" bIns="0" lIns="0" spcFirstLastPara="1" rIns="0" wrap="square" tIns="0">
            <a:noAutofit/>
          </a:bodyPr>
          <a:lstStyle/>
          <a:p>
            <a:pPr indent="-368300" lvl="0" marL="457200" rtl="0" algn="l">
              <a:spcBef>
                <a:spcPts val="600"/>
              </a:spcBef>
              <a:spcAft>
                <a:spcPts val="0"/>
              </a:spcAft>
              <a:buSzPts val="2200"/>
              <a:buFont typeface="Arial"/>
              <a:buChar char="▸"/>
            </a:pPr>
            <a:r>
              <a:rPr b="1" lang="en" sz="1900">
                <a:latin typeface="Arial"/>
                <a:ea typeface="Arial"/>
                <a:cs typeface="Arial"/>
                <a:sym typeface="Arial"/>
              </a:rPr>
              <a:t>Background</a:t>
            </a:r>
            <a:endParaRPr b="1" sz="1900">
              <a:latin typeface="Arial"/>
              <a:ea typeface="Arial"/>
              <a:cs typeface="Arial"/>
              <a:sym typeface="Arial"/>
            </a:endParaRPr>
          </a:p>
          <a:p>
            <a:pPr indent="-336550" lvl="1" marL="914400" rtl="0" algn="l">
              <a:spcBef>
                <a:spcPts val="0"/>
              </a:spcBef>
              <a:spcAft>
                <a:spcPts val="0"/>
              </a:spcAft>
              <a:buSzPts val="1700"/>
              <a:buFont typeface="Arial"/>
              <a:buChar char="▹"/>
            </a:pPr>
            <a:r>
              <a:rPr lang="en" sz="1700">
                <a:latin typeface="Arial"/>
                <a:ea typeface="Arial"/>
                <a:cs typeface="Arial"/>
                <a:sym typeface="Arial"/>
              </a:rPr>
              <a:t>Today, we live an era where users’ experiences are highly valued and expressing them is crucial.</a:t>
            </a:r>
            <a:endParaRPr sz="100">
              <a:latin typeface="Arial"/>
              <a:ea typeface="Arial"/>
              <a:cs typeface="Arial"/>
              <a:sym typeface="Arial"/>
            </a:endParaRPr>
          </a:p>
          <a:p>
            <a:pPr indent="-336550" lvl="1" marL="914400" rtl="0" algn="l">
              <a:spcBef>
                <a:spcPts val="0"/>
              </a:spcBef>
              <a:spcAft>
                <a:spcPts val="0"/>
              </a:spcAft>
              <a:buSzPts val="1700"/>
              <a:buFont typeface="Arial"/>
              <a:buChar char="▹"/>
            </a:pPr>
            <a:r>
              <a:rPr lang="en" sz="1700">
                <a:latin typeface="Arial"/>
                <a:ea typeface="Arial"/>
                <a:cs typeface="Arial"/>
                <a:sym typeface="Arial"/>
              </a:rPr>
              <a:t>Companies recognize the importance of such experiential data(review data) and utilize them as significant marketing resources.</a:t>
            </a:r>
            <a:endParaRPr sz="100">
              <a:latin typeface="Arial"/>
              <a:ea typeface="Arial"/>
              <a:cs typeface="Arial"/>
              <a:sym typeface="Arial"/>
            </a:endParaRPr>
          </a:p>
          <a:p>
            <a:pPr indent="-368300" lvl="1" marL="914400" rtl="0" algn="l">
              <a:spcBef>
                <a:spcPts val="0"/>
              </a:spcBef>
              <a:spcAft>
                <a:spcPts val="0"/>
              </a:spcAft>
              <a:buSzPts val="2200"/>
              <a:buFont typeface="Arial"/>
              <a:buChar char="▹"/>
            </a:pPr>
            <a:r>
              <a:rPr lang="en" sz="1700">
                <a:latin typeface="Arial"/>
                <a:ea typeface="Arial"/>
                <a:cs typeface="Arial"/>
                <a:sym typeface="Arial"/>
              </a:rPr>
              <a:t>Through the "yelp" website, which provides consumer review datasets, these data are collected.</a:t>
            </a:r>
            <a:endParaRPr sz="1900">
              <a:latin typeface="Arial"/>
              <a:ea typeface="Arial"/>
              <a:cs typeface="Arial"/>
              <a:sym typeface="Arial"/>
            </a:endParaRPr>
          </a:p>
          <a:p>
            <a:pPr indent="0" lvl="0" marL="0" rtl="0" algn="l">
              <a:spcBef>
                <a:spcPts val="600"/>
              </a:spcBef>
              <a:spcAft>
                <a:spcPts val="0"/>
              </a:spcAft>
              <a:buNone/>
            </a:pPr>
            <a:r>
              <a:t/>
            </a:r>
            <a:endParaRPr b="1" sz="1900">
              <a:latin typeface="Arial"/>
              <a:ea typeface="Arial"/>
              <a:cs typeface="Arial"/>
              <a:sym typeface="Arial"/>
            </a:endParaRPr>
          </a:p>
        </p:txBody>
      </p:sp>
      <p:sp>
        <p:nvSpPr>
          <p:cNvPr id="494" name="Google Shape;494;p14"/>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grpSp>
        <p:nvGrpSpPr>
          <p:cNvPr id="495" name="Google Shape;495;p14"/>
          <p:cNvGrpSpPr/>
          <p:nvPr/>
        </p:nvGrpSpPr>
        <p:grpSpPr>
          <a:xfrm>
            <a:off x="6743945" y="-18"/>
            <a:ext cx="2361879" cy="1420044"/>
            <a:chOff x="6986665" y="3298709"/>
            <a:chExt cx="1817809" cy="1077669"/>
          </a:xfrm>
        </p:grpSpPr>
        <p:sp>
          <p:nvSpPr>
            <p:cNvPr id="496" name="Google Shape;496;p14"/>
            <p:cNvSpPr/>
            <p:nvPr/>
          </p:nvSpPr>
          <p:spPr>
            <a:xfrm>
              <a:off x="6986665" y="3342725"/>
              <a:ext cx="1790318" cy="1033653"/>
            </a:xfrm>
            <a:custGeom>
              <a:rect b="b" l="l" r="r" t="t"/>
              <a:pathLst>
                <a:path extrusionOk="0" h="1292066" w="2237898">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7" name="Google Shape;497;p14"/>
            <p:cNvSpPr/>
            <p:nvPr/>
          </p:nvSpPr>
          <p:spPr>
            <a:xfrm>
              <a:off x="7014156" y="3327342"/>
              <a:ext cx="1790318" cy="1033653"/>
            </a:xfrm>
            <a:custGeom>
              <a:rect b="b" l="l" r="r" t="t"/>
              <a:pathLst>
                <a:path extrusionOk="0" h="1292066" w="2237898">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8" name="Google Shape;498;p14"/>
            <p:cNvSpPr/>
            <p:nvPr/>
          </p:nvSpPr>
          <p:spPr>
            <a:xfrm>
              <a:off x="7014156" y="3298709"/>
              <a:ext cx="1790318" cy="1033653"/>
            </a:xfrm>
            <a:custGeom>
              <a:rect b="b" l="l" r="r" t="t"/>
              <a:pathLst>
                <a:path extrusionOk="0" h="1292066" w="2237898">
                  <a:moveTo>
                    <a:pt x="942785" y="1292066"/>
                  </a:moveTo>
                  <a:lnTo>
                    <a:pt x="0" y="747808"/>
                  </a:lnTo>
                  <a:lnTo>
                    <a:pt x="1295210" y="0"/>
                  </a:lnTo>
                  <a:lnTo>
                    <a:pt x="2237899" y="544354"/>
                  </a:lnTo>
                  <a:lnTo>
                    <a:pt x="942785" y="1292066"/>
                  </a:lnTo>
                  <a:close/>
                </a:path>
              </a:pathLst>
            </a:custGeom>
            <a:solidFill>
              <a:srgbClr val="FAFB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9" name="Google Shape;499;p14"/>
            <p:cNvSpPr/>
            <p:nvPr/>
          </p:nvSpPr>
          <p:spPr>
            <a:xfrm>
              <a:off x="7976493" y="3396565"/>
              <a:ext cx="664692" cy="383742"/>
            </a:xfrm>
            <a:custGeom>
              <a:rect b="b" l="l" r="r" t="t"/>
              <a:pathLst>
                <a:path extrusionOk="0" h="479678" w="830865">
                  <a:moveTo>
                    <a:pt x="755904" y="479679"/>
                  </a:moveTo>
                  <a:lnTo>
                    <a:pt x="0" y="43243"/>
                  </a:lnTo>
                  <a:lnTo>
                    <a:pt x="74867" y="0"/>
                  </a:lnTo>
                  <a:lnTo>
                    <a:pt x="830866" y="436436"/>
                  </a:lnTo>
                  <a:lnTo>
                    <a:pt x="755904" y="479679"/>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0" name="Google Shape;500;p14"/>
            <p:cNvSpPr/>
            <p:nvPr/>
          </p:nvSpPr>
          <p:spPr>
            <a:xfrm>
              <a:off x="7912754" y="3450709"/>
              <a:ext cx="634670" cy="366446"/>
            </a:xfrm>
            <a:custGeom>
              <a:rect b="b" l="l" r="r" t="t"/>
              <a:pathLst>
                <a:path extrusionOk="0" h="458057" w="793337">
                  <a:moveTo>
                    <a:pt x="755904" y="458057"/>
                  </a:moveTo>
                  <a:lnTo>
                    <a:pt x="0" y="21622"/>
                  </a:lnTo>
                  <a:lnTo>
                    <a:pt x="37433" y="0"/>
                  </a:lnTo>
                  <a:lnTo>
                    <a:pt x="793337" y="436436"/>
                  </a:lnTo>
                  <a:lnTo>
                    <a:pt x="755904" y="458057"/>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1" name="Google Shape;501;p14"/>
            <p:cNvSpPr/>
            <p:nvPr/>
          </p:nvSpPr>
          <p:spPr>
            <a:xfrm>
              <a:off x="7863331" y="3479190"/>
              <a:ext cx="634670" cy="366446"/>
            </a:xfrm>
            <a:custGeom>
              <a:rect b="b" l="l" r="r" t="t"/>
              <a:pathLst>
                <a:path extrusionOk="0" h="458057" w="793337">
                  <a:moveTo>
                    <a:pt x="755904" y="458057"/>
                  </a:moveTo>
                  <a:lnTo>
                    <a:pt x="0" y="21622"/>
                  </a:lnTo>
                  <a:lnTo>
                    <a:pt x="37433" y="0"/>
                  </a:lnTo>
                  <a:lnTo>
                    <a:pt x="793337" y="436435"/>
                  </a:lnTo>
                  <a:lnTo>
                    <a:pt x="755904" y="458057"/>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2" name="Google Shape;502;p14"/>
            <p:cNvSpPr/>
            <p:nvPr/>
          </p:nvSpPr>
          <p:spPr>
            <a:xfrm>
              <a:off x="7813984" y="3507747"/>
              <a:ext cx="634670" cy="366446"/>
            </a:xfrm>
            <a:custGeom>
              <a:rect b="b" l="l" r="r" t="t"/>
              <a:pathLst>
                <a:path extrusionOk="0" h="458057" w="793337">
                  <a:moveTo>
                    <a:pt x="755904" y="458057"/>
                  </a:moveTo>
                  <a:lnTo>
                    <a:pt x="0" y="21622"/>
                  </a:lnTo>
                  <a:lnTo>
                    <a:pt x="37433" y="0"/>
                  </a:lnTo>
                  <a:lnTo>
                    <a:pt x="793337" y="436435"/>
                  </a:lnTo>
                  <a:lnTo>
                    <a:pt x="755904" y="458057"/>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3" name="Google Shape;503;p14"/>
            <p:cNvSpPr/>
            <p:nvPr/>
          </p:nvSpPr>
          <p:spPr>
            <a:xfrm>
              <a:off x="7451727" y="3699575"/>
              <a:ext cx="664616" cy="383743"/>
            </a:xfrm>
            <a:custGeom>
              <a:rect b="b" l="l" r="r" t="t"/>
              <a:pathLst>
                <a:path extrusionOk="0" h="479679" w="830770">
                  <a:moveTo>
                    <a:pt x="756000" y="479679"/>
                  </a:moveTo>
                  <a:lnTo>
                    <a:pt x="0" y="43244"/>
                  </a:lnTo>
                  <a:lnTo>
                    <a:pt x="74962" y="0"/>
                  </a:lnTo>
                  <a:lnTo>
                    <a:pt x="830771" y="436436"/>
                  </a:lnTo>
                  <a:lnTo>
                    <a:pt x="756000" y="479679"/>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4" name="Google Shape;504;p14"/>
            <p:cNvSpPr/>
            <p:nvPr/>
          </p:nvSpPr>
          <p:spPr>
            <a:xfrm>
              <a:off x="7387988" y="3753643"/>
              <a:ext cx="593293" cy="342595"/>
            </a:xfrm>
            <a:custGeom>
              <a:rect b="b" l="l" r="r" t="t"/>
              <a:pathLst>
                <a:path extrusionOk="0" h="428244" w="741616">
                  <a:moveTo>
                    <a:pt x="704184" y="428244"/>
                  </a:moveTo>
                  <a:lnTo>
                    <a:pt x="0" y="21622"/>
                  </a:lnTo>
                  <a:lnTo>
                    <a:pt x="37433" y="0"/>
                  </a:lnTo>
                  <a:lnTo>
                    <a:pt x="741617" y="406622"/>
                  </a:lnTo>
                  <a:lnTo>
                    <a:pt x="704184" y="428244"/>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5" name="Google Shape;505;p14"/>
            <p:cNvSpPr/>
            <p:nvPr/>
          </p:nvSpPr>
          <p:spPr>
            <a:xfrm>
              <a:off x="7338565" y="3782200"/>
              <a:ext cx="582091" cy="336042"/>
            </a:xfrm>
            <a:custGeom>
              <a:rect b="b" l="l" r="r" t="t"/>
              <a:pathLst>
                <a:path extrusionOk="0" h="420052" w="727614">
                  <a:moveTo>
                    <a:pt x="690181" y="420053"/>
                  </a:moveTo>
                  <a:lnTo>
                    <a:pt x="0" y="21622"/>
                  </a:lnTo>
                  <a:lnTo>
                    <a:pt x="37433" y="0"/>
                  </a:lnTo>
                  <a:lnTo>
                    <a:pt x="727615" y="398431"/>
                  </a:lnTo>
                  <a:lnTo>
                    <a:pt x="690181" y="420053"/>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6" name="Google Shape;506;p14"/>
            <p:cNvSpPr/>
            <p:nvPr/>
          </p:nvSpPr>
          <p:spPr>
            <a:xfrm>
              <a:off x="7289218" y="3810681"/>
              <a:ext cx="496671" cy="286816"/>
            </a:xfrm>
            <a:custGeom>
              <a:rect b="b" l="l" r="r" t="t"/>
              <a:pathLst>
                <a:path extrusionOk="0" h="358520" w="620839">
                  <a:moveTo>
                    <a:pt x="583406" y="358521"/>
                  </a:moveTo>
                  <a:lnTo>
                    <a:pt x="0" y="21622"/>
                  </a:lnTo>
                  <a:lnTo>
                    <a:pt x="37433" y="0"/>
                  </a:lnTo>
                  <a:lnTo>
                    <a:pt x="620840" y="336899"/>
                  </a:lnTo>
                  <a:lnTo>
                    <a:pt x="583406" y="358521"/>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7" name="Google Shape;507;p14"/>
            <p:cNvSpPr/>
            <p:nvPr/>
          </p:nvSpPr>
          <p:spPr>
            <a:xfrm>
              <a:off x="7582329" y="3561435"/>
              <a:ext cx="337413" cy="194766"/>
            </a:xfrm>
            <a:custGeom>
              <a:rect b="b" l="l" r="r" t="t"/>
              <a:pathLst>
                <a:path extrusionOk="0" h="243458" w="421766">
                  <a:moveTo>
                    <a:pt x="210883" y="243459"/>
                  </a:moveTo>
                  <a:lnTo>
                    <a:pt x="0" y="121729"/>
                  </a:lnTo>
                  <a:lnTo>
                    <a:pt x="210883" y="0"/>
                  </a:lnTo>
                  <a:lnTo>
                    <a:pt x="421767" y="121729"/>
                  </a:lnTo>
                  <a:lnTo>
                    <a:pt x="210883" y="243459"/>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8" name="Google Shape;508;p14"/>
            <p:cNvSpPr/>
            <p:nvPr/>
          </p:nvSpPr>
          <p:spPr>
            <a:xfrm>
              <a:off x="7800200" y="3687162"/>
              <a:ext cx="337413" cy="194843"/>
            </a:xfrm>
            <a:custGeom>
              <a:rect b="b" l="l" r="r" t="t"/>
              <a:pathLst>
                <a:path extrusionOk="0" h="243554" w="421766">
                  <a:moveTo>
                    <a:pt x="210884" y="243554"/>
                  </a:moveTo>
                  <a:lnTo>
                    <a:pt x="0" y="121825"/>
                  </a:lnTo>
                  <a:lnTo>
                    <a:pt x="210884" y="0"/>
                  </a:lnTo>
                  <a:lnTo>
                    <a:pt x="421767" y="121825"/>
                  </a:lnTo>
                  <a:lnTo>
                    <a:pt x="210884" y="243554"/>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9" name="Google Shape;509;p14"/>
            <p:cNvSpPr/>
            <p:nvPr/>
          </p:nvSpPr>
          <p:spPr>
            <a:xfrm>
              <a:off x="8018073" y="3812966"/>
              <a:ext cx="337413" cy="194843"/>
            </a:xfrm>
            <a:custGeom>
              <a:rect b="b" l="l" r="r" t="t"/>
              <a:pathLst>
                <a:path extrusionOk="0" h="243554" w="421766">
                  <a:moveTo>
                    <a:pt x="210883" y="243554"/>
                  </a:moveTo>
                  <a:lnTo>
                    <a:pt x="0" y="121729"/>
                  </a:lnTo>
                  <a:lnTo>
                    <a:pt x="210883" y="0"/>
                  </a:lnTo>
                  <a:lnTo>
                    <a:pt x="421767" y="121825"/>
                  </a:lnTo>
                  <a:lnTo>
                    <a:pt x="210883" y="243554"/>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0" name="Google Shape;510;p14"/>
            <p:cNvSpPr/>
            <p:nvPr/>
          </p:nvSpPr>
          <p:spPr>
            <a:xfrm>
              <a:off x="7794459" y="3551002"/>
              <a:ext cx="540846" cy="312343"/>
            </a:xfrm>
            <a:custGeom>
              <a:rect b="b" l="l" r="r" t="t"/>
              <a:pathLst>
                <a:path extrusionOk="0" h="390429" w="676058">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1" name="Google Shape;511;p14"/>
            <p:cNvSpPr/>
            <p:nvPr/>
          </p:nvSpPr>
          <p:spPr>
            <a:xfrm>
              <a:off x="7824798" y="3491907"/>
              <a:ext cx="470058" cy="181410"/>
            </a:xfrm>
            <a:custGeom>
              <a:rect b="b" l="l" r="r" t="t"/>
              <a:pathLst>
                <a:path extrusionOk="0" h="226763" w="587572">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2" name="Google Shape;512;p14"/>
            <p:cNvSpPr/>
            <p:nvPr/>
          </p:nvSpPr>
          <p:spPr>
            <a:xfrm>
              <a:off x="7794490" y="3623727"/>
              <a:ext cx="41071" cy="82677"/>
            </a:xfrm>
            <a:custGeom>
              <a:rect b="b" l="l" r="r" t="t"/>
              <a:pathLst>
                <a:path extrusionOk="0" h="103346" w="51339">
                  <a:moveTo>
                    <a:pt x="0" y="103346"/>
                  </a:moveTo>
                  <a:lnTo>
                    <a:pt x="95" y="0"/>
                  </a:lnTo>
                  <a:lnTo>
                    <a:pt x="51340" y="86773"/>
                  </a:lnTo>
                  <a:lnTo>
                    <a:pt x="0" y="103346"/>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3" name="Google Shape;513;p14"/>
            <p:cNvSpPr/>
            <p:nvPr/>
          </p:nvSpPr>
          <p:spPr>
            <a:xfrm>
              <a:off x="8298847" y="3624184"/>
              <a:ext cx="36118" cy="82219"/>
            </a:xfrm>
            <a:custGeom>
              <a:rect b="b" l="l" r="r" t="t"/>
              <a:pathLst>
                <a:path extrusionOk="0" h="102774" w="45148">
                  <a:moveTo>
                    <a:pt x="45148" y="102775"/>
                  </a:moveTo>
                  <a:lnTo>
                    <a:pt x="45148" y="0"/>
                  </a:lnTo>
                  <a:lnTo>
                    <a:pt x="0" y="51149"/>
                  </a:lnTo>
                  <a:lnTo>
                    <a:pt x="45148" y="102775"/>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4" name="Google Shape;514;p14"/>
            <p:cNvSpPr/>
            <p:nvPr/>
          </p:nvSpPr>
          <p:spPr>
            <a:xfrm>
              <a:off x="7842237" y="3535238"/>
              <a:ext cx="450190" cy="259842"/>
            </a:xfrm>
            <a:custGeom>
              <a:rect b="b" l="l" r="r" t="t"/>
              <a:pathLst>
                <a:path extrusionOk="0" h="324802" w="562737">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5" name="Google Shape;515;p14"/>
            <p:cNvSpPr/>
            <p:nvPr/>
          </p:nvSpPr>
          <p:spPr>
            <a:xfrm>
              <a:off x="7815050" y="3673683"/>
              <a:ext cx="491790" cy="176435"/>
            </a:xfrm>
            <a:custGeom>
              <a:rect b="b" l="l" r="r" t="t"/>
              <a:pathLst>
                <a:path extrusionOk="0" h="220544" w="614737">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6" name="Google Shape;516;p14"/>
            <p:cNvSpPr/>
            <p:nvPr/>
          </p:nvSpPr>
          <p:spPr>
            <a:xfrm>
              <a:off x="7794490" y="3472184"/>
              <a:ext cx="540791" cy="312391"/>
            </a:xfrm>
            <a:custGeom>
              <a:rect b="b" l="l" r="r" t="t"/>
              <a:pathLst>
                <a:path extrusionOk="0" h="390489" w="675989">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7" name="Google Shape;517;p14"/>
            <p:cNvSpPr/>
            <p:nvPr/>
          </p:nvSpPr>
          <p:spPr>
            <a:xfrm rot="-1800688">
              <a:off x="7461681" y="3958751"/>
              <a:ext cx="59415" cy="102834"/>
            </a:xfrm>
            <a:custGeom>
              <a:rect b="b" l="l" r="r" t="t"/>
              <a:pathLst>
                <a:path extrusionOk="0" h="128587" w="74294">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8" name="Google Shape;518;p14"/>
            <p:cNvSpPr/>
            <p:nvPr/>
          </p:nvSpPr>
          <p:spPr>
            <a:xfrm>
              <a:off x="7752377" y="3752957"/>
              <a:ext cx="148970" cy="86030"/>
            </a:xfrm>
            <a:custGeom>
              <a:rect b="b" l="l" r="r" t="t"/>
              <a:pathLst>
                <a:path extrusionOk="0" h="107537" w="186213">
                  <a:moveTo>
                    <a:pt x="186214" y="25337"/>
                  </a:moveTo>
                  <a:lnTo>
                    <a:pt x="43910" y="107537"/>
                  </a:lnTo>
                  <a:lnTo>
                    <a:pt x="0" y="82105"/>
                  </a:lnTo>
                  <a:lnTo>
                    <a:pt x="142304" y="0"/>
                  </a:lnTo>
                  <a:lnTo>
                    <a:pt x="186214" y="25337"/>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9" name="Google Shape;519;p14"/>
            <p:cNvSpPr/>
            <p:nvPr/>
          </p:nvSpPr>
          <p:spPr>
            <a:xfrm>
              <a:off x="7787483" y="3773138"/>
              <a:ext cx="113842" cy="106298"/>
            </a:xfrm>
            <a:custGeom>
              <a:rect b="b" l="l" r="r" t="t"/>
              <a:pathLst>
                <a:path extrusionOk="0" h="132873" w="142303">
                  <a:moveTo>
                    <a:pt x="142304" y="50768"/>
                  </a:moveTo>
                  <a:lnTo>
                    <a:pt x="0" y="132874"/>
                  </a:lnTo>
                  <a:lnTo>
                    <a:pt x="0" y="82201"/>
                  </a:lnTo>
                  <a:lnTo>
                    <a:pt x="142304" y="0"/>
                  </a:lnTo>
                  <a:lnTo>
                    <a:pt x="142304" y="50768"/>
                  </a:lnTo>
                  <a:close/>
                </a:path>
              </a:pathLst>
            </a:custGeom>
            <a:solidFill>
              <a:srgbClr val="A1A5B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0" name="Google Shape;520;p14"/>
            <p:cNvSpPr/>
            <p:nvPr/>
          </p:nvSpPr>
          <p:spPr>
            <a:xfrm>
              <a:off x="7465892" y="3799784"/>
              <a:ext cx="345033" cy="254286"/>
            </a:xfrm>
            <a:custGeom>
              <a:rect b="b" l="l" r="r" t="t"/>
              <a:pathLst>
                <a:path extrusionOk="0" h="317858" w="431291">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1" name="Google Shape;521;p14"/>
            <p:cNvSpPr/>
            <p:nvPr/>
          </p:nvSpPr>
          <p:spPr>
            <a:xfrm rot="-1800688">
              <a:off x="7461681" y="3958751"/>
              <a:ext cx="59415" cy="102834"/>
            </a:xfrm>
            <a:custGeom>
              <a:rect b="b" l="l" r="r" t="t"/>
              <a:pathLst>
                <a:path extrusionOk="0" h="128587" w="74294">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522" name="Google Shape;522;p14"/>
          <p:cNvSpPr txBox="1"/>
          <p:nvPr>
            <p:ph idx="1" type="body"/>
          </p:nvPr>
        </p:nvSpPr>
        <p:spPr>
          <a:xfrm>
            <a:off x="338925" y="3542925"/>
            <a:ext cx="8766900" cy="1325100"/>
          </a:xfrm>
          <a:prstGeom prst="rect">
            <a:avLst/>
          </a:prstGeom>
        </p:spPr>
        <p:txBody>
          <a:bodyPr anchorCtr="0" anchor="t" bIns="0" lIns="0" spcFirstLastPara="1" rIns="0" wrap="square" tIns="0">
            <a:noAutofit/>
          </a:bodyPr>
          <a:lstStyle/>
          <a:p>
            <a:pPr indent="-368300" lvl="0" marL="457200" rtl="0" algn="l">
              <a:spcBef>
                <a:spcPts val="600"/>
              </a:spcBef>
              <a:spcAft>
                <a:spcPts val="0"/>
              </a:spcAft>
              <a:buSzPts val="2200"/>
              <a:buFont typeface="Arial"/>
              <a:buChar char="▸"/>
            </a:pPr>
            <a:r>
              <a:rPr b="1" lang="en" sz="1900">
                <a:latin typeface="Arial"/>
                <a:ea typeface="Arial"/>
                <a:cs typeface="Arial"/>
                <a:sym typeface="Arial"/>
              </a:rPr>
              <a:t>Problem</a:t>
            </a:r>
            <a:endParaRPr b="1" sz="1900">
              <a:latin typeface="Arial"/>
              <a:ea typeface="Arial"/>
              <a:cs typeface="Arial"/>
              <a:sym typeface="Arial"/>
            </a:endParaRPr>
          </a:p>
          <a:p>
            <a:pPr indent="-336550" lvl="1" marL="914400" rtl="0" algn="l">
              <a:spcBef>
                <a:spcPts val="0"/>
              </a:spcBef>
              <a:spcAft>
                <a:spcPts val="0"/>
              </a:spcAft>
              <a:buSzPts val="1700"/>
              <a:buFont typeface="Arial"/>
              <a:buChar char="▹"/>
            </a:pPr>
            <a:r>
              <a:rPr lang="en" sz="1700">
                <a:latin typeface="Arial"/>
                <a:ea typeface="Arial"/>
                <a:cs typeface="Arial"/>
                <a:sym typeface="Arial"/>
              </a:rPr>
              <a:t>Excessive time spent on purchase decision-making due to the ambiguity of consumer review data reliability.</a:t>
            </a:r>
            <a:endParaRPr sz="1700">
              <a:latin typeface="Arial"/>
              <a:ea typeface="Arial"/>
              <a:cs typeface="Arial"/>
              <a:sym typeface="Arial"/>
            </a:endParaRPr>
          </a:p>
          <a:p>
            <a:pPr indent="-336550" lvl="1" marL="914400" rtl="0" algn="l">
              <a:spcBef>
                <a:spcPts val="0"/>
              </a:spcBef>
              <a:spcAft>
                <a:spcPts val="0"/>
              </a:spcAft>
              <a:buSzPts val="1700"/>
              <a:buFont typeface="Arial"/>
              <a:buChar char="▹"/>
            </a:pPr>
            <a:r>
              <a:rPr lang="en" sz="1700">
                <a:latin typeface="Arial"/>
                <a:ea typeface="Arial"/>
                <a:cs typeface="Arial"/>
                <a:sym typeface="Arial"/>
              </a:rPr>
              <a:t>Companies spending excessive time </a:t>
            </a:r>
            <a:r>
              <a:rPr lang="en" sz="1700">
                <a:latin typeface="Arial"/>
                <a:ea typeface="Arial"/>
                <a:cs typeface="Arial"/>
                <a:sym typeface="Arial"/>
              </a:rPr>
              <a:t>determining the usefulness of review data.</a:t>
            </a:r>
            <a:r>
              <a:rPr lang="en" sz="1700">
                <a:latin typeface="Arial"/>
                <a:ea typeface="Arial"/>
                <a:cs typeface="Arial"/>
                <a:sym typeface="Arial"/>
              </a:rPr>
              <a:t>  </a:t>
            </a:r>
            <a:endParaRPr sz="1700">
              <a:latin typeface="Arial"/>
              <a:ea typeface="Arial"/>
              <a:cs typeface="Arial"/>
              <a:sym typeface="Arial"/>
            </a:endParaRPr>
          </a:p>
          <a:p>
            <a:pPr indent="0" lvl="0" marL="0" rtl="0" algn="l">
              <a:spcBef>
                <a:spcPts val="600"/>
              </a:spcBef>
              <a:spcAft>
                <a:spcPts val="0"/>
              </a:spcAft>
              <a:buNone/>
            </a:pPr>
            <a:r>
              <a:t/>
            </a:r>
            <a:endParaRPr b="1" sz="1900">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6" name="Shape 526"/>
        <p:cNvGrpSpPr/>
        <p:nvPr/>
      </p:nvGrpSpPr>
      <p:grpSpPr>
        <a:xfrm>
          <a:off x="0" y="0"/>
          <a:ext cx="0" cy="0"/>
          <a:chOff x="0" y="0"/>
          <a:chExt cx="0" cy="0"/>
        </a:xfrm>
      </p:grpSpPr>
      <p:sp>
        <p:nvSpPr>
          <p:cNvPr id="527" name="Google Shape;527;p15"/>
          <p:cNvSpPr txBox="1"/>
          <p:nvPr>
            <p:ph type="title"/>
          </p:nvPr>
        </p:nvSpPr>
        <p:spPr>
          <a:xfrm>
            <a:off x="457200" y="605600"/>
            <a:ext cx="6500400" cy="108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4000"/>
              <a:t>1. Introduction(Cont’d)</a:t>
            </a:r>
            <a:endParaRPr sz="4000"/>
          </a:p>
        </p:txBody>
      </p:sp>
      <p:sp>
        <p:nvSpPr>
          <p:cNvPr id="528" name="Google Shape;528;p15"/>
          <p:cNvSpPr txBox="1"/>
          <p:nvPr>
            <p:ph idx="1" type="body"/>
          </p:nvPr>
        </p:nvSpPr>
        <p:spPr>
          <a:xfrm>
            <a:off x="86725" y="1194300"/>
            <a:ext cx="9019200" cy="10479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t/>
            </a:r>
            <a:endParaRPr sz="500">
              <a:latin typeface="Arial"/>
              <a:ea typeface="Arial"/>
              <a:cs typeface="Arial"/>
              <a:sym typeface="Arial"/>
            </a:endParaRPr>
          </a:p>
          <a:p>
            <a:pPr indent="-368300" lvl="0" marL="457200" rtl="0" algn="l">
              <a:spcBef>
                <a:spcPts val="600"/>
              </a:spcBef>
              <a:spcAft>
                <a:spcPts val="0"/>
              </a:spcAft>
              <a:buSzPts val="2200"/>
              <a:buFont typeface="Arial"/>
              <a:buChar char="▸"/>
            </a:pPr>
            <a:r>
              <a:rPr b="1" lang="en" sz="1900">
                <a:latin typeface="Arial"/>
                <a:ea typeface="Arial"/>
                <a:cs typeface="Arial"/>
                <a:sym typeface="Arial"/>
              </a:rPr>
              <a:t>Aim</a:t>
            </a:r>
            <a:r>
              <a:rPr b="1" lang="en" sz="1900">
                <a:latin typeface="Arial"/>
                <a:ea typeface="Arial"/>
                <a:cs typeface="Arial"/>
                <a:sym typeface="Arial"/>
              </a:rPr>
              <a:t> of my Project</a:t>
            </a:r>
            <a:endParaRPr sz="1700">
              <a:latin typeface="Arial"/>
              <a:ea typeface="Arial"/>
              <a:cs typeface="Arial"/>
              <a:sym typeface="Arial"/>
            </a:endParaRPr>
          </a:p>
          <a:p>
            <a:pPr indent="-355600" lvl="1" marL="914400" rtl="0" algn="l">
              <a:spcBef>
                <a:spcPts val="0"/>
              </a:spcBef>
              <a:spcAft>
                <a:spcPts val="0"/>
              </a:spcAft>
              <a:buSzPts val="2000"/>
              <a:buFont typeface="Arial"/>
              <a:buChar char="▹"/>
            </a:pPr>
            <a:r>
              <a:rPr lang="en" sz="1700">
                <a:latin typeface="Arial"/>
                <a:ea typeface="Arial"/>
                <a:cs typeface="Arial"/>
                <a:sym typeface="Arial"/>
              </a:rPr>
              <a:t>To predict the usefulness of a review prior to user interaction.</a:t>
            </a:r>
            <a:endParaRPr sz="1700">
              <a:latin typeface="Arial"/>
              <a:ea typeface="Arial"/>
              <a:cs typeface="Arial"/>
              <a:sym typeface="Arial"/>
            </a:endParaRPr>
          </a:p>
          <a:p>
            <a:pPr indent="0" lvl="0" marL="0" rtl="0" algn="l">
              <a:spcBef>
                <a:spcPts val="600"/>
              </a:spcBef>
              <a:spcAft>
                <a:spcPts val="0"/>
              </a:spcAft>
              <a:buNone/>
            </a:pPr>
            <a:r>
              <a:t/>
            </a:r>
            <a:endParaRPr sz="1500">
              <a:latin typeface="Arial"/>
              <a:ea typeface="Arial"/>
              <a:cs typeface="Arial"/>
              <a:sym typeface="Arial"/>
            </a:endParaRPr>
          </a:p>
          <a:p>
            <a:pPr indent="0" lvl="0" marL="0" rtl="0" algn="l">
              <a:spcBef>
                <a:spcPts val="600"/>
              </a:spcBef>
              <a:spcAft>
                <a:spcPts val="0"/>
              </a:spcAft>
              <a:buNone/>
            </a:pPr>
            <a:r>
              <a:t/>
            </a:r>
            <a:endParaRPr sz="1700">
              <a:latin typeface="Arial"/>
              <a:ea typeface="Arial"/>
              <a:cs typeface="Arial"/>
              <a:sym typeface="Arial"/>
            </a:endParaRPr>
          </a:p>
        </p:txBody>
      </p:sp>
      <p:sp>
        <p:nvSpPr>
          <p:cNvPr id="529" name="Google Shape;529;p15"/>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530" name="Google Shape;530;p15"/>
          <p:cNvPicPr preferRelativeResize="0"/>
          <p:nvPr/>
        </p:nvPicPr>
        <p:blipFill>
          <a:blip r:embed="rId3">
            <a:alphaModFix/>
          </a:blip>
          <a:stretch>
            <a:fillRect/>
          </a:stretch>
        </p:blipFill>
        <p:spPr>
          <a:xfrm>
            <a:off x="5119826" y="2308375"/>
            <a:ext cx="3927901" cy="1734925"/>
          </a:xfrm>
          <a:prstGeom prst="rect">
            <a:avLst/>
          </a:prstGeom>
          <a:noFill/>
          <a:ln>
            <a:noFill/>
          </a:ln>
        </p:spPr>
      </p:pic>
      <p:pic>
        <p:nvPicPr>
          <p:cNvPr id="531" name="Google Shape;531;p15"/>
          <p:cNvPicPr preferRelativeResize="0"/>
          <p:nvPr/>
        </p:nvPicPr>
        <p:blipFill>
          <a:blip r:embed="rId4">
            <a:alphaModFix/>
          </a:blip>
          <a:stretch>
            <a:fillRect/>
          </a:stretch>
        </p:blipFill>
        <p:spPr>
          <a:xfrm>
            <a:off x="6601525" y="4109475"/>
            <a:ext cx="1806226" cy="637500"/>
          </a:xfrm>
          <a:prstGeom prst="rect">
            <a:avLst/>
          </a:prstGeom>
          <a:noFill/>
          <a:ln>
            <a:noFill/>
          </a:ln>
        </p:spPr>
      </p:pic>
      <p:sp>
        <p:nvSpPr>
          <p:cNvPr id="532" name="Google Shape;532;p15"/>
          <p:cNvSpPr/>
          <p:nvPr/>
        </p:nvSpPr>
        <p:spPr>
          <a:xfrm>
            <a:off x="6326850" y="3717000"/>
            <a:ext cx="716400" cy="2706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533" name="Google Shape;533;p15"/>
          <p:cNvSpPr txBox="1"/>
          <p:nvPr>
            <p:ph idx="1" type="body"/>
          </p:nvPr>
        </p:nvSpPr>
        <p:spPr>
          <a:xfrm>
            <a:off x="86725" y="2442600"/>
            <a:ext cx="5033100" cy="2254500"/>
          </a:xfrm>
          <a:prstGeom prst="rect">
            <a:avLst/>
          </a:prstGeom>
        </p:spPr>
        <p:txBody>
          <a:bodyPr anchorCtr="0" anchor="t" bIns="0" lIns="0" spcFirstLastPara="1" rIns="0" wrap="square" tIns="0">
            <a:noAutofit/>
          </a:bodyPr>
          <a:lstStyle/>
          <a:p>
            <a:pPr indent="-349250" lvl="0" marL="457200" rtl="0" algn="l">
              <a:spcBef>
                <a:spcPts val="600"/>
              </a:spcBef>
              <a:spcAft>
                <a:spcPts val="0"/>
              </a:spcAft>
              <a:buSzPts val="1900"/>
              <a:buFont typeface="Arial"/>
              <a:buChar char="▸"/>
            </a:pPr>
            <a:r>
              <a:rPr b="1" lang="en" sz="1900">
                <a:latin typeface="Arial"/>
                <a:ea typeface="Arial"/>
                <a:cs typeface="Arial"/>
                <a:sym typeface="Arial"/>
              </a:rPr>
              <a:t>Yelp Overview</a:t>
            </a:r>
            <a:endParaRPr b="1" sz="1900">
              <a:latin typeface="Arial"/>
              <a:ea typeface="Arial"/>
              <a:cs typeface="Arial"/>
              <a:sym typeface="Arial"/>
            </a:endParaRPr>
          </a:p>
          <a:p>
            <a:pPr indent="-336550" lvl="1" marL="914400" rtl="0" algn="l">
              <a:spcBef>
                <a:spcPts val="0"/>
              </a:spcBef>
              <a:spcAft>
                <a:spcPts val="0"/>
              </a:spcAft>
              <a:buSzPts val="1700"/>
              <a:buFont typeface="Arial"/>
              <a:buChar char="▹"/>
            </a:pPr>
            <a:r>
              <a:rPr lang="en" sz="1700">
                <a:latin typeface="Arial"/>
                <a:ea typeface="Arial"/>
                <a:cs typeface="Arial"/>
                <a:sym typeface="Arial"/>
              </a:rPr>
              <a:t>Yelp is a consumer-driven platform providing business information, photos, and user reviews.</a:t>
            </a:r>
            <a:endParaRPr sz="1700">
              <a:latin typeface="Arial"/>
              <a:ea typeface="Arial"/>
              <a:cs typeface="Arial"/>
              <a:sym typeface="Arial"/>
            </a:endParaRPr>
          </a:p>
          <a:p>
            <a:pPr indent="-336550" lvl="1" marL="914400" rtl="0" algn="l">
              <a:spcBef>
                <a:spcPts val="0"/>
              </a:spcBef>
              <a:spcAft>
                <a:spcPts val="0"/>
              </a:spcAft>
              <a:buSzPts val="1700"/>
              <a:buFont typeface="Arial"/>
              <a:buChar char="▹"/>
            </a:pPr>
            <a:r>
              <a:rPr lang="en" sz="1700">
                <a:latin typeface="Arial"/>
                <a:ea typeface="Arial"/>
                <a:cs typeface="Arial"/>
                <a:sym typeface="Arial"/>
              </a:rPr>
              <a:t>The </a:t>
            </a:r>
            <a:r>
              <a:rPr b="1" lang="en" sz="1700">
                <a:latin typeface="Arial"/>
                <a:ea typeface="Arial"/>
                <a:cs typeface="Arial"/>
                <a:sym typeface="Arial"/>
              </a:rPr>
              <a:t>'useful' </a:t>
            </a:r>
            <a:r>
              <a:rPr lang="en" sz="1700">
                <a:latin typeface="Arial"/>
                <a:ea typeface="Arial"/>
                <a:cs typeface="Arial"/>
                <a:sym typeface="Arial"/>
              </a:rPr>
              <a:t>button on Yelp, which plays a critical role in guiding user decisions.</a:t>
            </a:r>
            <a:endParaRPr sz="1700">
              <a:latin typeface="Arial"/>
              <a:ea typeface="Arial"/>
              <a:cs typeface="Arial"/>
              <a:sym typeface="Arial"/>
            </a:endParaRPr>
          </a:p>
          <a:p>
            <a:pPr indent="0" lvl="0" marL="0" rtl="0" algn="l">
              <a:spcBef>
                <a:spcPts val="600"/>
              </a:spcBef>
              <a:spcAft>
                <a:spcPts val="0"/>
              </a:spcAft>
              <a:buNone/>
            </a:pPr>
            <a:r>
              <a:t/>
            </a:r>
            <a:endParaRPr b="1" sz="1700">
              <a:latin typeface="Arial"/>
              <a:ea typeface="Arial"/>
              <a:cs typeface="Arial"/>
              <a:sym typeface="Arial"/>
            </a:endParaRPr>
          </a:p>
          <a:p>
            <a:pPr indent="0" lvl="0" marL="0" rtl="0" algn="l">
              <a:spcBef>
                <a:spcPts val="600"/>
              </a:spcBef>
              <a:spcAft>
                <a:spcPts val="0"/>
              </a:spcAft>
              <a:buNone/>
            </a:pPr>
            <a:r>
              <a:t/>
            </a:r>
            <a:endParaRPr b="1" sz="1700">
              <a:latin typeface="Arial"/>
              <a:ea typeface="Arial"/>
              <a:cs typeface="Arial"/>
              <a:sym typeface="Arial"/>
            </a:endParaRPr>
          </a:p>
        </p:txBody>
      </p:sp>
      <p:sp>
        <p:nvSpPr>
          <p:cNvPr id="534" name="Google Shape;534;p15"/>
          <p:cNvSpPr/>
          <p:nvPr/>
        </p:nvSpPr>
        <p:spPr>
          <a:xfrm>
            <a:off x="5057875" y="2242200"/>
            <a:ext cx="3927900" cy="25047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15"/>
          <p:cNvSpPr/>
          <p:nvPr/>
        </p:nvSpPr>
        <p:spPr>
          <a:xfrm>
            <a:off x="4222125" y="4109500"/>
            <a:ext cx="798000" cy="787200"/>
          </a:xfrm>
          <a:prstGeom prst="stripedRightArrow">
            <a:avLst>
              <a:gd fmla="val 50000" name="adj1"/>
              <a:gd fmla="val 50000" name="adj2"/>
            </a:avLst>
          </a:prstGeom>
          <a:solidFill>
            <a:srgbClr val="F9CB07"/>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3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9" name="Shape 539"/>
        <p:cNvGrpSpPr/>
        <p:nvPr/>
      </p:nvGrpSpPr>
      <p:grpSpPr>
        <a:xfrm>
          <a:off x="0" y="0"/>
          <a:ext cx="0" cy="0"/>
          <a:chOff x="0" y="0"/>
          <a:chExt cx="0" cy="0"/>
        </a:xfrm>
      </p:grpSpPr>
      <p:sp>
        <p:nvSpPr>
          <p:cNvPr id="540" name="Google Shape;540;p16"/>
          <p:cNvSpPr txBox="1"/>
          <p:nvPr>
            <p:ph type="title"/>
          </p:nvPr>
        </p:nvSpPr>
        <p:spPr>
          <a:xfrm>
            <a:off x="457200" y="605600"/>
            <a:ext cx="6500400" cy="108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4000"/>
              <a:t>1. Introduction(Cont’d)</a:t>
            </a:r>
            <a:endParaRPr sz="4000"/>
          </a:p>
        </p:txBody>
      </p:sp>
      <p:sp>
        <p:nvSpPr>
          <p:cNvPr id="541" name="Google Shape;541;p16"/>
          <p:cNvSpPr txBox="1"/>
          <p:nvPr>
            <p:ph idx="1" type="body"/>
          </p:nvPr>
        </p:nvSpPr>
        <p:spPr>
          <a:xfrm>
            <a:off x="86725" y="1194300"/>
            <a:ext cx="9019200" cy="32178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t/>
            </a:r>
            <a:endParaRPr sz="500">
              <a:latin typeface="Arial"/>
              <a:ea typeface="Arial"/>
              <a:cs typeface="Arial"/>
              <a:sym typeface="Arial"/>
            </a:endParaRPr>
          </a:p>
          <a:p>
            <a:pPr indent="-368300" lvl="0" marL="457200" rtl="0" algn="l">
              <a:spcBef>
                <a:spcPts val="600"/>
              </a:spcBef>
              <a:spcAft>
                <a:spcPts val="0"/>
              </a:spcAft>
              <a:buSzPts val="2200"/>
              <a:buFont typeface="Arial"/>
              <a:buChar char="▸"/>
            </a:pPr>
            <a:r>
              <a:rPr b="1" lang="en" sz="1900">
                <a:latin typeface="Arial"/>
                <a:ea typeface="Arial"/>
                <a:cs typeface="Arial"/>
                <a:sym typeface="Arial"/>
              </a:rPr>
              <a:t>Programming language</a:t>
            </a:r>
            <a:endParaRPr b="1" sz="1900">
              <a:latin typeface="Arial"/>
              <a:ea typeface="Arial"/>
              <a:cs typeface="Arial"/>
              <a:sym typeface="Arial"/>
            </a:endParaRPr>
          </a:p>
          <a:p>
            <a:pPr indent="-355600" lvl="1" marL="914400" rtl="0" algn="l">
              <a:spcBef>
                <a:spcPts val="0"/>
              </a:spcBef>
              <a:spcAft>
                <a:spcPts val="0"/>
              </a:spcAft>
              <a:buSzPts val="2000"/>
              <a:buFont typeface="Arial"/>
              <a:buChar char="▹"/>
            </a:pPr>
            <a:r>
              <a:rPr lang="en" sz="1700">
                <a:latin typeface="Arial"/>
                <a:ea typeface="Arial"/>
                <a:cs typeface="Arial"/>
                <a:sym typeface="Arial"/>
              </a:rPr>
              <a:t>R</a:t>
            </a:r>
            <a:endParaRPr sz="1700">
              <a:latin typeface="Arial"/>
              <a:ea typeface="Arial"/>
              <a:cs typeface="Arial"/>
              <a:sym typeface="Arial"/>
            </a:endParaRPr>
          </a:p>
          <a:p>
            <a:pPr indent="0" lvl="0" marL="457200" rtl="0" algn="l">
              <a:spcBef>
                <a:spcPts val="600"/>
              </a:spcBef>
              <a:spcAft>
                <a:spcPts val="0"/>
              </a:spcAft>
              <a:buNone/>
            </a:pPr>
            <a:r>
              <a:t/>
            </a:r>
            <a:endParaRPr b="1" sz="300">
              <a:latin typeface="Arial"/>
              <a:ea typeface="Arial"/>
              <a:cs typeface="Arial"/>
              <a:sym typeface="Arial"/>
            </a:endParaRPr>
          </a:p>
          <a:p>
            <a:pPr indent="-368300" lvl="0" marL="457200" rtl="0" algn="l">
              <a:spcBef>
                <a:spcPts val="600"/>
              </a:spcBef>
              <a:spcAft>
                <a:spcPts val="0"/>
              </a:spcAft>
              <a:buSzPts val="2200"/>
              <a:buFont typeface="Arial"/>
              <a:buChar char="▸"/>
            </a:pPr>
            <a:r>
              <a:rPr b="1" lang="en" sz="1900">
                <a:latin typeface="Arial"/>
                <a:ea typeface="Arial"/>
                <a:cs typeface="Arial"/>
                <a:sym typeface="Arial"/>
              </a:rPr>
              <a:t>Data overview</a:t>
            </a:r>
            <a:endParaRPr b="1" sz="1900">
              <a:latin typeface="Arial"/>
              <a:ea typeface="Arial"/>
              <a:cs typeface="Arial"/>
              <a:sym typeface="Arial"/>
            </a:endParaRPr>
          </a:p>
          <a:p>
            <a:pPr indent="-330200" lvl="1" marL="914400" rtl="0" algn="l">
              <a:spcBef>
                <a:spcPts val="0"/>
              </a:spcBef>
              <a:spcAft>
                <a:spcPts val="0"/>
              </a:spcAft>
              <a:buSzPts val="1600"/>
              <a:buFont typeface="Arial"/>
              <a:buChar char="▹"/>
            </a:pPr>
            <a:r>
              <a:rPr lang="en" sz="1700">
                <a:latin typeface="Arial"/>
                <a:ea typeface="Arial"/>
                <a:cs typeface="Arial"/>
                <a:sym typeface="Arial"/>
              </a:rPr>
              <a:t>It has 53,845 unique observations, with 17 variables.</a:t>
            </a:r>
            <a:endParaRPr sz="1700">
              <a:latin typeface="Arial"/>
              <a:ea typeface="Arial"/>
              <a:cs typeface="Arial"/>
              <a:sym typeface="Arial"/>
            </a:endParaRPr>
          </a:p>
          <a:p>
            <a:pPr indent="-336550" lvl="1" marL="914400" rtl="0" algn="l">
              <a:spcBef>
                <a:spcPts val="0"/>
              </a:spcBef>
              <a:spcAft>
                <a:spcPts val="0"/>
              </a:spcAft>
              <a:buSzPts val="1700"/>
              <a:buFont typeface="Arial"/>
              <a:buChar char="▹"/>
            </a:pPr>
            <a:r>
              <a:rPr lang="en" sz="1700">
                <a:latin typeface="Arial"/>
                <a:ea typeface="Arial"/>
                <a:cs typeface="Arial"/>
                <a:sym typeface="Arial"/>
              </a:rPr>
              <a:t>For the variables, I have User ID, Business ID, Star, Useful, Cool, Funny, Review, State, City, Business average count, User review count, User useful count, Userfunny count, User cool count, Elite, User fans, and User average star.</a:t>
            </a:r>
            <a:endParaRPr sz="1400">
              <a:latin typeface="Arial"/>
              <a:ea typeface="Arial"/>
              <a:cs typeface="Arial"/>
              <a:sym typeface="Arial"/>
            </a:endParaRPr>
          </a:p>
          <a:p>
            <a:pPr indent="0" lvl="0" marL="0" rtl="0" algn="l">
              <a:spcBef>
                <a:spcPts val="600"/>
              </a:spcBef>
              <a:spcAft>
                <a:spcPts val="0"/>
              </a:spcAft>
              <a:buNone/>
            </a:pPr>
            <a:r>
              <a:t/>
            </a:r>
            <a:endParaRPr sz="1700">
              <a:latin typeface="Arial"/>
              <a:ea typeface="Arial"/>
              <a:cs typeface="Arial"/>
              <a:sym typeface="Arial"/>
            </a:endParaRPr>
          </a:p>
        </p:txBody>
      </p:sp>
      <p:sp>
        <p:nvSpPr>
          <p:cNvPr id="542" name="Google Shape;542;p16"/>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6" name="Shape 546"/>
        <p:cNvGrpSpPr/>
        <p:nvPr/>
      </p:nvGrpSpPr>
      <p:grpSpPr>
        <a:xfrm>
          <a:off x="0" y="0"/>
          <a:ext cx="0" cy="0"/>
          <a:chOff x="0" y="0"/>
          <a:chExt cx="0" cy="0"/>
        </a:xfrm>
      </p:grpSpPr>
      <p:sp>
        <p:nvSpPr>
          <p:cNvPr id="547" name="Google Shape;547;p17"/>
          <p:cNvSpPr txBox="1"/>
          <p:nvPr>
            <p:ph type="title"/>
          </p:nvPr>
        </p:nvSpPr>
        <p:spPr>
          <a:xfrm>
            <a:off x="457200" y="605600"/>
            <a:ext cx="6500400" cy="108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4000"/>
              <a:t>1. Introduction</a:t>
            </a:r>
            <a:r>
              <a:rPr lang="en" sz="4000"/>
              <a:t>(Cont’d)</a:t>
            </a:r>
            <a:endParaRPr sz="4000"/>
          </a:p>
        </p:txBody>
      </p:sp>
      <p:sp>
        <p:nvSpPr>
          <p:cNvPr id="548" name="Google Shape;548;p17"/>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549" name="Google Shape;549;p17"/>
          <p:cNvPicPr preferRelativeResize="0"/>
          <p:nvPr/>
        </p:nvPicPr>
        <p:blipFill>
          <a:blip r:embed="rId3">
            <a:alphaModFix/>
          </a:blip>
          <a:stretch>
            <a:fillRect/>
          </a:stretch>
        </p:blipFill>
        <p:spPr>
          <a:xfrm>
            <a:off x="522425" y="1106600"/>
            <a:ext cx="8099150" cy="39987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3" name="Shape 553"/>
        <p:cNvGrpSpPr/>
        <p:nvPr/>
      </p:nvGrpSpPr>
      <p:grpSpPr>
        <a:xfrm>
          <a:off x="0" y="0"/>
          <a:ext cx="0" cy="0"/>
          <a:chOff x="0" y="0"/>
          <a:chExt cx="0" cy="0"/>
        </a:xfrm>
      </p:grpSpPr>
      <p:sp>
        <p:nvSpPr>
          <p:cNvPr id="554" name="Google Shape;554;p18"/>
          <p:cNvSpPr txBox="1"/>
          <p:nvPr>
            <p:ph type="title"/>
          </p:nvPr>
        </p:nvSpPr>
        <p:spPr>
          <a:xfrm>
            <a:off x="457200" y="605600"/>
            <a:ext cx="8381400" cy="108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4000"/>
              <a:t>2. </a:t>
            </a:r>
            <a:r>
              <a:rPr lang="en" sz="4000"/>
              <a:t>Pre-processing</a:t>
            </a:r>
            <a:endParaRPr sz="4000"/>
          </a:p>
        </p:txBody>
      </p:sp>
      <p:sp>
        <p:nvSpPr>
          <p:cNvPr id="555" name="Google Shape;555;p18"/>
          <p:cNvSpPr txBox="1"/>
          <p:nvPr>
            <p:ph idx="1" type="body"/>
          </p:nvPr>
        </p:nvSpPr>
        <p:spPr>
          <a:xfrm>
            <a:off x="149500" y="1544850"/>
            <a:ext cx="4377600" cy="3308100"/>
          </a:xfrm>
          <a:prstGeom prst="rect">
            <a:avLst/>
          </a:prstGeom>
        </p:spPr>
        <p:txBody>
          <a:bodyPr anchorCtr="0" anchor="t" bIns="0" lIns="0" spcFirstLastPara="1" rIns="0" wrap="square" tIns="0">
            <a:noAutofit/>
          </a:bodyPr>
          <a:lstStyle/>
          <a:p>
            <a:pPr indent="-387350" lvl="0" marL="457200" rtl="0" algn="l">
              <a:spcBef>
                <a:spcPts val="600"/>
              </a:spcBef>
              <a:spcAft>
                <a:spcPts val="0"/>
              </a:spcAft>
              <a:buSzPts val="2500"/>
              <a:buFont typeface="Arial"/>
              <a:buChar char="▸"/>
            </a:pPr>
            <a:r>
              <a:rPr lang="en" sz="1700">
                <a:latin typeface="Arial"/>
                <a:ea typeface="Arial"/>
                <a:cs typeface="Arial"/>
                <a:sym typeface="Arial"/>
              </a:rPr>
              <a:t>Transforming Useful to binary: "Not Useful" (0) if less than or equal to 1, "Useful" (1) otherwise.</a:t>
            </a:r>
            <a:endParaRPr sz="1700">
              <a:latin typeface="Arial"/>
              <a:ea typeface="Arial"/>
              <a:cs typeface="Arial"/>
              <a:sym typeface="Arial"/>
            </a:endParaRPr>
          </a:p>
          <a:p>
            <a:pPr indent="-387350" lvl="0" marL="457200" rtl="0" algn="l">
              <a:spcBef>
                <a:spcPts val="0"/>
              </a:spcBef>
              <a:spcAft>
                <a:spcPts val="0"/>
              </a:spcAft>
              <a:buSzPts val="2500"/>
              <a:buFont typeface="Arial"/>
              <a:buChar char="▸"/>
            </a:pPr>
            <a:r>
              <a:rPr lang="en" sz="1700">
                <a:latin typeface="Arial"/>
                <a:ea typeface="Arial"/>
                <a:cs typeface="Arial"/>
                <a:sym typeface="Arial"/>
              </a:rPr>
              <a:t>Review analysis with NLP: Counted positive and negative words in each review.</a:t>
            </a:r>
            <a:endParaRPr sz="1700">
              <a:latin typeface="Arial"/>
              <a:ea typeface="Arial"/>
              <a:cs typeface="Arial"/>
              <a:sym typeface="Arial"/>
            </a:endParaRPr>
          </a:p>
          <a:p>
            <a:pPr indent="-387350" lvl="0" marL="457200" rtl="0" algn="l">
              <a:spcBef>
                <a:spcPts val="0"/>
              </a:spcBef>
              <a:spcAft>
                <a:spcPts val="0"/>
              </a:spcAft>
              <a:buSzPts val="2500"/>
              <a:buFont typeface="Arial"/>
              <a:buChar char="▸"/>
            </a:pPr>
            <a:r>
              <a:rPr lang="en" sz="1700">
                <a:latin typeface="Arial"/>
                <a:ea typeface="Arial"/>
                <a:cs typeface="Arial"/>
                <a:sym typeface="Arial"/>
              </a:rPr>
              <a:t>Eliminating highly correlated variables: Dropped Funny, User Funny count, User Cool count due to high correlation (&gt;90%).</a:t>
            </a:r>
            <a:endParaRPr sz="1700">
              <a:latin typeface="Arial"/>
              <a:ea typeface="Arial"/>
              <a:cs typeface="Arial"/>
              <a:sym typeface="Arial"/>
            </a:endParaRPr>
          </a:p>
        </p:txBody>
      </p:sp>
      <p:sp>
        <p:nvSpPr>
          <p:cNvPr id="556" name="Google Shape;556;p18"/>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557" name="Google Shape;557;p18"/>
          <p:cNvPicPr preferRelativeResize="0"/>
          <p:nvPr/>
        </p:nvPicPr>
        <p:blipFill>
          <a:blip r:embed="rId3">
            <a:alphaModFix/>
          </a:blip>
          <a:stretch>
            <a:fillRect/>
          </a:stretch>
        </p:blipFill>
        <p:spPr>
          <a:xfrm>
            <a:off x="4527100" y="1163575"/>
            <a:ext cx="4377601" cy="375715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1" name="Shape 561"/>
        <p:cNvGrpSpPr/>
        <p:nvPr/>
      </p:nvGrpSpPr>
      <p:grpSpPr>
        <a:xfrm>
          <a:off x="0" y="0"/>
          <a:ext cx="0" cy="0"/>
          <a:chOff x="0" y="0"/>
          <a:chExt cx="0" cy="0"/>
        </a:xfrm>
      </p:grpSpPr>
      <p:sp>
        <p:nvSpPr>
          <p:cNvPr id="562" name="Google Shape;562;p19"/>
          <p:cNvSpPr txBox="1"/>
          <p:nvPr>
            <p:ph type="title"/>
          </p:nvPr>
        </p:nvSpPr>
        <p:spPr>
          <a:xfrm>
            <a:off x="457200" y="605600"/>
            <a:ext cx="8381400" cy="108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4000"/>
              <a:t>3. Modeling</a:t>
            </a:r>
            <a:endParaRPr sz="4000"/>
          </a:p>
        </p:txBody>
      </p:sp>
      <p:sp>
        <p:nvSpPr>
          <p:cNvPr id="563" name="Google Shape;563;p19"/>
          <p:cNvSpPr txBox="1"/>
          <p:nvPr>
            <p:ph idx="1" type="body"/>
          </p:nvPr>
        </p:nvSpPr>
        <p:spPr>
          <a:xfrm>
            <a:off x="457200" y="1790600"/>
            <a:ext cx="7497900" cy="932700"/>
          </a:xfrm>
          <a:prstGeom prst="rect">
            <a:avLst/>
          </a:prstGeom>
        </p:spPr>
        <p:txBody>
          <a:bodyPr anchorCtr="0" anchor="t" bIns="0" lIns="0" spcFirstLastPara="1" rIns="0" wrap="square" tIns="0">
            <a:noAutofit/>
          </a:bodyPr>
          <a:lstStyle/>
          <a:p>
            <a:pPr indent="-330200" lvl="0" marL="457200" rtl="0" algn="l">
              <a:spcBef>
                <a:spcPts val="600"/>
              </a:spcBef>
              <a:spcAft>
                <a:spcPts val="0"/>
              </a:spcAft>
              <a:buSzPts val="1600"/>
              <a:buFont typeface="Arial"/>
              <a:buChar char="▸"/>
            </a:pPr>
            <a:r>
              <a:rPr b="1" lang="en">
                <a:latin typeface="Arial"/>
                <a:ea typeface="Arial"/>
                <a:cs typeface="Arial"/>
                <a:sym typeface="Arial"/>
              </a:rPr>
              <a:t>Data Partitioning: 70% Training Data, 30% Test Data.</a:t>
            </a:r>
            <a:endParaRPr b="1" sz="200">
              <a:latin typeface="Arial"/>
              <a:ea typeface="Arial"/>
              <a:cs typeface="Arial"/>
              <a:sym typeface="Arial"/>
            </a:endParaRPr>
          </a:p>
          <a:p>
            <a:pPr indent="-330200" lvl="0" marL="457200" rtl="0" algn="l">
              <a:spcBef>
                <a:spcPts val="0"/>
              </a:spcBef>
              <a:spcAft>
                <a:spcPts val="0"/>
              </a:spcAft>
              <a:buSzPts val="1600"/>
              <a:buFont typeface="Arial"/>
              <a:buChar char="▸"/>
            </a:pPr>
            <a:r>
              <a:rPr b="1" lang="en">
                <a:latin typeface="Arial"/>
                <a:ea typeface="Arial"/>
                <a:cs typeface="Arial"/>
                <a:sym typeface="Arial"/>
              </a:rPr>
              <a:t>Cross-Validation: Applied 10-fold Cross-Validation for more accurate performance estimation.</a:t>
            </a:r>
            <a:endParaRPr b="1">
              <a:latin typeface="Arial"/>
              <a:ea typeface="Arial"/>
              <a:cs typeface="Arial"/>
              <a:sym typeface="Arial"/>
            </a:endParaRPr>
          </a:p>
          <a:p>
            <a:pPr indent="0" lvl="0" marL="0" rtl="0" algn="l">
              <a:spcBef>
                <a:spcPts val="600"/>
              </a:spcBef>
              <a:spcAft>
                <a:spcPts val="0"/>
              </a:spcAft>
              <a:buNone/>
            </a:pPr>
            <a:r>
              <a:t/>
            </a:r>
            <a:endParaRPr b="1">
              <a:latin typeface="Arial"/>
              <a:ea typeface="Arial"/>
              <a:cs typeface="Arial"/>
              <a:sym typeface="Arial"/>
            </a:endParaRPr>
          </a:p>
        </p:txBody>
      </p:sp>
      <p:sp>
        <p:nvSpPr>
          <p:cNvPr id="564" name="Google Shape;564;p19"/>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565" name="Google Shape;565;p19"/>
          <p:cNvSpPr txBox="1"/>
          <p:nvPr>
            <p:ph type="title"/>
          </p:nvPr>
        </p:nvSpPr>
        <p:spPr>
          <a:xfrm>
            <a:off x="724525" y="1314925"/>
            <a:ext cx="8381400" cy="575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2500"/>
              <a:t>3.1 M</a:t>
            </a:r>
            <a:r>
              <a:rPr lang="en" sz="2500"/>
              <a:t>odel Validation</a:t>
            </a:r>
            <a:endParaRPr sz="2500"/>
          </a:p>
        </p:txBody>
      </p:sp>
      <p:sp>
        <p:nvSpPr>
          <p:cNvPr id="566" name="Google Shape;566;p19"/>
          <p:cNvSpPr txBox="1"/>
          <p:nvPr>
            <p:ph type="title"/>
          </p:nvPr>
        </p:nvSpPr>
        <p:spPr>
          <a:xfrm>
            <a:off x="724525" y="2874825"/>
            <a:ext cx="8381400" cy="575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2500"/>
              <a:t>3.2 Methods</a:t>
            </a:r>
            <a:endParaRPr sz="2500"/>
          </a:p>
        </p:txBody>
      </p:sp>
      <p:sp>
        <p:nvSpPr>
          <p:cNvPr id="567" name="Google Shape;567;p19"/>
          <p:cNvSpPr txBox="1"/>
          <p:nvPr>
            <p:ph idx="1" type="body"/>
          </p:nvPr>
        </p:nvSpPr>
        <p:spPr>
          <a:xfrm>
            <a:off x="556950" y="3183500"/>
            <a:ext cx="7497900" cy="1849800"/>
          </a:xfrm>
          <a:prstGeom prst="rect">
            <a:avLst/>
          </a:prstGeom>
        </p:spPr>
        <p:txBody>
          <a:bodyPr anchorCtr="0" anchor="t" bIns="0" lIns="0" spcFirstLastPara="1" rIns="0" wrap="square" tIns="0">
            <a:noAutofit/>
          </a:bodyPr>
          <a:lstStyle/>
          <a:p>
            <a:pPr indent="0" lvl="0" marL="457200" rtl="0" algn="l">
              <a:spcBef>
                <a:spcPts val="600"/>
              </a:spcBef>
              <a:spcAft>
                <a:spcPts val="0"/>
              </a:spcAft>
              <a:buNone/>
            </a:pPr>
            <a:r>
              <a:t/>
            </a:r>
            <a:endParaRPr b="1" sz="200">
              <a:latin typeface="Arial"/>
              <a:ea typeface="Arial"/>
              <a:cs typeface="Arial"/>
              <a:sym typeface="Arial"/>
            </a:endParaRPr>
          </a:p>
          <a:p>
            <a:pPr indent="-330200" lvl="0" marL="457200" rtl="0" algn="l">
              <a:spcBef>
                <a:spcPts val="600"/>
              </a:spcBef>
              <a:spcAft>
                <a:spcPts val="0"/>
              </a:spcAft>
              <a:buSzPts val="1600"/>
              <a:buFont typeface="Arial"/>
              <a:buChar char="▸"/>
            </a:pPr>
            <a:r>
              <a:rPr b="1" lang="en">
                <a:latin typeface="Arial"/>
                <a:ea typeface="Arial"/>
                <a:cs typeface="Arial"/>
                <a:sym typeface="Arial"/>
              </a:rPr>
              <a:t>5 Machine Learning Methods Applied:</a:t>
            </a:r>
            <a:endParaRPr b="1">
              <a:latin typeface="Arial"/>
              <a:ea typeface="Arial"/>
              <a:cs typeface="Arial"/>
              <a:sym typeface="Arial"/>
            </a:endParaRPr>
          </a:p>
          <a:p>
            <a:pPr indent="-330200" lvl="1" marL="914400" rtl="0" algn="l">
              <a:spcBef>
                <a:spcPts val="0"/>
              </a:spcBef>
              <a:spcAft>
                <a:spcPts val="0"/>
              </a:spcAft>
              <a:buSzPts val="1600"/>
              <a:buFont typeface="Arial"/>
              <a:buChar char="▹"/>
            </a:pPr>
            <a:r>
              <a:rPr b="1" lang="en">
                <a:latin typeface="Arial"/>
                <a:ea typeface="Arial"/>
                <a:cs typeface="Arial"/>
                <a:sym typeface="Arial"/>
              </a:rPr>
              <a:t>Random Forests</a:t>
            </a:r>
            <a:endParaRPr b="1">
              <a:latin typeface="Arial"/>
              <a:ea typeface="Arial"/>
              <a:cs typeface="Arial"/>
              <a:sym typeface="Arial"/>
            </a:endParaRPr>
          </a:p>
          <a:p>
            <a:pPr indent="-330200" lvl="1" marL="914400" rtl="0" algn="l">
              <a:spcBef>
                <a:spcPts val="0"/>
              </a:spcBef>
              <a:spcAft>
                <a:spcPts val="0"/>
              </a:spcAft>
              <a:buSzPts val="1600"/>
              <a:buFont typeface="Arial"/>
              <a:buChar char="▹"/>
            </a:pPr>
            <a:r>
              <a:rPr b="1" lang="en">
                <a:latin typeface="Arial"/>
                <a:ea typeface="Arial"/>
                <a:cs typeface="Arial"/>
                <a:sym typeface="Arial"/>
              </a:rPr>
              <a:t>Logistic Regression</a:t>
            </a:r>
            <a:endParaRPr b="1">
              <a:latin typeface="Arial"/>
              <a:ea typeface="Arial"/>
              <a:cs typeface="Arial"/>
              <a:sym typeface="Arial"/>
            </a:endParaRPr>
          </a:p>
          <a:p>
            <a:pPr indent="-330200" lvl="1" marL="914400" rtl="0" algn="l">
              <a:spcBef>
                <a:spcPts val="0"/>
              </a:spcBef>
              <a:spcAft>
                <a:spcPts val="0"/>
              </a:spcAft>
              <a:buSzPts val="1600"/>
              <a:buFont typeface="Arial"/>
              <a:buChar char="▹"/>
            </a:pPr>
            <a:r>
              <a:rPr b="1" lang="en">
                <a:latin typeface="Arial"/>
                <a:ea typeface="Arial"/>
                <a:cs typeface="Arial"/>
                <a:sym typeface="Arial"/>
              </a:rPr>
              <a:t>LASSO Regression</a:t>
            </a:r>
            <a:endParaRPr b="1">
              <a:latin typeface="Arial"/>
              <a:ea typeface="Arial"/>
              <a:cs typeface="Arial"/>
              <a:sym typeface="Arial"/>
            </a:endParaRPr>
          </a:p>
          <a:p>
            <a:pPr indent="-330200" lvl="1" marL="914400" rtl="0" algn="l">
              <a:spcBef>
                <a:spcPts val="0"/>
              </a:spcBef>
              <a:spcAft>
                <a:spcPts val="0"/>
              </a:spcAft>
              <a:buSzPts val="1600"/>
              <a:buFont typeface="Arial"/>
              <a:buChar char="▹"/>
            </a:pPr>
            <a:r>
              <a:rPr b="1" lang="en">
                <a:latin typeface="Arial"/>
                <a:ea typeface="Arial"/>
                <a:cs typeface="Arial"/>
                <a:sym typeface="Arial"/>
              </a:rPr>
              <a:t>Decision Tree</a:t>
            </a:r>
            <a:endParaRPr b="1">
              <a:latin typeface="Arial"/>
              <a:ea typeface="Arial"/>
              <a:cs typeface="Arial"/>
              <a:sym typeface="Arial"/>
            </a:endParaRPr>
          </a:p>
          <a:p>
            <a:pPr indent="-330200" lvl="1" marL="914400" rtl="0" algn="l">
              <a:spcBef>
                <a:spcPts val="0"/>
              </a:spcBef>
              <a:spcAft>
                <a:spcPts val="0"/>
              </a:spcAft>
              <a:buSzPts val="1600"/>
              <a:buFont typeface="Arial"/>
              <a:buChar char="▹"/>
            </a:pPr>
            <a:r>
              <a:rPr b="1" lang="en">
                <a:latin typeface="Arial"/>
                <a:ea typeface="Arial"/>
                <a:cs typeface="Arial"/>
                <a:sym typeface="Arial"/>
              </a:rPr>
              <a:t>K-NN</a:t>
            </a:r>
            <a:endParaRPr b="1">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1" name="Shape 571"/>
        <p:cNvGrpSpPr/>
        <p:nvPr/>
      </p:nvGrpSpPr>
      <p:grpSpPr>
        <a:xfrm>
          <a:off x="0" y="0"/>
          <a:ext cx="0" cy="0"/>
          <a:chOff x="0" y="0"/>
          <a:chExt cx="0" cy="0"/>
        </a:xfrm>
      </p:grpSpPr>
      <p:sp>
        <p:nvSpPr>
          <p:cNvPr id="572" name="Google Shape;572;p20"/>
          <p:cNvSpPr txBox="1"/>
          <p:nvPr>
            <p:ph type="title"/>
          </p:nvPr>
        </p:nvSpPr>
        <p:spPr>
          <a:xfrm>
            <a:off x="457200" y="605600"/>
            <a:ext cx="8381400" cy="108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4000"/>
              <a:t>3. Modeling(Cont’d)</a:t>
            </a:r>
            <a:endParaRPr sz="4000"/>
          </a:p>
          <a:p>
            <a:pPr indent="0" lvl="0" marL="0" rtl="0" algn="l">
              <a:spcBef>
                <a:spcPts val="0"/>
              </a:spcBef>
              <a:spcAft>
                <a:spcPts val="0"/>
              </a:spcAft>
              <a:buNone/>
            </a:pPr>
            <a:r>
              <a:t/>
            </a:r>
            <a:endParaRPr sz="4000"/>
          </a:p>
        </p:txBody>
      </p:sp>
      <p:sp>
        <p:nvSpPr>
          <p:cNvPr id="573" name="Google Shape;573;p20"/>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574" name="Google Shape;574;p20"/>
          <p:cNvSpPr txBox="1"/>
          <p:nvPr>
            <p:ph type="title"/>
          </p:nvPr>
        </p:nvSpPr>
        <p:spPr>
          <a:xfrm>
            <a:off x="762600" y="1343425"/>
            <a:ext cx="8381400" cy="575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3000"/>
              <a:t>3.2 Methods - Random Forest</a:t>
            </a:r>
            <a:endParaRPr sz="3000"/>
          </a:p>
        </p:txBody>
      </p:sp>
      <p:pic>
        <p:nvPicPr>
          <p:cNvPr id="575" name="Google Shape;575;p20"/>
          <p:cNvPicPr preferRelativeResize="0"/>
          <p:nvPr/>
        </p:nvPicPr>
        <p:blipFill>
          <a:blip r:embed="rId3">
            <a:alphaModFix/>
          </a:blip>
          <a:stretch>
            <a:fillRect/>
          </a:stretch>
        </p:blipFill>
        <p:spPr>
          <a:xfrm>
            <a:off x="946066" y="1918825"/>
            <a:ext cx="6644160" cy="30555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aoler template">
  <a:themeElements>
    <a:clrScheme name="Custom 347">
      <a:dk1>
        <a:srgbClr val="3A3F50"/>
      </a:dk1>
      <a:lt1>
        <a:srgbClr val="FFFFFF"/>
      </a:lt1>
      <a:dk2>
        <a:srgbClr val="757B89"/>
      </a:dk2>
      <a:lt2>
        <a:srgbClr val="E9EAF2"/>
      </a:lt2>
      <a:accent1>
        <a:srgbClr val="00B5DD"/>
      </a:accent1>
      <a:accent2>
        <a:srgbClr val="007BB9"/>
      </a:accent2>
      <a:accent3>
        <a:srgbClr val="8C50FF"/>
      </a:accent3>
      <a:accent4>
        <a:srgbClr val="FF4D4D"/>
      </a:accent4>
      <a:accent5>
        <a:srgbClr val="F9CB07"/>
      </a:accent5>
      <a:accent6>
        <a:srgbClr val="A6CE28"/>
      </a:accent6>
      <a:hlink>
        <a:srgbClr val="007BB9"/>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