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1FD8C-E19C-4808-831C-FF2DE8D8B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Ip</a:t>
            </a:r>
            <a:r>
              <a:rPr lang="hu-HU" dirty="0"/>
              <a:t>-s 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32710E-B69F-4A2B-8422-5C3112939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95000"/>
                  </a:schemeClr>
                </a:solidFill>
              </a:rPr>
              <a:t>Nagy Kristóf</a:t>
            </a:r>
          </a:p>
        </p:txBody>
      </p:sp>
    </p:spTree>
    <p:extLst>
      <p:ext uri="{BB962C8B-B14F-4D97-AF65-F5344CB8AC3E}">
        <p14:creationId xmlns:p14="http://schemas.microsoft.com/office/powerpoint/2010/main" val="9871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A72EFE-695F-47CF-AD6A-436D1354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F90752-4072-4A66-BAAE-C8F3E3D5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44715"/>
          </a:xfrm>
        </p:spPr>
        <p:txBody>
          <a:bodyPr/>
          <a:lstStyle/>
          <a:p>
            <a:r>
              <a:rPr lang="hu-HU" dirty="0" err="1"/>
              <a:t>Ip</a:t>
            </a:r>
            <a:r>
              <a:rPr lang="hu-HU" dirty="0"/>
              <a:t>-címek átváltása tízes számrendszerbe/bináris számrendszerbe.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842581D-4DD9-445A-8058-48A6D1579696}"/>
              </a:ext>
            </a:extLst>
          </p:cNvPr>
          <p:cNvSpPr txBox="1"/>
          <p:nvPr/>
        </p:nvSpPr>
        <p:spPr>
          <a:xfrm>
            <a:off x="1510018" y="3498209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192.168.1.1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11000000.10101000. 00000001.00000001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8CAD490-9575-49A7-A9AA-EAE7474F95AA}"/>
              </a:ext>
            </a:extLst>
          </p:cNvPr>
          <p:cNvSpPr txBox="1"/>
          <p:nvPr/>
        </p:nvSpPr>
        <p:spPr>
          <a:xfrm>
            <a:off x="1493239" y="4194495"/>
            <a:ext cx="60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11000000.10101000. 00000001.00000001 </a:t>
            </a:r>
            <a:r>
              <a:rPr lang="hu-HU" dirty="0">
                <a:sym typeface="Wingdings" panose="05000000000000000000" pitchFamily="2" charset="2"/>
              </a:rPr>
              <a:t> 192.168.1.1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5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6195511-96B9-420B-8DB8-76C10628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589969" cy="385049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E40A4B4-D9DA-40F9-A1D4-7F1E50D5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367" y="73210"/>
            <a:ext cx="9905998" cy="1478570"/>
          </a:xfrm>
        </p:spPr>
        <p:txBody>
          <a:bodyPr/>
          <a:lstStyle/>
          <a:p>
            <a:r>
              <a:rPr lang="hu-HU" dirty="0"/>
              <a:t>Kód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3FBC7B4-8059-4FFE-AB3F-0A882AE1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0000"/>
            <a:ext cx="10852996" cy="3038000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A2AA31D-F8C8-47D0-989C-1ADDFAEF3F13}"/>
              </a:ext>
            </a:extLst>
          </p:cNvPr>
          <p:cNvSpPr/>
          <p:nvPr/>
        </p:nvSpPr>
        <p:spPr>
          <a:xfrm>
            <a:off x="9589969" y="0"/>
            <a:ext cx="2602031" cy="3820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Átváltás/</a:t>
            </a:r>
            <a:r>
              <a:rPr lang="hu-HU" dirty="0" err="1"/>
              <a:t>User</a:t>
            </a:r>
            <a:r>
              <a:rPr lang="hu-HU" dirty="0"/>
              <a:t> input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3A163F4-E0BD-476E-BDC4-780003B5CDC7}"/>
              </a:ext>
            </a:extLst>
          </p:cNvPr>
          <p:cNvSpPr/>
          <p:nvPr/>
        </p:nvSpPr>
        <p:spPr>
          <a:xfrm>
            <a:off x="10852996" y="3820000"/>
            <a:ext cx="1339004" cy="303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16143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38</TotalTime>
  <Words>32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Tw Cen MT</vt:lpstr>
      <vt:lpstr>Wingdings</vt:lpstr>
      <vt:lpstr>Áramkör</vt:lpstr>
      <vt:lpstr>Ip-s feladat</vt:lpstr>
      <vt:lpstr>A feladatom</vt:lpstr>
      <vt:lpstr>Kód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Ip-s feladat</dc:title>
  <dc:creator>tanuló</dc:creator>
  <cp:lastModifiedBy>tanuló</cp:lastModifiedBy>
  <cp:revision>4</cp:revision>
  <dcterms:created xsi:type="dcterms:W3CDTF">2023-03-09T07:50:05Z</dcterms:created>
  <dcterms:modified xsi:type="dcterms:W3CDTF">2023-03-09T08:28:37Z</dcterms:modified>
</cp:coreProperties>
</file>