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ACB7-2550-4705-BD9A-AA1278F23029}" type="datetimeFigureOut">
              <a:rPr lang="hu-HU" smtClean="0"/>
              <a:t>2022.03.30.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A5F7-AAF7-4CF6-9760-0CB71E209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96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ACB7-2550-4705-BD9A-AA1278F23029}" type="datetimeFigureOut">
              <a:rPr lang="hu-HU" smtClean="0"/>
              <a:t>2022.03.30.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A5F7-AAF7-4CF6-9760-0CB71E209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81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ACB7-2550-4705-BD9A-AA1278F23029}" type="datetimeFigureOut">
              <a:rPr lang="hu-HU" smtClean="0"/>
              <a:t>2022.03.30.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A5F7-AAF7-4CF6-9760-0CB71E209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0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ACB7-2550-4705-BD9A-AA1278F23029}" type="datetimeFigureOut">
              <a:rPr lang="hu-HU" smtClean="0"/>
              <a:t>2022.03.30.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A5F7-AAF7-4CF6-9760-0CB71E209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67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ACB7-2550-4705-BD9A-AA1278F23029}" type="datetimeFigureOut">
              <a:rPr lang="hu-HU" smtClean="0"/>
              <a:t>2022.03.30.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A5F7-AAF7-4CF6-9760-0CB71E209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92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ACB7-2550-4705-BD9A-AA1278F23029}" type="datetimeFigureOut">
              <a:rPr lang="hu-HU" smtClean="0"/>
              <a:t>2022.03.30.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A5F7-AAF7-4CF6-9760-0CB71E209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708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ACB7-2550-4705-BD9A-AA1278F23029}" type="datetimeFigureOut">
              <a:rPr lang="hu-HU" smtClean="0"/>
              <a:t>2022.03.30.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A5F7-AAF7-4CF6-9760-0CB71E209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2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ACB7-2550-4705-BD9A-AA1278F23029}" type="datetimeFigureOut">
              <a:rPr lang="hu-HU" smtClean="0"/>
              <a:t>2022.03.30.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A5F7-AAF7-4CF6-9760-0CB71E209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ACB7-2550-4705-BD9A-AA1278F23029}" type="datetimeFigureOut">
              <a:rPr lang="hu-HU" smtClean="0"/>
              <a:t>2022.03.30.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A5F7-AAF7-4CF6-9760-0CB71E209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8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ACB7-2550-4705-BD9A-AA1278F23029}" type="datetimeFigureOut">
              <a:rPr lang="hu-HU" smtClean="0"/>
              <a:t>2022.03.30.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A5F7-AAF7-4CF6-9760-0CB71E209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209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ACB7-2550-4705-BD9A-AA1278F23029}" type="datetimeFigureOut">
              <a:rPr lang="hu-HU" smtClean="0"/>
              <a:t>2022.03.30.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A5F7-AAF7-4CF6-9760-0CB71E209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14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ACB7-2550-4705-BD9A-AA1278F23029}" type="datetimeFigureOut">
              <a:rPr lang="hu-HU" smtClean="0"/>
              <a:t>2022.03.30.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A5F7-AAF7-4CF6-9760-0CB71E209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855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>
                <a:solidFill>
                  <a:schemeClr val="bg1"/>
                </a:solidFill>
              </a:rPr>
              <a:t>H.B.Gy</a:t>
            </a:r>
            <a:r>
              <a:rPr lang="hu-HU" dirty="0" smtClean="0">
                <a:solidFill>
                  <a:schemeClr val="bg1"/>
                </a:solidFill>
              </a:rPr>
              <a:t>. </a:t>
            </a:r>
            <a:br>
              <a:rPr lang="hu-HU" dirty="0" smtClean="0">
                <a:solidFill>
                  <a:schemeClr val="bg1"/>
                </a:solidFill>
              </a:rPr>
            </a:br>
            <a:r>
              <a:rPr lang="hu-HU" sz="2000" dirty="0" smtClean="0">
                <a:solidFill>
                  <a:schemeClr val="bg1"/>
                </a:solidFill>
              </a:rPr>
              <a:t>Én igy csináltam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323551" y="6495550"/>
            <a:ext cx="9144000" cy="1655762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9.d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1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Weblap kódja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Semmi túl bonyolult csak hosszú!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71" y="1381125"/>
            <a:ext cx="5411102" cy="451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0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hu-HU" sz="6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zöveg helye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000" i="1" dirty="0" smtClean="0">
                <a:solidFill>
                  <a:schemeClr val="bg1"/>
                </a:solidFill>
              </a:rPr>
              <a:t>„Egyszerű de nagyszerű!”</a:t>
            </a:r>
            <a:br>
              <a:rPr lang="hu-HU" sz="2000" i="1" dirty="0" smtClean="0">
                <a:solidFill>
                  <a:schemeClr val="bg1"/>
                </a:solidFill>
              </a:rPr>
            </a:br>
            <a:r>
              <a:rPr lang="hu-HU" sz="2000" smtClean="0">
                <a:solidFill>
                  <a:schemeClr val="bg1"/>
                </a:solidFill>
              </a:rPr>
              <a:t>semmi különleges </a:t>
            </a:r>
            <a:endParaRPr lang="hu-HU" sz="2000" dirty="0" smtClean="0">
              <a:solidFill>
                <a:schemeClr val="bg1"/>
              </a:solidFill>
            </a:endParaRPr>
          </a:p>
          <a:p>
            <a:endParaRPr lang="hu-HU" sz="20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02" y="457200"/>
            <a:ext cx="4645770" cy="55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2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Weblap kinézete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Szöveg helye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A vég eredmény</a:t>
            </a:r>
          </a:p>
          <a:p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714376"/>
            <a:ext cx="7800845" cy="4860968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>
          <a:xfrm>
            <a:off x="4171949" y="5400675"/>
            <a:ext cx="7800845" cy="1746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844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</Words>
  <Application>Microsoft Office PowerPoint</Application>
  <PresentationFormat>Szélesvásznú</PresentationFormat>
  <Paragraphs>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H.B.Gy.  Én igy csináltam</vt:lpstr>
      <vt:lpstr>Weblap kódja</vt:lpstr>
      <vt:lpstr>css</vt:lpstr>
      <vt:lpstr>Weblap kinézete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H.B.Gy. 9.d</dc:title>
  <dc:creator>tanuló</dc:creator>
  <cp:lastModifiedBy>tanuló</cp:lastModifiedBy>
  <cp:revision>6</cp:revision>
  <dcterms:created xsi:type="dcterms:W3CDTF">2022-03-30T09:25:17Z</dcterms:created>
  <dcterms:modified xsi:type="dcterms:W3CDTF">2022-03-30T10:10:38Z</dcterms:modified>
</cp:coreProperties>
</file>