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302" r:id="rId2"/>
    <p:sldId id="300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939597"/>
    <a:srgbClr val="E41A00"/>
    <a:srgbClr val="F5DF4D"/>
    <a:srgbClr val="F2F2F2"/>
    <a:srgbClr val="0165B2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62" d="100"/>
          <a:sy n="62" d="100"/>
        </p:scale>
        <p:origin x="96" y="28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2024-01-08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김이송이김송이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김규민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이준호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송상엽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부산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Health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Kiosk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국가기간</a:t>
            </a:r>
            <a:r>
              <a:rPr lang="en-US" altLang="ko-KR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500" spc="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전략산업직종훈련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290182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4070539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31724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398590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54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14533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04332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44000">
              <a:schemeClr val="accent5">
                <a:lumMod val="40000"/>
                <a:lumOff val="60000"/>
              </a:scheme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847</Words>
  <Application>Microsoft Office PowerPoint</Application>
  <PresentationFormat>와이드스크린</PresentationFormat>
  <Paragraphs>146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Calibri</vt:lpstr>
      <vt:lpstr>Wingdings</vt:lpstr>
      <vt:lpstr>HY견고딕</vt:lpstr>
      <vt:lpstr>맑은 고딕</vt:lpstr>
      <vt:lpstr>휴먼모음T</vt:lpstr>
      <vt:lpstr>휴먼둥근헤드라인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Gyumin Kim</cp:lastModifiedBy>
  <cp:revision>210</cp:revision>
  <dcterms:created xsi:type="dcterms:W3CDTF">2014-04-29T00:37:20Z</dcterms:created>
  <dcterms:modified xsi:type="dcterms:W3CDTF">2024-01-08T05:56:23Z</dcterms:modified>
</cp:coreProperties>
</file>