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978" r:id="rId4"/>
    <p:sldId id="959" r:id="rId5"/>
    <p:sldId id="979" r:id="rId6"/>
    <p:sldId id="985" r:id="rId7"/>
    <p:sldId id="986" r:id="rId8"/>
    <p:sldId id="984" r:id="rId9"/>
    <p:sldId id="982" r:id="rId10"/>
    <p:sldId id="987" r:id="rId11"/>
    <p:sldId id="983" r:id="rId12"/>
    <p:sldId id="976" r:id="rId13"/>
    <p:sldId id="284" r:id="rId14"/>
    <p:sldId id="988" r:id="rId15"/>
    <p:sldId id="989" r:id="rId16"/>
    <p:sldId id="990" r:id="rId17"/>
    <p:sldId id="6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76" initials="7" lastIdx="1" clrIdx="0">
    <p:extLst>
      <p:ext uri="{19B8F6BF-5375-455C-9EA6-DF929625EA0E}">
        <p15:presenceInfo xmlns:p15="http://schemas.microsoft.com/office/powerpoint/2012/main" userId="7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FF"/>
    <a:srgbClr val="134F5C"/>
    <a:srgbClr val="4097FF"/>
    <a:srgbClr val="FC6545"/>
    <a:srgbClr val="9296A2"/>
    <a:srgbClr val="F2F2F2"/>
    <a:srgbClr val="2B224B"/>
    <a:srgbClr val="014BB4"/>
    <a:srgbClr val="D8D8D8"/>
    <a:srgbClr val="CB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0" autoAdjust="0"/>
    <p:restoredTop sz="96730" autoAdjust="0"/>
  </p:normalViewPr>
  <p:slideViewPr>
    <p:cSldViewPr snapToGrid="0">
      <p:cViewPr varScale="1">
        <p:scale>
          <a:sx n="69" d="100"/>
          <a:sy n="69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3B4A-CB6F-452C-80D1-39926932AFE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310D-B92F-4C3E-B8A1-77CC78405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9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4569-71CE-490B-9325-13ED59CA990E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1256080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 bwMode="auto"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2024.01.02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Document Version </a:t>
              </a:r>
              <a:r>
                <a:rPr lang="en-US" altLang="ko-KR" sz="9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 bwMode="auto">
            <a:xfrm>
              <a:off x="1519946" y="2767596"/>
              <a:ext cx="6866108" cy="31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</a:pPr>
              <a:r>
                <a:rPr lang="ko-KR" altLang="en-US" sz="14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애플리케이션 스토리보드</a:t>
              </a:r>
              <a:endParaRPr lang="en-US" altLang="ko-KR" sz="14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2415" y="1492012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Health Kiosk</a:t>
            </a:r>
          </a:p>
        </p:txBody>
      </p:sp>
    </p:spTree>
    <p:extLst>
      <p:ext uri="{BB962C8B-B14F-4D97-AF65-F5344CB8AC3E}">
        <p14:creationId xmlns:p14="http://schemas.microsoft.com/office/powerpoint/2010/main" val="21048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901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Login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회원가입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StackPane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이용한 단일 스테이지 화면 전환 구현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86293" y="966593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65903" y="3596685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6" y="920391"/>
            <a:ext cx="5296244" cy="26968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" y="3761653"/>
            <a:ext cx="5296244" cy="2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1585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선택 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스테이지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사용자 리스트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입장 시 삭제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룸 출력 창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sconds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랭킹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무대로 이동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입력 필드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전송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2" y="1991906"/>
            <a:ext cx="6847655" cy="4227908"/>
          </a:xfrm>
          <a:prstGeom prst="rect">
            <a:avLst/>
          </a:prstGeom>
        </p:spPr>
      </p:pic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04153" y="2188827"/>
            <a:ext cx="240771" cy="215444"/>
            <a:chOff x="4967004" y="1287539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16032" y="2195941"/>
            <a:ext cx="240771" cy="215444"/>
            <a:chOff x="4967004" y="1287539"/>
            <a:chExt cx="270745" cy="24226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37873" y="5998585"/>
            <a:ext cx="240772" cy="215444"/>
            <a:chOff x="4967004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24530" y="3264600"/>
            <a:ext cx="240772" cy="215444"/>
            <a:chOff x="4967004" y="1287539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647379" y="2015297"/>
            <a:ext cx="240772" cy="215444"/>
            <a:chOff x="4967004" y="1287539"/>
            <a:chExt cx="270745" cy="24226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802848" y="4549490"/>
            <a:ext cx="240772" cy="215444"/>
            <a:chOff x="4967004" y="1287539"/>
            <a:chExt cx="270745" cy="2422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99093" y="5791270"/>
            <a:ext cx="240772" cy="215444"/>
            <a:chOff x="4967004" y="1287539"/>
            <a:chExt cx="270745" cy="24226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75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792"/>
              </p:ext>
            </p:extLst>
          </p:nvPr>
        </p:nvGraphicFramePr>
        <p:xfrm>
          <a:off x="424203" y="505525"/>
          <a:ext cx="11317718" cy="640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STOP 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초기화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 label – START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시 진행 시간 표현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대기실로 돌아가기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표현된 돌을 집으로 밀어 넣는 게임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돌이 찬 집을 이미지로표현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벽은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케릭터가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이동할 수 없는 공간으로 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푸쉬맨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캐릭터를 이용하여 돌을 이동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돌을 집으로 넣으면 성공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스테이지 이동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완료 시 알림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1" y="949446"/>
            <a:ext cx="3483099" cy="5029538"/>
          </a:xfrm>
          <a:prstGeom prst="rect">
            <a:avLst/>
          </a:prstGeom>
        </p:spPr>
      </p:pic>
      <p:grpSp>
        <p:nvGrpSpPr>
          <p:cNvPr id="2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3112" y="2599164"/>
            <a:ext cx="240772" cy="215444"/>
            <a:chOff x="4967002" y="1287539"/>
            <a:chExt cx="270745" cy="24226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2940391"/>
            <a:ext cx="240772" cy="215444"/>
            <a:chOff x="4966993" y="1287538"/>
            <a:chExt cx="270745" cy="2422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3704692"/>
            <a:ext cx="240772" cy="215444"/>
            <a:chOff x="4967002" y="1287539"/>
            <a:chExt cx="270745" cy="24226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61834" y="5282774"/>
            <a:ext cx="240772" cy="215444"/>
            <a:chOff x="4967002" y="1287539"/>
            <a:chExt cx="270745" cy="2422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096840" y="5639192"/>
            <a:ext cx="240771" cy="215444"/>
            <a:chOff x="4967002" y="1287539"/>
            <a:chExt cx="270745" cy="24226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52762" y="5317574"/>
            <a:ext cx="240772" cy="215444"/>
            <a:chOff x="4967002" y="1287539"/>
            <a:chExt cx="270745" cy="24226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03342" y="5297002"/>
            <a:ext cx="240772" cy="215444"/>
            <a:chOff x="4967002" y="1287539"/>
            <a:chExt cx="270745" cy="2422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776659" y="5317574"/>
            <a:ext cx="240772" cy="215444"/>
            <a:chOff x="4967002" y="1287539"/>
            <a:chExt cx="270745" cy="24226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61" y="949446"/>
            <a:ext cx="3462589" cy="5031236"/>
          </a:xfrm>
          <a:prstGeom prst="rect">
            <a:avLst/>
          </a:prstGeom>
        </p:spPr>
      </p:pic>
      <p:grpSp>
        <p:nvGrpSpPr>
          <p:cNvPr id="7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26611" y="3356493"/>
            <a:ext cx="240772" cy="215444"/>
            <a:chOff x="4966993" y="1287538"/>
            <a:chExt cx="270745" cy="24226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64783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Path – project/push_man/game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구성 예정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9" y="874857"/>
            <a:ext cx="1739994" cy="2512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87" y="874858"/>
            <a:ext cx="1744114" cy="251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27" y="874858"/>
            <a:ext cx="1739994" cy="2512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70" y="874858"/>
            <a:ext cx="1739994" cy="2512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8" y="3698862"/>
            <a:ext cx="1737155" cy="2508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028" y="3698860"/>
            <a:ext cx="1737155" cy="2508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66" y="3698859"/>
            <a:ext cx="1737155" cy="2508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770" y="3698859"/>
            <a:ext cx="173715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64230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확인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및 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요청 처리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backup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테이블로 회원 정보 이관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33" y="874857"/>
            <a:ext cx="4358585" cy="2549987"/>
          </a:xfrm>
          <a:prstGeom prst="rect">
            <a:avLst/>
          </a:prstGeom>
        </p:spPr>
      </p:pic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86793"/>
            <a:ext cx="4417367" cy="2630632"/>
          </a:xfrm>
          <a:prstGeom prst="rect">
            <a:avLst/>
          </a:prstGeom>
        </p:spPr>
      </p:pic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981162" y="5871262"/>
            <a:ext cx="240772" cy="215444"/>
            <a:chOff x="4967004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7968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 확인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정보는 정보만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1" y="874857"/>
            <a:ext cx="4385846" cy="2707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31771"/>
            <a:ext cx="4385846" cy="26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966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창을 이용해 회원간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01780" y="3608956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2" y="896505"/>
            <a:ext cx="4385846" cy="2707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33" y="3864337"/>
            <a:ext cx="287655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30" y="3864337"/>
            <a:ext cx="2876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11959" y="2760434"/>
            <a:ext cx="2768082" cy="494127"/>
            <a:chOff x="3568959" y="2760434"/>
            <a:chExt cx="2768082" cy="494127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3568959" y="2760434"/>
              <a:ext cx="2768082" cy="234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1pPr>
              <a:lvl2pPr marL="742950" indent="-28575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2pPr>
              <a:lvl3pPr marL="11430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3pPr>
              <a:lvl4pPr marL="16002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4pPr>
              <a:lvl5pPr marL="20574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9pPr>
            </a:lstStyle>
            <a:p>
              <a:pPr lvl="0" eaLnBrk="1" fontAlgn="base" hangingPunct="1">
                <a:lnSpc>
                  <a:spcPts val="2000"/>
                </a:lnSpc>
                <a:spcBef>
                  <a:spcPts val="600"/>
                </a:spcBef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End of Document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4881020" y="3254561"/>
              <a:ext cx="143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33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363" y="235938"/>
            <a:ext cx="9209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  <a:cs typeface="+mj-cs"/>
              </a:rPr>
              <a:t>Version history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5" name="Group 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3110"/>
              </p:ext>
            </p:extLst>
          </p:nvPr>
        </p:nvGraphicFramePr>
        <p:xfrm>
          <a:off x="387926" y="620444"/>
          <a:ext cx="11274830" cy="5508958"/>
        </p:xfrm>
        <a:graphic>
          <a:graphicData uri="http://schemas.openxmlformats.org/drawingml/2006/table">
            <a:tbl>
              <a:tblPr/>
              <a:tblGrid>
                <a:gridCol w="11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Version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Change Summary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Topic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Comments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최초작성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– 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V1.1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프로세스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Database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저장소 정보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V1.1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화면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On, Off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V1.2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&lt;-&gt;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연결 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가입 로그인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V1.4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대기실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V1.5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최기근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스테이지 추가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9963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0857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8257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82546" y="2695513"/>
            <a:ext cx="4626907" cy="1466974"/>
            <a:chOff x="4079776" y="2620780"/>
            <a:chExt cx="462690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4678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Health Kiosk 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4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DEF7D-F657-E84D-B29B-88B8BDF615B7}"/>
              </a:ext>
            </a:extLst>
          </p:cNvPr>
          <p:cNvSpPr/>
          <p:nvPr/>
        </p:nvSpPr>
        <p:spPr>
          <a:xfrm>
            <a:off x="1983151" y="837229"/>
            <a:ext cx="753762" cy="2842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C7A5316-FA68-D647-9319-5D6898F827F5}"/>
              </a:ext>
            </a:extLst>
          </p:cNvPr>
          <p:cNvSpPr/>
          <p:nvPr/>
        </p:nvSpPr>
        <p:spPr>
          <a:xfrm>
            <a:off x="2459549" y="3468674"/>
            <a:ext cx="3214686" cy="29598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  <a:p>
            <a:pPr algn="ctr"/>
            <a:endParaRPr kumimoji="1" lang="en-US" altLang="x-none" sz="800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D348F-F3D9-9841-A78A-96594A19655F}"/>
              </a:ext>
            </a:extLst>
          </p:cNvPr>
          <p:cNvSpPr/>
          <p:nvPr/>
        </p:nvSpPr>
        <p:spPr>
          <a:xfrm>
            <a:off x="3069389" y="4631852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1</a:t>
            </a:r>
            <a:r>
              <a:rPr kumimoji="1" lang="en-US" altLang="ko-KR" sz="800" dirty="0">
                <a:solidFill>
                  <a:schemeClr val="tx1"/>
                </a:solidFill>
              </a:rPr>
              <a:t>.START</a:t>
            </a:r>
          </a:p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게임진행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F4462D-7477-564C-88BF-66FF9747BD86}"/>
              </a:ext>
            </a:extLst>
          </p:cNvPr>
          <p:cNvSpPr/>
          <p:nvPr/>
        </p:nvSpPr>
        <p:spPr>
          <a:xfrm>
            <a:off x="4400507" y="4617891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2</a:t>
            </a:r>
            <a:r>
              <a:rPr kumimoji="1" lang="en-US" altLang="ko-KR" sz="800" dirty="0">
                <a:solidFill>
                  <a:schemeClr val="tx1"/>
                </a:solidFill>
              </a:rPr>
              <a:t>. STOP</a:t>
            </a:r>
          </a:p>
          <a:p>
            <a:pPr algn="ctr"/>
            <a:r>
              <a:rPr kumimoji="1" lang="ko-KR" altLang="en-US" sz="800" dirty="0" err="1">
                <a:solidFill>
                  <a:schemeClr val="tx1"/>
                </a:solidFill>
              </a:rPr>
              <a:t>게임중지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C2A9F0-F370-E84D-948A-D36FD24F1A48}"/>
              </a:ext>
            </a:extLst>
          </p:cNvPr>
          <p:cNvSpPr/>
          <p:nvPr/>
        </p:nvSpPr>
        <p:spPr>
          <a:xfrm>
            <a:off x="4442248" y="5515784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3</a:t>
            </a:r>
            <a:r>
              <a:rPr kumimoji="1" lang="en-US" altLang="ko-KR" sz="800" dirty="0">
                <a:solidFill>
                  <a:schemeClr val="tx1"/>
                </a:solidFill>
              </a:rPr>
              <a:t>. Clear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DC597E-4229-A747-AA3E-819779FDE7C8}"/>
              </a:ext>
            </a:extLst>
          </p:cNvPr>
          <p:cNvSpPr/>
          <p:nvPr/>
        </p:nvSpPr>
        <p:spPr>
          <a:xfrm>
            <a:off x="3143115" y="5538989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4. </a:t>
            </a:r>
            <a:r>
              <a:rPr kumimoji="1" lang="ko-KR" altLang="en-US" sz="800" dirty="0">
                <a:solidFill>
                  <a:schemeClr val="tx1"/>
                </a:solidFill>
              </a:rPr>
              <a:t>다음 스테이지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F5F499-E52A-0946-9602-7D2717D4E907}"/>
              </a:ext>
            </a:extLst>
          </p:cNvPr>
          <p:cNvSpPr/>
          <p:nvPr/>
        </p:nvSpPr>
        <p:spPr>
          <a:xfrm>
            <a:off x="6452372" y="4635847"/>
            <a:ext cx="1030222" cy="6254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>
                <a:solidFill>
                  <a:schemeClr val="tx1"/>
                </a:solidFill>
              </a:rPr>
              <a:t>3.  </a:t>
            </a:r>
            <a:r>
              <a:rPr kumimoji="1" lang="ko-KR" altLang="en-US" sz="800" spc="-100" dirty="0" err="1">
                <a:solidFill>
                  <a:schemeClr val="tx1"/>
                </a:solidFill>
              </a:rPr>
              <a:t>클리어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 시 서버에 </a:t>
            </a:r>
            <a:r>
              <a:rPr kumimoji="1" lang="ko-KR" altLang="en-US" sz="800" spc="-100" dirty="0" err="1">
                <a:solidFill>
                  <a:schemeClr val="tx1"/>
                </a:solidFill>
              </a:rPr>
              <a:t>클리어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 시간 저장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3204786" y="705097"/>
            <a:ext cx="1705232" cy="53786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spc="-100" dirty="0" err="1">
                <a:solidFill>
                  <a:schemeClr val="tx1"/>
                </a:solidFill>
              </a:rPr>
              <a:t>메인홈</a:t>
            </a:r>
            <a:r>
              <a:rPr kumimoji="1" lang="en-US" altLang="en-US" sz="800" spc="-100" dirty="0">
                <a:solidFill>
                  <a:schemeClr val="tx1"/>
                </a:solidFill>
              </a:rPr>
              <a:t> 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141709-622E-E944-AE87-2EF5FD67730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6913" y="979332"/>
            <a:ext cx="44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BCD95E3-E360-444F-837E-E2C8280A31C9}"/>
              </a:ext>
            </a:extLst>
          </p:cNvPr>
          <p:cNvCxnSpPr>
            <a:cxnSpLocks/>
            <a:stCxn id="69" idx="3"/>
            <a:endCxn id="187" idx="1"/>
          </p:cNvCxnSpPr>
          <p:nvPr/>
        </p:nvCxnSpPr>
        <p:spPr>
          <a:xfrm>
            <a:off x="7482594" y="4948582"/>
            <a:ext cx="45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B0F9F64-AD56-5643-853B-AE6EA051F41D}"/>
              </a:ext>
            </a:extLst>
          </p:cNvPr>
          <p:cNvSpPr/>
          <p:nvPr/>
        </p:nvSpPr>
        <p:spPr>
          <a:xfrm>
            <a:off x="7933294" y="4765075"/>
            <a:ext cx="863544" cy="36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</a:rPr>
              <a:t>순위</a:t>
            </a:r>
            <a:r>
              <a:rPr kumimoji="1" lang="en-US" altLang="en-US" sz="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800" b="1" dirty="0">
                <a:solidFill>
                  <a:schemeClr val="tx1"/>
                </a:solidFill>
              </a:rPr>
              <a:t>확인</a:t>
            </a:r>
            <a:endParaRPr kumimoji="1" lang="x-none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13F2DED-9526-BD45-95A5-893CBC60576A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5400000" flipH="1" flipV="1">
            <a:off x="4015886" y="3959313"/>
            <a:ext cx="13961" cy="1331118"/>
          </a:xfrm>
          <a:prstGeom prst="curvedConnector3">
            <a:avLst>
              <a:gd name="adj1" fmla="val 173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010864-4023-8D40-92CE-33EE65EB8960}"/>
              </a:ext>
            </a:extLst>
          </p:cNvPr>
          <p:cNvSpPr/>
          <p:nvPr/>
        </p:nvSpPr>
        <p:spPr>
          <a:xfrm>
            <a:off x="3436006" y="3503755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b="1" dirty="0"/>
              <a:t>GAME </a:t>
            </a:r>
            <a:r>
              <a:rPr kumimoji="1" lang="x-none" altLang="en-US" b="1" dirty="0"/>
              <a:t>홈</a:t>
            </a:r>
            <a:endParaRPr kumimoji="1" lang="en-US" altLang="x-none" b="1" dirty="0"/>
          </a:p>
        </p:txBody>
      </p:sp>
      <p:cxnSp>
        <p:nvCxnSpPr>
          <p:cNvPr id="79" name="구부러진 연결선[U] 78">
            <a:extLst>
              <a:ext uri="{FF2B5EF4-FFF2-40B4-BE49-F238E27FC236}">
                <a16:creationId xmlns:a16="http://schemas.microsoft.com/office/drawing/2014/main" id="{C075B4BE-3D2C-F240-86C1-4C49A81BAB7C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4976343" y="4884677"/>
            <a:ext cx="41741" cy="897893"/>
          </a:xfrm>
          <a:prstGeom prst="curvedConnector3">
            <a:avLst>
              <a:gd name="adj1" fmla="val 647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0173F4A9-072D-7244-B3B1-8062323DB46B}"/>
              </a:ext>
            </a:extLst>
          </p:cNvPr>
          <p:cNvCxnSpPr>
            <a:cxnSpLocks/>
            <a:stCxn id="15" idx="4"/>
            <a:endCxn id="16" idx="4"/>
          </p:cNvCxnSpPr>
          <p:nvPr/>
        </p:nvCxnSpPr>
        <p:spPr>
          <a:xfrm rot="5400000">
            <a:off x="4068998" y="5411392"/>
            <a:ext cx="23205" cy="1299133"/>
          </a:xfrm>
          <a:prstGeom prst="curvedConnector3">
            <a:avLst>
              <a:gd name="adj1" fmla="val 1085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BB34D91D-BE54-BC4F-9F9F-50DC1C67AAFB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 rot="10800000">
            <a:off x="3069389" y="4898639"/>
            <a:ext cx="73726" cy="907137"/>
          </a:xfrm>
          <a:prstGeom prst="curvedConnector3">
            <a:avLst>
              <a:gd name="adj1" fmla="val 41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3B83B91-FCC9-D242-8131-8E59787BAEDD}"/>
              </a:ext>
            </a:extLst>
          </p:cNvPr>
          <p:cNvCxnSpPr>
            <a:cxnSpLocks/>
            <a:stCxn id="10" idx="6"/>
            <a:endCxn id="69" idx="1"/>
          </p:cNvCxnSpPr>
          <p:nvPr/>
        </p:nvCxnSpPr>
        <p:spPr>
          <a:xfrm>
            <a:off x="5674235" y="4948582"/>
            <a:ext cx="778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0490B06-86AC-1E43-98E7-59AEBEC73A13}"/>
              </a:ext>
            </a:extLst>
          </p:cNvPr>
          <p:cNvSpPr/>
          <p:nvPr/>
        </p:nvSpPr>
        <p:spPr>
          <a:xfrm>
            <a:off x="5723683" y="746083"/>
            <a:ext cx="1209108" cy="455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b="1" dirty="0">
                <a:solidFill>
                  <a:srgbClr val="FF0000"/>
                </a:solidFill>
              </a:rPr>
              <a:t>회원가입</a:t>
            </a:r>
            <a:endParaRPr kumimoji="1" lang="en-US" altLang="x-none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x-none" sz="800" dirty="0">
                <a:solidFill>
                  <a:schemeClr val="tx1"/>
                </a:solidFill>
              </a:rPr>
              <a:t>(</a:t>
            </a:r>
            <a:r>
              <a:rPr kumimoji="1" lang="x-none" altLang="en-US" sz="800" dirty="0">
                <a:solidFill>
                  <a:schemeClr val="tx1"/>
                </a:solidFill>
              </a:rPr>
              <a:t>기타항목</a:t>
            </a:r>
            <a:r>
              <a:rPr kumimoji="1" lang="en-US" altLang="x-none" sz="800" dirty="0">
                <a:solidFill>
                  <a:schemeClr val="tx1"/>
                </a:solidFill>
              </a:rPr>
              <a:t>)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26C512D-9187-2340-A267-99D6E436FD43}"/>
              </a:ext>
            </a:extLst>
          </p:cNvPr>
          <p:cNvSpPr/>
          <p:nvPr/>
        </p:nvSpPr>
        <p:spPr>
          <a:xfrm>
            <a:off x="3150484" y="5210297"/>
            <a:ext cx="178541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i="1" dirty="0">
                <a:solidFill>
                  <a:srgbClr val="005AFF"/>
                </a:solidFill>
              </a:rPr>
              <a:t>총 </a:t>
            </a:r>
            <a:r>
              <a:rPr kumimoji="1" lang="en-US" altLang="ko-KR" sz="800" i="1" dirty="0">
                <a:solidFill>
                  <a:srgbClr val="005AFF"/>
                </a:solidFill>
              </a:rPr>
              <a:t>4</a:t>
            </a:r>
            <a:r>
              <a:rPr kumimoji="1" lang="ko-KR" altLang="en-US" sz="800" i="1" dirty="0">
                <a:solidFill>
                  <a:srgbClr val="005AFF"/>
                </a:solidFill>
              </a:rPr>
              <a:t>단계로 진행</a:t>
            </a:r>
            <a:endParaRPr kumimoji="1" lang="en-US" altLang="ko-KR" sz="800" i="1" dirty="0">
              <a:solidFill>
                <a:srgbClr val="005AFF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7A0F153-6918-814F-9570-21437D4BB83F}"/>
              </a:ext>
            </a:extLst>
          </p:cNvPr>
          <p:cNvSpPr/>
          <p:nvPr/>
        </p:nvSpPr>
        <p:spPr>
          <a:xfrm>
            <a:off x="0" y="68233"/>
            <a:ext cx="1319373" cy="410818"/>
          </a:xfrm>
          <a:prstGeom prst="rect">
            <a:avLst/>
          </a:prstGeom>
          <a:solidFill>
            <a:srgbClr val="005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1000" dirty="0">
                <a:solidFill>
                  <a:schemeClr val="bg1"/>
                </a:solidFill>
              </a:rPr>
              <a:t>개발 시 참조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BD8D6D-9DBB-1842-AB34-74EA1F660CFD}"/>
              </a:ext>
            </a:extLst>
          </p:cNvPr>
          <p:cNvSpPr/>
          <p:nvPr/>
        </p:nvSpPr>
        <p:spPr>
          <a:xfrm>
            <a:off x="3461608" y="1440151"/>
            <a:ext cx="1206393" cy="417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rgbClr val="FF0000"/>
                </a:solidFill>
              </a:rPr>
              <a:t>로그인</a:t>
            </a:r>
            <a:endParaRPr kumimoji="1" lang="en-US" altLang="x-none" sz="8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stCxn id="71" idx="2"/>
            <a:endCxn id="82" idx="0"/>
          </p:cNvCxnSpPr>
          <p:nvPr/>
        </p:nvCxnSpPr>
        <p:spPr>
          <a:xfrm>
            <a:off x="4057402" y="1242963"/>
            <a:ext cx="7403" cy="1971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BCD95E3-E360-444F-837E-E2C8280A31C9}"/>
              </a:ext>
            </a:extLst>
          </p:cNvPr>
          <p:cNvCxnSpPr>
            <a:cxnSpLocks/>
            <a:stCxn id="187" idx="3"/>
            <a:endCxn id="102" idx="1"/>
          </p:cNvCxnSpPr>
          <p:nvPr/>
        </p:nvCxnSpPr>
        <p:spPr>
          <a:xfrm>
            <a:off x="8796838" y="4948582"/>
            <a:ext cx="408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B0F9F64-AD56-5643-853B-AE6EA051F41D}"/>
              </a:ext>
            </a:extLst>
          </p:cNvPr>
          <p:cNvSpPr/>
          <p:nvPr/>
        </p:nvSpPr>
        <p:spPr>
          <a:xfrm>
            <a:off x="9205735" y="4765075"/>
            <a:ext cx="863544" cy="367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</a:rPr>
              <a:t>순위</a:t>
            </a:r>
            <a:r>
              <a:rPr kumimoji="1" lang="en-US" altLang="en-US" sz="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800" b="1" dirty="0">
                <a:solidFill>
                  <a:schemeClr val="tx1"/>
                </a:solidFill>
              </a:rPr>
              <a:t> 정보</a:t>
            </a:r>
            <a:endParaRPr kumimoji="1"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b="1" dirty="0">
                <a:solidFill>
                  <a:schemeClr val="tx1"/>
                </a:solidFill>
              </a:rPr>
              <a:t> 전달</a:t>
            </a:r>
            <a:endParaRPr kumimoji="1" lang="x-none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stCxn id="102" idx="0"/>
            <a:endCxn id="10" idx="0"/>
          </p:cNvCxnSpPr>
          <p:nvPr/>
        </p:nvCxnSpPr>
        <p:spPr>
          <a:xfrm rot="16200000" flipV="1">
            <a:off x="6204000" y="1331567"/>
            <a:ext cx="1296401" cy="5570615"/>
          </a:xfrm>
          <a:prstGeom prst="bentConnector3">
            <a:avLst>
              <a:gd name="adj1" fmla="val 11763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1" idx="3"/>
            <a:endCxn id="139" idx="1"/>
          </p:cNvCxnSpPr>
          <p:nvPr/>
        </p:nvCxnSpPr>
        <p:spPr>
          <a:xfrm>
            <a:off x="4910018" y="974030"/>
            <a:ext cx="8136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다이아몬드 114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8148670" y="705097"/>
            <a:ext cx="1705232" cy="53786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>
                <a:solidFill>
                  <a:schemeClr val="tx1"/>
                </a:solidFill>
              </a:rPr>
              <a:t>Server 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아이디 </a:t>
            </a:r>
            <a:endParaRPr kumimoji="1" lang="en-US" altLang="ko-KR" sz="800" spc="-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spc="-100" dirty="0">
                <a:solidFill>
                  <a:schemeClr val="tx1"/>
                </a:solidFill>
              </a:rPr>
              <a:t>유무 확인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139" idx="3"/>
            <a:endCxn id="115" idx="1"/>
          </p:cNvCxnSpPr>
          <p:nvPr/>
        </p:nvCxnSpPr>
        <p:spPr>
          <a:xfrm>
            <a:off x="6932791" y="974030"/>
            <a:ext cx="121587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B5E743-C409-0748-A617-87187699FB50}"/>
              </a:ext>
            </a:extLst>
          </p:cNvPr>
          <p:cNvSpPr/>
          <p:nvPr/>
        </p:nvSpPr>
        <p:spPr>
          <a:xfrm>
            <a:off x="9001286" y="1226414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YES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CE0ED0B-15F5-9149-B2EB-A56825A7042B}"/>
              </a:ext>
            </a:extLst>
          </p:cNvPr>
          <p:cNvSpPr/>
          <p:nvPr/>
        </p:nvSpPr>
        <p:spPr>
          <a:xfrm>
            <a:off x="8545321" y="544845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NO</a:t>
            </a:r>
          </a:p>
        </p:txBody>
      </p:sp>
      <p:cxnSp>
        <p:nvCxnSpPr>
          <p:cNvPr id="65" name="꺾인 연결선 64"/>
          <p:cNvCxnSpPr>
            <a:stCxn id="115" idx="0"/>
            <a:endCxn id="139" idx="0"/>
          </p:cNvCxnSpPr>
          <p:nvPr/>
        </p:nvCxnSpPr>
        <p:spPr>
          <a:xfrm rot="16200000" flipH="1" flipV="1">
            <a:off x="7644269" y="-610935"/>
            <a:ext cx="40986" cy="2673049"/>
          </a:xfrm>
          <a:prstGeom prst="bentConnector3">
            <a:avLst>
              <a:gd name="adj1" fmla="val -9366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490B06-86AC-1E43-98E7-59AEBEC73A13}"/>
              </a:ext>
            </a:extLst>
          </p:cNvPr>
          <p:cNvSpPr/>
          <p:nvPr/>
        </p:nvSpPr>
        <p:spPr>
          <a:xfrm>
            <a:off x="8396732" y="1435116"/>
            <a:ext cx="1209108" cy="4558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en-US" sz="800" b="1" dirty="0">
                <a:solidFill>
                  <a:srgbClr val="FF0000"/>
                </a:solidFill>
              </a:rPr>
              <a:t>회원</a:t>
            </a:r>
            <a:r>
              <a:rPr kumimoji="1" lang="en-US" altLang="en-US" sz="8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800" b="1" dirty="0">
                <a:solidFill>
                  <a:srgbClr val="FF0000"/>
                </a:solidFill>
              </a:rPr>
              <a:t>정보 저장</a:t>
            </a:r>
            <a:endParaRPr kumimoji="1" lang="x-none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115" idx="2"/>
            <a:endCxn id="123" idx="0"/>
          </p:cNvCxnSpPr>
          <p:nvPr/>
        </p:nvCxnSpPr>
        <p:spPr>
          <a:xfrm>
            <a:off x="9001286" y="1242963"/>
            <a:ext cx="0" cy="19215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23" idx="1"/>
            <a:endCxn id="82" idx="3"/>
          </p:cNvCxnSpPr>
          <p:nvPr/>
        </p:nvCxnSpPr>
        <p:spPr>
          <a:xfrm flipH="1" flipV="1">
            <a:off x="4668001" y="1648714"/>
            <a:ext cx="3728731" cy="14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E3A96AE2-A145-A74C-8987-A132A941FA21}"/>
              </a:ext>
            </a:extLst>
          </p:cNvPr>
          <p:cNvSpPr/>
          <p:nvPr/>
        </p:nvSpPr>
        <p:spPr>
          <a:xfrm>
            <a:off x="8269434" y="2317607"/>
            <a:ext cx="1488838" cy="450339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x-none" sz="800" spc="-100" dirty="0">
                <a:solidFill>
                  <a:schemeClr val="tx1"/>
                </a:solidFill>
              </a:rPr>
              <a:t>ID  </a:t>
            </a:r>
            <a:r>
              <a:rPr kumimoji="1" lang="ko-KR" altLang="en-US" sz="800" spc="-100" dirty="0">
                <a:solidFill>
                  <a:schemeClr val="tx1"/>
                </a:solidFill>
              </a:rPr>
              <a:t>비밀번호</a:t>
            </a:r>
            <a:endParaRPr kumimoji="1" lang="en-US" altLang="ko-KR" sz="800" spc="-1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800" spc="-100" dirty="0">
                <a:solidFill>
                  <a:schemeClr val="tx1"/>
                </a:solidFill>
              </a:rPr>
              <a:t> 확인</a:t>
            </a:r>
            <a:endParaRPr kumimoji="1" lang="en-US" altLang="x-none" sz="800" spc="-1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82" idx="2"/>
            <a:endCxn id="129" idx="1"/>
          </p:cNvCxnSpPr>
          <p:nvPr/>
        </p:nvCxnSpPr>
        <p:spPr>
          <a:xfrm rot="16200000" flipH="1">
            <a:off x="5824369" y="97711"/>
            <a:ext cx="685501" cy="4204629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B5E743-C409-0748-A617-87187699FB50}"/>
              </a:ext>
            </a:extLst>
          </p:cNvPr>
          <p:cNvSpPr/>
          <p:nvPr/>
        </p:nvSpPr>
        <p:spPr>
          <a:xfrm>
            <a:off x="8545321" y="2679671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YES</a:t>
            </a:r>
          </a:p>
        </p:txBody>
      </p:sp>
      <p:cxnSp>
        <p:nvCxnSpPr>
          <p:cNvPr id="81" name="꺾인 연결선 80"/>
          <p:cNvCxnSpPr>
            <a:stCxn id="129" idx="2"/>
            <a:endCxn id="10" idx="0"/>
          </p:cNvCxnSpPr>
          <p:nvPr/>
        </p:nvCxnSpPr>
        <p:spPr>
          <a:xfrm rot="5400000">
            <a:off x="6190009" y="644830"/>
            <a:ext cx="700728" cy="4946961"/>
          </a:xfrm>
          <a:prstGeom prst="bentConnector3">
            <a:avLst>
              <a:gd name="adj1" fmla="val 2291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CE0ED0B-15F5-9149-B2EB-A56825A7042B}"/>
              </a:ext>
            </a:extLst>
          </p:cNvPr>
          <p:cNvSpPr/>
          <p:nvPr/>
        </p:nvSpPr>
        <p:spPr>
          <a:xfrm>
            <a:off x="8410439" y="2242694"/>
            <a:ext cx="3466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x-none" sz="700" dirty="0"/>
              <a:t>NO</a:t>
            </a:r>
          </a:p>
        </p:txBody>
      </p:sp>
      <p:cxnSp>
        <p:nvCxnSpPr>
          <p:cNvPr id="98" name="구부러진 연결선 97"/>
          <p:cNvCxnSpPr>
            <a:stCxn id="129" idx="0"/>
            <a:endCxn id="82" idx="3"/>
          </p:cNvCxnSpPr>
          <p:nvPr/>
        </p:nvCxnSpPr>
        <p:spPr>
          <a:xfrm rot="16200000" flipV="1">
            <a:off x="6506481" y="-189765"/>
            <a:ext cx="668893" cy="434585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EDD348F-F3D9-9841-A78A-96594A19655F}"/>
              </a:ext>
            </a:extLst>
          </p:cNvPr>
          <p:cNvSpPr/>
          <p:nvPr/>
        </p:nvSpPr>
        <p:spPr>
          <a:xfrm>
            <a:off x="3755272" y="3822482"/>
            <a:ext cx="575836" cy="53357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800" dirty="0">
                <a:solidFill>
                  <a:schemeClr val="tx1"/>
                </a:solidFill>
              </a:rPr>
              <a:t>대기실 화면</a:t>
            </a:r>
            <a:endParaRPr kumimoji="1"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2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랭킹 정보 저장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저장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449760" y="2475607"/>
            <a:ext cx="240772" cy="215444"/>
            <a:chOff x="4967002" y="1287539"/>
            <a:chExt cx="270745" cy="24226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4" y="2353438"/>
            <a:ext cx="4724400" cy="2295525"/>
          </a:xfrm>
          <a:prstGeom prst="rect">
            <a:avLst/>
          </a:prstGeom>
        </p:spPr>
      </p:pic>
      <p:grpSp>
        <p:nvGrpSpPr>
          <p:cNvPr id="32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05399" y="2482721"/>
            <a:ext cx="240771" cy="215444"/>
            <a:chOff x="4967004" y="1287539"/>
            <a:chExt cx="270745" cy="24226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993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push_man_server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기록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사용자 목록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접속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중인 사용자 목록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대기실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게임 중 사용자 상태에 따라 구분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" y="963502"/>
            <a:ext cx="5980816" cy="5141162"/>
          </a:xfrm>
          <a:prstGeom prst="rect">
            <a:avLst/>
          </a:prstGeom>
        </p:spPr>
      </p:pic>
      <p:grpSp>
        <p:nvGrpSpPr>
          <p:cNvPr id="1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90792" y="1263548"/>
            <a:ext cx="240771" cy="215445"/>
            <a:chOff x="7865053" y="1206543"/>
            <a:chExt cx="270744" cy="2422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99897" y="3426360"/>
            <a:ext cx="240771" cy="215445"/>
            <a:chOff x="7865053" y="1206543"/>
            <a:chExt cx="270744" cy="24226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083065" y="3246565"/>
            <a:ext cx="240772" cy="215444"/>
            <a:chOff x="7865053" y="1206543"/>
            <a:chExt cx="270745" cy="2422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739174" y="5871262"/>
            <a:ext cx="240772" cy="215444"/>
            <a:chOff x="7865053" y="1206543"/>
            <a:chExt cx="270745" cy="2422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33262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프로그램 실행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서버 연결 시도 및 로딩 화면 제공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실패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재연결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 다이얼로그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재시도 시 연결할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재입력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완료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WebView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로딩 화면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" y="919297"/>
            <a:ext cx="2676525" cy="2600325"/>
          </a:xfrm>
          <a:prstGeom prst="rect">
            <a:avLst/>
          </a:prstGeom>
        </p:spPr>
      </p:pic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36017" y="1169308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90" y="1485643"/>
            <a:ext cx="3448050" cy="1857375"/>
          </a:xfrm>
          <a:prstGeom prst="rect">
            <a:avLst/>
          </a:prstGeom>
        </p:spPr>
      </p:pic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88554" y="1364180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8" y="4281542"/>
            <a:ext cx="2770275" cy="1666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99" y="4499740"/>
            <a:ext cx="3857625" cy="1257300"/>
          </a:xfrm>
          <a:prstGeom prst="rect">
            <a:avLst/>
          </a:prstGeom>
        </p:spPr>
      </p:pic>
      <p:grpSp>
        <p:nvGrpSpPr>
          <p:cNvPr id="2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421283" y="4066098"/>
            <a:ext cx="240772" cy="215444"/>
            <a:chOff x="4967002" y="1287539"/>
            <a:chExt cx="270745" cy="24226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205939" y="4173324"/>
            <a:ext cx="240772" cy="215444"/>
            <a:chOff x="4967002" y="1287539"/>
            <a:chExt cx="270745" cy="24226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4F5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sz="1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100981</TotalTime>
  <Words>699</Words>
  <Application>Microsoft Office PowerPoint</Application>
  <PresentationFormat>와이드스크린</PresentationFormat>
  <Paragraphs>279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Gyumin Kim</cp:lastModifiedBy>
  <cp:revision>2185</cp:revision>
  <dcterms:created xsi:type="dcterms:W3CDTF">2020-05-07T05:15:15Z</dcterms:created>
  <dcterms:modified xsi:type="dcterms:W3CDTF">2024-01-01T10:16:40Z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C:\Users\ME\Desktop\썬팅 사용자기획서20200513_V1.0.pptx</vt:lpwstr>
  </property>
</Properties>
</file>