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978" r:id="rId4"/>
    <p:sldId id="959" r:id="rId5"/>
    <p:sldId id="979" r:id="rId6"/>
    <p:sldId id="985" r:id="rId7"/>
    <p:sldId id="986" r:id="rId8"/>
    <p:sldId id="984" r:id="rId9"/>
    <p:sldId id="982" r:id="rId10"/>
    <p:sldId id="987" r:id="rId11"/>
    <p:sldId id="983" r:id="rId12"/>
    <p:sldId id="976" r:id="rId13"/>
    <p:sldId id="284" r:id="rId14"/>
    <p:sldId id="988" r:id="rId15"/>
    <p:sldId id="989" r:id="rId16"/>
    <p:sldId id="990" r:id="rId17"/>
    <p:sldId id="69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476" initials="7" lastIdx="1" clrIdx="0">
    <p:extLst>
      <p:ext uri="{19B8F6BF-5375-455C-9EA6-DF929625EA0E}">
        <p15:presenceInfo xmlns:p15="http://schemas.microsoft.com/office/powerpoint/2012/main" userId="747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FF"/>
    <a:srgbClr val="134F5C"/>
    <a:srgbClr val="4097FF"/>
    <a:srgbClr val="FC6545"/>
    <a:srgbClr val="9296A2"/>
    <a:srgbClr val="F2F2F2"/>
    <a:srgbClr val="2B224B"/>
    <a:srgbClr val="014BB4"/>
    <a:srgbClr val="D8D8D8"/>
    <a:srgbClr val="CB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0" autoAdjust="0"/>
    <p:restoredTop sz="96730" autoAdjust="0"/>
  </p:normalViewPr>
  <p:slideViewPr>
    <p:cSldViewPr snapToGrid="0">
      <p:cViewPr varScale="1">
        <p:scale>
          <a:sx n="69" d="100"/>
          <a:sy n="69" d="100"/>
        </p:scale>
        <p:origin x="9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83B4A-CB6F-452C-80D1-39926932AFE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D310D-B92F-4C3E-B8A1-77CC78405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4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①②③④⑤⑥⑦⑧⑨⑩⑪⑬⑭⑮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D310D-B92F-4C3E-B8A1-77CC784056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9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4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6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9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5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6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4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5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9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7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4569-71CE-490B-9325-13ED59CA990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6920-BF8A-4059-BF37-7155DCA82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37923" y="1256080"/>
            <a:ext cx="8116154" cy="2469258"/>
            <a:chOff x="894923" y="1862983"/>
            <a:chExt cx="8116154" cy="246925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94923" y="1862983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4923" y="3298677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2"/>
            <p:cNvSpPr txBox="1">
              <a:spLocks noChangeArrowheads="1"/>
            </p:cNvSpPr>
            <p:nvPr/>
          </p:nvSpPr>
          <p:spPr bwMode="auto">
            <a:xfrm>
              <a:off x="2149993" y="3511265"/>
              <a:ext cx="5606015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2024.01.10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61393" y="4101409"/>
              <a:ext cx="25832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Document Version </a:t>
              </a:r>
              <a:r>
                <a:rPr lang="en-US" altLang="ko-KR" sz="9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1.0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Rectangle 22"/>
            <p:cNvSpPr txBox="1">
              <a:spLocks noChangeArrowheads="1"/>
            </p:cNvSpPr>
            <p:nvPr/>
          </p:nvSpPr>
          <p:spPr bwMode="auto">
            <a:xfrm>
              <a:off x="1519946" y="2767596"/>
              <a:ext cx="6866108" cy="318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15" rIns="0" bIns="45715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457109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914217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1371326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1828434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0"/>
                </a:spcBef>
              </a:pPr>
              <a:r>
                <a:rPr lang="ko-KR" altLang="en-US" sz="14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애플리케이션 스토리보드</a:t>
              </a:r>
              <a:endParaRPr lang="en-US" altLang="ko-KR" sz="1400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92415" y="1492012"/>
            <a:ext cx="280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Health Kiosk</a:t>
            </a:r>
          </a:p>
        </p:txBody>
      </p:sp>
    </p:spTree>
    <p:extLst>
      <p:ext uri="{BB962C8B-B14F-4D97-AF65-F5344CB8AC3E}">
        <p14:creationId xmlns:p14="http://schemas.microsoft.com/office/powerpoint/2010/main" val="21048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49017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r>
                        <a:rPr lang="en-US" altLang="ko-KR" sz="9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/member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Client Main Login Page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Client Main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회원가입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Page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StackPane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을 이용한 단일 스테이지 화면 전환 구현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186293" y="966593"/>
            <a:ext cx="240771" cy="215444"/>
            <a:chOff x="4967004" y="1287539"/>
            <a:chExt cx="270745" cy="242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265903" y="3596685"/>
            <a:ext cx="240772" cy="215444"/>
            <a:chOff x="4967002" y="1287539"/>
            <a:chExt cx="270745" cy="24226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06" y="920391"/>
            <a:ext cx="5296244" cy="26968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6" y="3761653"/>
            <a:ext cx="5296244" cy="26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4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71585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선택 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스테이지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사용자 리스트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입장 시 삭제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룸 출력 창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별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millis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sconds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랭킹 정보 출력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무대로 이동 버튼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입력 필드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 전체 채팅 전송 버튼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2" y="1991906"/>
            <a:ext cx="6847655" cy="4227908"/>
          </a:xfrm>
          <a:prstGeom prst="rect">
            <a:avLst/>
          </a:prstGeom>
        </p:spPr>
      </p:pic>
      <p:grpSp>
        <p:nvGrpSpPr>
          <p:cNvPr id="7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104153" y="2188827"/>
            <a:ext cx="240771" cy="215444"/>
            <a:chOff x="4967004" y="1287539"/>
            <a:chExt cx="270745" cy="24226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16032" y="2195941"/>
            <a:ext cx="240771" cy="215444"/>
            <a:chOff x="4967004" y="1287539"/>
            <a:chExt cx="270745" cy="24226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637873" y="5998585"/>
            <a:ext cx="240772" cy="215444"/>
            <a:chOff x="4967004" y="1287539"/>
            <a:chExt cx="270745" cy="24226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924530" y="3264600"/>
            <a:ext cx="240772" cy="215444"/>
            <a:chOff x="4967004" y="1287539"/>
            <a:chExt cx="270745" cy="24226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647379" y="2015297"/>
            <a:ext cx="240772" cy="215444"/>
            <a:chOff x="4967004" y="1287539"/>
            <a:chExt cx="270745" cy="24226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802848" y="4549490"/>
            <a:ext cx="240772" cy="215444"/>
            <a:chOff x="4967004" y="1287539"/>
            <a:chExt cx="270745" cy="242265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99093" y="5791270"/>
            <a:ext cx="240772" cy="215444"/>
            <a:chOff x="4967004" y="1287539"/>
            <a:chExt cx="270745" cy="242265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75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0792"/>
              </p:ext>
            </p:extLst>
          </p:nvPr>
        </p:nvGraphicFramePr>
        <p:xfrm>
          <a:off x="424203" y="505525"/>
          <a:ext cx="11317718" cy="6380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STOP 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종료 및 초기화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 label – START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진행 시 진행 시간 표현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대기실로 돌아가기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표현된 돌을 집으로 밀어 넣는 게임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돌이 찬 집을 이미지로표현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벽은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케릭터가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이동할 수 없는 공간으로 표현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푸쉬맨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캐릭터를 이용하여 돌을 이동 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돌을 집으로 넣으면 성공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스테이지 이동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진행 완료 시 알림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1" y="949446"/>
            <a:ext cx="3483099" cy="5029538"/>
          </a:xfrm>
          <a:prstGeom prst="rect">
            <a:avLst/>
          </a:prstGeom>
        </p:spPr>
      </p:pic>
      <p:grpSp>
        <p:nvGrpSpPr>
          <p:cNvPr id="2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433112" y="2599164"/>
            <a:ext cx="240772" cy="215444"/>
            <a:chOff x="4967002" y="1287539"/>
            <a:chExt cx="270745" cy="24226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43949" y="2940391"/>
            <a:ext cx="240772" cy="215444"/>
            <a:chOff x="4966993" y="1287538"/>
            <a:chExt cx="270745" cy="24226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8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43949" y="3704692"/>
            <a:ext cx="240772" cy="215444"/>
            <a:chOff x="4967002" y="1287539"/>
            <a:chExt cx="270745" cy="24226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5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61834" y="5282774"/>
            <a:ext cx="240772" cy="215444"/>
            <a:chOff x="4967002" y="1287539"/>
            <a:chExt cx="270745" cy="24226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8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096840" y="5639192"/>
            <a:ext cx="240771" cy="215444"/>
            <a:chOff x="4967002" y="1287539"/>
            <a:chExt cx="270745" cy="24226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1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52762" y="5317574"/>
            <a:ext cx="240772" cy="215444"/>
            <a:chOff x="4967002" y="1287539"/>
            <a:chExt cx="270745" cy="24226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1303342" y="5297002"/>
            <a:ext cx="240772" cy="215444"/>
            <a:chOff x="4967002" y="1287539"/>
            <a:chExt cx="270745" cy="24226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3776659" y="5317574"/>
            <a:ext cx="240772" cy="215444"/>
            <a:chOff x="4967002" y="1287539"/>
            <a:chExt cx="270745" cy="24226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61" y="949446"/>
            <a:ext cx="3462589" cy="5031236"/>
          </a:xfrm>
          <a:prstGeom prst="rect">
            <a:avLst/>
          </a:prstGeom>
        </p:spPr>
      </p:pic>
      <p:grpSp>
        <p:nvGrpSpPr>
          <p:cNvPr id="7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126611" y="3356493"/>
            <a:ext cx="240772" cy="215444"/>
            <a:chOff x="4966993" y="1287538"/>
            <a:chExt cx="270745" cy="24226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6993" y="1287538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9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0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64783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latin typeface="맑은 고딕" pitchFamily="50" charset="-127"/>
                          <a:ea typeface="맑은 고딕" pitchFamily="50" charset="-127"/>
                        </a:rPr>
                        <a:t>Path – project/push_man/game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Stage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구성 예정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9" y="874857"/>
            <a:ext cx="1739994" cy="2512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87" y="874858"/>
            <a:ext cx="1744114" cy="2518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727" y="874858"/>
            <a:ext cx="1739994" cy="25125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770" y="874858"/>
            <a:ext cx="1739994" cy="25125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88" y="3698862"/>
            <a:ext cx="1737155" cy="25084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028" y="3698860"/>
            <a:ext cx="1737155" cy="2508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566" y="3698859"/>
            <a:ext cx="1737155" cy="25084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770" y="3698859"/>
            <a:ext cx="1737155" cy="25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1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64230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정보 확인 요청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정보 및 스테이지 별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클리어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출력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탈퇴 요청 처리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backup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테이블로 회원 정보 이관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33" y="874857"/>
            <a:ext cx="4358585" cy="2549987"/>
          </a:xfrm>
          <a:prstGeom prst="rect">
            <a:avLst/>
          </a:prstGeom>
        </p:spPr>
      </p:pic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51" y="3786793"/>
            <a:ext cx="4417367" cy="2630632"/>
          </a:xfrm>
          <a:prstGeom prst="rect">
            <a:avLst/>
          </a:prstGeom>
        </p:spPr>
      </p:pic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90548" y="4046782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981162" y="5871262"/>
            <a:ext cx="240772" cy="215444"/>
            <a:chOff x="4967004" y="1287539"/>
            <a:chExt cx="270745" cy="24226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63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17968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상대방 회원 정보 확인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상대방 회원 정보는 정보만 확인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90548" y="4046782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1" y="874857"/>
            <a:ext cx="4385846" cy="2707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51" y="3731771"/>
            <a:ext cx="4385846" cy="26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9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966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watting_room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요청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창을 이용해 회원간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 Info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5522734" y="1530923"/>
            <a:ext cx="240771" cy="215444"/>
            <a:chOff x="4967004" y="1287539"/>
            <a:chExt cx="270745" cy="24226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01780" y="3608956"/>
            <a:ext cx="240772" cy="215444"/>
            <a:chOff x="4967004" y="1287539"/>
            <a:chExt cx="270745" cy="24226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2" y="896505"/>
            <a:ext cx="4385846" cy="2707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33" y="3864337"/>
            <a:ext cx="2876550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230" y="3864337"/>
            <a:ext cx="2876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25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11959" y="2760434"/>
            <a:ext cx="2768082" cy="494127"/>
            <a:chOff x="3568959" y="2760434"/>
            <a:chExt cx="2768082" cy="494127"/>
          </a:xfrm>
        </p:grpSpPr>
        <p:sp>
          <p:nvSpPr>
            <p:cNvPr id="2" name="Text Box 8"/>
            <p:cNvSpPr txBox="1">
              <a:spLocks noChangeArrowheads="1"/>
            </p:cNvSpPr>
            <p:nvPr/>
          </p:nvSpPr>
          <p:spPr bwMode="auto">
            <a:xfrm>
              <a:off x="3568959" y="2760434"/>
              <a:ext cx="2768082" cy="234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1pPr>
              <a:lvl2pPr marL="742950" indent="-28575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2pPr>
              <a:lvl3pPr marL="11430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3pPr>
              <a:lvl4pPr marL="16002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4pPr>
              <a:lvl5pPr marL="2057400" indent="-228600" algn="ctr" eaLnBrk="0" fontAlgn="ctr" hangingPunct="0"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itchFamily="34" charset="0"/>
                  <a:ea typeface="굴림" charset="-127"/>
                </a:defRPr>
              </a:lvl9pPr>
            </a:lstStyle>
            <a:p>
              <a:pPr lvl="0" eaLnBrk="1" fontAlgn="base" hangingPunct="1">
                <a:lnSpc>
                  <a:spcPts val="2000"/>
                </a:lnSpc>
                <a:spcBef>
                  <a:spcPts val="600"/>
                </a:spcBef>
              </a:pP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End of Document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4881020" y="3254561"/>
              <a:ext cx="143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9337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363" y="235938"/>
            <a:ext cx="92091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+mj-ea"/>
                <a:ea typeface="+mj-ea"/>
                <a:cs typeface="+mj-cs"/>
              </a:rPr>
              <a:t>Version history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5" name="Group 6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33603"/>
              </p:ext>
            </p:extLst>
          </p:nvPr>
        </p:nvGraphicFramePr>
        <p:xfrm>
          <a:off x="387926" y="620444"/>
          <a:ext cx="11274830" cy="5508958"/>
        </p:xfrm>
        <a:graphic>
          <a:graphicData uri="http://schemas.openxmlformats.org/drawingml/2006/table">
            <a:tbl>
              <a:tblPr/>
              <a:tblGrid>
                <a:gridCol w="113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3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0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Date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Version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Change Summary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Author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Topic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Page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체" pitchFamily="49" charset="-127"/>
                        </a:rPr>
                        <a:t>Comments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2024.01.02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프로세스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– 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프로세스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2023.12.29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 및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2023.12.30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화면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On, Off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2024.01.02-03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클라이언트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&lt;-&gt;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연결 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2024.01.04-05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등록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 가입 로그인 페이지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2024.01.05-06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고객관리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대기실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2024.01.05-06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출석부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2024.01.06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김규민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출석부 서버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클라이언트 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게임 스테이지 추가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2024.01.08-09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이준호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회원권 등록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2024.01.02-03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송상엽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락커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페이지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2024.01.08-09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송상엽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프론트 엔드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2024.01.02-09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이준호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송상엽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프론트 엔드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fxml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99639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V1.1 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예정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이준호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송상엽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매출관리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08571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V1.1 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예정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송상엽</a:t>
                      </a: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매출통계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582570"/>
                  </a:ext>
                </a:extLst>
              </a:tr>
              <a:tr h="31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66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18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82546" y="2695513"/>
            <a:ext cx="4626907" cy="1466974"/>
            <a:chOff x="4079776" y="2620780"/>
            <a:chExt cx="4626907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00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3546788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Health Kiosk 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프로세스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49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D5BA5F8A-8381-E944-4D89-3CED4DE4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5" y="1022158"/>
            <a:ext cx="6940732" cy="5443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8B0FC-F141-C66A-58B8-25C89D20656F}"/>
              </a:ext>
            </a:extLst>
          </p:cNvPr>
          <p:cNvSpPr txBox="1"/>
          <p:nvPr/>
        </p:nvSpPr>
        <p:spPr>
          <a:xfrm>
            <a:off x="0" y="280173"/>
            <a:ext cx="183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전체 프로세스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ADBFA-DC20-8A28-D043-96E15626CFAA}"/>
              </a:ext>
            </a:extLst>
          </p:cNvPr>
          <p:cNvCxnSpPr/>
          <p:nvPr/>
        </p:nvCxnSpPr>
        <p:spPr>
          <a:xfrm>
            <a:off x="0" y="680283"/>
            <a:ext cx="183750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9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211522" cy="1466974"/>
            <a:chOff x="4079776" y="2620780"/>
            <a:chExt cx="3211522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131403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Server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8194A9-9485-FBD2-0CB9-42126021442B}"/>
              </a:ext>
            </a:extLst>
          </p:cNvPr>
          <p:cNvSpPr txBox="1"/>
          <p:nvPr/>
        </p:nvSpPr>
        <p:spPr>
          <a:xfrm>
            <a:off x="0" y="280173"/>
            <a:ext cx="183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전체 프로세스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3C38FA-CA98-5696-91D2-3C779931FF59}"/>
              </a:ext>
            </a:extLst>
          </p:cNvPr>
          <p:cNvCxnSpPr/>
          <p:nvPr/>
        </p:nvCxnSpPr>
        <p:spPr>
          <a:xfrm>
            <a:off x="0" y="680283"/>
            <a:ext cx="18375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1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57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29937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push_man_server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/ Close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client 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기록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Server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사용자 목록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접속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중인 사용자 목록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대기실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게임 중 사용자 상태에 따라 구분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 / Close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3" y="963502"/>
            <a:ext cx="5980816" cy="5141162"/>
          </a:xfrm>
          <a:prstGeom prst="rect">
            <a:avLst/>
          </a:prstGeom>
        </p:spPr>
      </p:pic>
      <p:grpSp>
        <p:nvGrpSpPr>
          <p:cNvPr id="10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490792" y="1263548"/>
            <a:ext cx="240771" cy="215445"/>
            <a:chOff x="7865053" y="1206543"/>
            <a:chExt cx="270744" cy="24226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4" cy="242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3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3299897" y="3426360"/>
            <a:ext cx="240771" cy="215445"/>
            <a:chOff x="7865053" y="1206543"/>
            <a:chExt cx="270744" cy="24226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4" cy="242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6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6083065" y="3246565"/>
            <a:ext cx="240772" cy="215444"/>
            <a:chOff x="7865053" y="1206543"/>
            <a:chExt cx="270745" cy="24226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5" cy="242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4739174" y="5871262"/>
            <a:ext cx="240772" cy="215444"/>
            <a:chOff x="7865053" y="1206543"/>
            <a:chExt cx="270745" cy="24226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7918113" y="1246632"/>
              <a:ext cx="180000" cy="180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7865053" y="1206543"/>
              <a:ext cx="270745" cy="242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96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211522" cy="1466974"/>
            <a:chOff x="4079776" y="2620780"/>
            <a:chExt cx="3211522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02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131403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8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33262"/>
              </p:ext>
            </p:extLst>
          </p:nvPr>
        </p:nvGraphicFramePr>
        <p:xfrm>
          <a:off x="424203" y="505525"/>
          <a:ext cx="11317718" cy="605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Path – project/</a:t>
                      </a:r>
                      <a:r>
                        <a:rPr lang="en-US" altLang="ko-KR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push_man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r>
                        <a:rPr lang="en-US" altLang="ko-KR" sz="9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/member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="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Push Man Game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Screen Object Description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클라이언트 프로그램 실행 시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background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서버 연결 시도 및 로딩 화면 제공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실패 시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재연결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시도 다이얼로그 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재시도 시 연결할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 재입력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-1800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완료 시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WebView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이용한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로딩 화면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+mj-ea"/>
                        <a:buNone/>
                      </a:pPr>
                      <a:endParaRPr lang="en-US" altLang="ko-KR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71087" y="1361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1298-93CF-234B-ADD4-170A99D59429}"/>
              </a:ext>
            </a:extLst>
          </p:cNvPr>
          <p:cNvSpPr txBox="1"/>
          <p:nvPr/>
        </p:nvSpPr>
        <p:spPr>
          <a:xfrm>
            <a:off x="1989999" y="5763540"/>
            <a:ext cx="2407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0" y="919297"/>
            <a:ext cx="2676525" cy="2600325"/>
          </a:xfrm>
          <a:prstGeom prst="rect">
            <a:avLst/>
          </a:prstGeom>
        </p:spPr>
      </p:pic>
      <p:grpSp>
        <p:nvGrpSpPr>
          <p:cNvPr id="1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936017" y="1169308"/>
            <a:ext cx="240771" cy="215444"/>
            <a:chOff x="4967004" y="1287539"/>
            <a:chExt cx="270745" cy="242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4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90" y="1485643"/>
            <a:ext cx="3448050" cy="1857375"/>
          </a:xfrm>
          <a:prstGeom prst="rect">
            <a:avLst/>
          </a:prstGeom>
        </p:spPr>
      </p:pic>
      <p:grpSp>
        <p:nvGrpSpPr>
          <p:cNvPr id="19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288554" y="1364180"/>
            <a:ext cx="240772" cy="215444"/>
            <a:chOff x="4967002" y="1287539"/>
            <a:chExt cx="270745" cy="24226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278" y="4281542"/>
            <a:ext cx="2770275" cy="16661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99" y="4499740"/>
            <a:ext cx="3857625" cy="1257300"/>
          </a:xfrm>
          <a:prstGeom prst="rect">
            <a:avLst/>
          </a:prstGeom>
        </p:spPr>
      </p:pic>
      <p:grpSp>
        <p:nvGrpSpPr>
          <p:cNvPr id="24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7421283" y="4066098"/>
            <a:ext cx="240772" cy="215444"/>
            <a:chOff x="4967002" y="1287539"/>
            <a:chExt cx="270745" cy="24226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그룹 187">
            <a:extLst>
              <a:ext uri="{FF2B5EF4-FFF2-40B4-BE49-F238E27FC236}">
                <a16:creationId xmlns:a16="http://schemas.microsoft.com/office/drawing/2014/main" id="{DDDC92A5-366C-E947-A531-7ED2C54D80A6}"/>
              </a:ext>
            </a:extLst>
          </p:cNvPr>
          <p:cNvGrpSpPr/>
          <p:nvPr/>
        </p:nvGrpSpPr>
        <p:grpSpPr>
          <a:xfrm>
            <a:off x="2205939" y="4173324"/>
            <a:ext cx="240772" cy="215444"/>
            <a:chOff x="4967002" y="1287539"/>
            <a:chExt cx="270745" cy="24226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B91AD16-8166-7C48-9DE1-575A6F900C76}"/>
                </a:ext>
              </a:extLst>
            </p:cNvPr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800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A51298-93CF-234B-ADD4-170A99D59429}"/>
                </a:ext>
              </a:extLst>
            </p:cNvPr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3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34F5C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sz="10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101022</TotalTime>
  <Words>665</Words>
  <Application>Microsoft Office PowerPoint</Application>
  <PresentationFormat>와이드스크린</PresentationFormat>
  <Paragraphs>270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나눔바른고딕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Gyumin Kim</cp:lastModifiedBy>
  <cp:revision>2196</cp:revision>
  <dcterms:created xsi:type="dcterms:W3CDTF">2020-05-07T05:15:15Z</dcterms:created>
  <dcterms:modified xsi:type="dcterms:W3CDTF">2024-01-08T11:41:13Z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C:\Users\ME\Desktop\썬팅 사용자기획서20200513_V1.0.pptx</vt:lpwstr>
  </property>
</Properties>
</file>