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302" r:id="rId2"/>
    <p:sldId id="300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1" r:id="rId12"/>
    <p:sldId id="294" r:id="rId13"/>
    <p:sldId id="28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휴먼모음T" panose="02030504000101010101" pitchFamily="18" charset="-127"/>
      <p:regular r:id="rId22"/>
    </p:embeddedFont>
    <p:embeddedFont>
      <p:font typeface="휴먼둥근헤드라인" panose="02030504000101010101" pitchFamily="18" charset="-127"/>
      <p:regular r:id="rId23"/>
    </p:embeddedFont>
    <p:embeddedFont>
      <p:font typeface="HY견고딕" panose="02030600000101010101" pitchFamily="18" charset="-127"/>
      <p:regular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569"/>
    <a:srgbClr val="939597"/>
    <a:srgbClr val="E41A00"/>
    <a:srgbClr val="F5DF4D"/>
    <a:srgbClr val="F2F2F2"/>
    <a:srgbClr val="0165B2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115" d="100"/>
          <a:sy n="115" d="100"/>
        </p:scale>
        <p:origin x="246" y="108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2023-12-27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부산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IT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아카데미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명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ko-KR" altLang="en-US" sz="1500" spc="6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국가기간</a:t>
            </a:r>
            <a:r>
              <a:rPr lang="en-US" altLang="ko-KR" sz="1500" spc="6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1500" spc="6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전략산업직종훈련</a:t>
            </a:r>
            <a:endParaRPr lang="ko-KR" altLang="en-US" sz="1500" spc="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③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④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: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변경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⑤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결과물에 대한 프로젝트 기획 의도와의 부합 정도 및 실무 활용 가능 정도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대표 프로젝트의 팀 별로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3290182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증빙자료를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93829" y="4070539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 및 작성요령 등은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모두 삭제 후 제출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103" y="317242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357" y="39859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추가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14533"/>
              </p:ext>
            </p:extLst>
          </p:nvPr>
        </p:nvGraphicFramePr>
        <p:xfrm>
          <a:off x="1271464" y="2676732"/>
          <a:ext cx="9649072" cy="341738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활동 내용 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04332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가능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하나의 사례로 간단하게 제시한 것이므로 프로젝트의 성격에 따라 보다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자세하게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과정에서는 활용된 기술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결과는 그 과정이 잘 드러날 수 있도록 가공 과정부터 활용까지 전체적인 프로세스를 확인할 수 있도록 단계별로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드러날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defRPr/>
            </a:pPr>
            <a:endParaRPr lang="en-US" altLang="ko-KR" sz="1600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en-US" altLang="ko-KR" sz="1600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추출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Glove)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–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문맥상 유사성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이해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①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LG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형식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②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1876</TotalTime>
  <Words>831</Words>
  <Application>Microsoft Office PowerPoint</Application>
  <PresentationFormat>와이드스크린</PresentationFormat>
  <Paragraphs>146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Calibri</vt:lpstr>
      <vt:lpstr>Wingdings</vt:lpstr>
      <vt:lpstr>맑은 고딕</vt:lpstr>
      <vt:lpstr>휴먼모음T</vt:lpstr>
      <vt:lpstr>Arial</vt:lpstr>
      <vt:lpstr>휴먼둥근헤드라인</vt:lpstr>
      <vt:lpstr>HY견고딕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hap0p</cp:lastModifiedBy>
  <cp:revision>205</cp:revision>
  <dcterms:created xsi:type="dcterms:W3CDTF">2014-04-29T00:37:20Z</dcterms:created>
  <dcterms:modified xsi:type="dcterms:W3CDTF">2023-12-27T06:48:56Z</dcterms:modified>
</cp:coreProperties>
</file>