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2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AEB8-FA53-4709-8A17-24604FFAD014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8"/>
          </a:xfrm>
          <a:solidFill>
            <a:schemeClr val="bg1">
              <a:lumMod val="50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Pilot JavaFX </a:t>
            </a:r>
            <a:r>
              <a:rPr lang="en-US" altLang="ko-KR" sz="3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Netwotk</a:t>
            </a:r>
            <a:r>
              <a:rPr lang="en-US" altLang="ko-KR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Project</a:t>
            </a:r>
            <a:endParaRPr lang="ko-KR" alt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5877272"/>
          </a:xfrm>
          <a:solidFill>
            <a:schemeClr val="bg1">
              <a:lumMod val="50000"/>
              <a:alpha val="7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   2023</a:t>
            </a:r>
            <a:r>
              <a:rPr lang="en-US" altLang="ko-KR" sz="2400" b="1" dirty="0">
                <a:solidFill>
                  <a:schemeClr val="bg1"/>
                </a:solidFill>
              </a:rPr>
              <a:t>. 12.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29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 -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조편성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주제 선정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2023.01.02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~ 2024. 01. 09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- </a:t>
            </a:r>
            <a:r>
              <a:rPr lang="ko-KR" altLang="en-US" sz="2400" b="1" dirty="0">
                <a:solidFill>
                  <a:schemeClr val="bg1"/>
                </a:solidFill>
              </a:rPr>
              <a:t>제시된 서류 작성 및 제출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- JavaFX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</a:t>
            </a:r>
            <a:r>
              <a:rPr lang="en-US" altLang="ko-KR" sz="2400" b="1" dirty="0">
                <a:solidFill>
                  <a:schemeClr val="bg1"/>
                </a:solidFill>
              </a:rPr>
              <a:t>– Network - DB</a:t>
            </a:r>
            <a:r>
              <a:rPr lang="ko-KR" altLang="en-US" sz="2400" b="1" dirty="0">
                <a:solidFill>
                  <a:schemeClr val="bg1"/>
                </a:solidFill>
              </a:rPr>
              <a:t>연동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배포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2024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01. 10(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-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발표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09:00 ~ 12:50 : 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자료 정리 및 발표 준비 및 자료 백업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13:40 ~ 16:30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발표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8"/>
          </a:xfrm>
          <a:solidFill>
            <a:schemeClr val="accent2">
              <a:lumMod val="75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Pilot JavaFX </a:t>
            </a:r>
            <a:r>
              <a:rPr lang="en-US" altLang="ko-KR" sz="3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Netwotk</a:t>
            </a:r>
            <a:r>
              <a:rPr lang="en-US" altLang="ko-KR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Project</a:t>
            </a:r>
            <a:endParaRPr lang="ko-KR" alt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5877272"/>
          </a:xfrm>
          <a:solidFill>
            <a:schemeClr val="accent2">
              <a:lumMod val="75000"/>
              <a:alpha val="7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프로젝트 목표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- </a:t>
            </a:r>
            <a:r>
              <a:rPr lang="ko-KR" altLang="en-US" sz="2400" b="1" dirty="0">
                <a:solidFill>
                  <a:schemeClr val="bg1"/>
                </a:solidFill>
              </a:rPr>
              <a:t>조별 프로젝트를 통한 팀 구성원 간의 협업 경험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- GUI</a:t>
            </a:r>
            <a:r>
              <a:rPr lang="ko-KR" altLang="en-US" sz="2400" b="1" dirty="0">
                <a:solidFill>
                  <a:schemeClr val="bg1"/>
                </a:solidFill>
              </a:rPr>
              <a:t>를 통한 사용자 상호작용 이해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- </a:t>
            </a:r>
            <a:r>
              <a:rPr lang="ko-KR" altLang="en-US" sz="2400" b="1" dirty="0">
                <a:solidFill>
                  <a:schemeClr val="bg1"/>
                </a:solidFill>
              </a:rPr>
              <a:t>소켓 통신을 통한 </a:t>
            </a:r>
            <a:r>
              <a:rPr lang="en-US" altLang="ko-KR" sz="2400" b="1" dirty="0">
                <a:solidFill>
                  <a:schemeClr val="bg1"/>
                </a:solidFill>
              </a:rPr>
              <a:t>Server/Client </a:t>
            </a:r>
            <a:r>
              <a:rPr lang="ko-KR" altLang="en-US" sz="2400" b="1" dirty="0">
                <a:solidFill>
                  <a:schemeClr val="bg1"/>
                </a:solidFill>
              </a:rPr>
              <a:t>개념 과 멀티 스레드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  </a:t>
            </a:r>
            <a:r>
              <a:rPr lang="ko-KR" altLang="en-US" sz="2400" b="1" dirty="0">
                <a:solidFill>
                  <a:schemeClr val="bg1"/>
                </a:solidFill>
              </a:rPr>
              <a:t>환경 이해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457200" indent="-457200" algn="l">
              <a:buAutoNum type="arabicPeriod" startAt="2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    - DBMS</a:t>
            </a:r>
            <a:r>
              <a:rPr lang="ko-KR" altLang="en-US" sz="2400" b="1" dirty="0">
                <a:solidFill>
                  <a:schemeClr val="bg1"/>
                </a:solidFill>
              </a:rPr>
              <a:t>를 통한 </a:t>
            </a:r>
            <a:r>
              <a:rPr lang="en-US" altLang="ko-KR" sz="2400" b="1" dirty="0">
                <a:solidFill>
                  <a:schemeClr val="bg1"/>
                </a:solidFill>
              </a:rPr>
              <a:t>JDBC</a:t>
            </a:r>
            <a:r>
              <a:rPr lang="ko-KR" altLang="en-US" sz="2400" b="1" dirty="0">
                <a:solidFill>
                  <a:schemeClr val="bg1"/>
                </a:solidFill>
              </a:rPr>
              <a:t> 개념 이해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l"/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120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Pilot JavaFX Netwotk Project</vt:lpstr>
      <vt:lpstr>Pilot JavaFX Netwotk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평가:서버프로그램 구현</dc:title>
  <dc:creator>KTE</dc:creator>
  <cp:lastModifiedBy>admin</cp:lastModifiedBy>
  <cp:revision>129</cp:revision>
  <dcterms:created xsi:type="dcterms:W3CDTF">2020-04-15T23:59:54Z</dcterms:created>
  <dcterms:modified xsi:type="dcterms:W3CDTF">2023-12-29T05:40:01Z</dcterms:modified>
</cp:coreProperties>
</file>