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63" r:id="rId4"/>
    <p:sldId id="262" r:id="rId5"/>
    <p:sldId id="269" r:id="rId6"/>
    <p:sldId id="267" r:id="rId7"/>
    <p:sldId id="265" r:id="rId8"/>
    <p:sldId id="266" r:id="rId9"/>
    <p:sldId id="258" r:id="rId10"/>
    <p:sldId id="259" r:id="rId11"/>
    <p:sldId id="26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850E"/>
    <a:srgbClr val="576B45"/>
    <a:srgbClr val="814305"/>
    <a:srgbClr val="9F6C05"/>
    <a:srgbClr val="B9C9AB"/>
    <a:srgbClr val="7C9862"/>
    <a:srgbClr val="B1C2A2"/>
    <a:srgbClr val="CAD6C0"/>
    <a:srgbClr val="A4B892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105C6-7E61-473B-8942-1F2A6A968001}" v="131" dt="2022-09-17T09:21:20.811"/>
    <p1510:client id="{88638052-DB02-489E-993C-68AD5B7FC777}" v="227" dt="2022-09-17T09:17:00.317"/>
    <p1510:client id="{D50AFDA5-145C-49BA-8A25-DB54F25A6D00}" v="2783" dt="2022-09-17T08:53:08.751"/>
    <p1510:client id="{D9F861AC-1376-4DF1-A62E-EA0764A09C26}" v="1827" dt="2022-09-17T08:53:17.428"/>
    <p1510:client id="{DC538CDC-B740-4A01-BB42-DEC7DEED5636}" v="54" dt="2022-09-17T07:17:25.0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providerId="Windows Live" clId="Web-{2F5105C6-7E61-473B-8942-1F2A6A968001}"/>
    <pc:docChg chg="modSld">
      <pc:chgData name="게스트 사용자" userId="" providerId="Windows Live" clId="Web-{2F5105C6-7E61-473B-8942-1F2A6A968001}" dt="2022-09-17T09:21:20.811" v="80" actId="1076"/>
      <pc:docMkLst>
        <pc:docMk/>
      </pc:docMkLst>
      <pc:sldChg chg="addSp delSp modSp">
        <pc:chgData name="게스트 사용자" userId="" providerId="Windows Live" clId="Web-{2F5105C6-7E61-473B-8942-1F2A6A968001}" dt="2022-09-17T09:21:20.811" v="80" actId="1076"/>
        <pc:sldMkLst>
          <pc:docMk/>
          <pc:sldMk cId="1481553572" sldId="263"/>
        </pc:sldMkLst>
        <pc:spChg chg="add mod">
          <ac:chgData name="게스트 사용자" userId="" providerId="Windows Live" clId="Web-{2F5105C6-7E61-473B-8942-1F2A6A968001}" dt="2022-09-17T09:21:10.686" v="77" actId="1076"/>
          <ac:spMkLst>
            <pc:docMk/>
            <pc:sldMk cId="1481553572" sldId="263"/>
            <ac:spMk id="2" creationId="{957CCA4D-54BF-BEAC-E78D-AFAD798B64F4}"/>
          </ac:spMkLst>
        </pc:spChg>
        <pc:spChg chg="add mod">
          <ac:chgData name="게스트 사용자" userId="" providerId="Windows Live" clId="Web-{2F5105C6-7E61-473B-8942-1F2A6A968001}" dt="2022-09-17T09:21:15.983" v="79" actId="1076"/>
          <ac:spMkLst>
            <pc:docMk/>
            <pc:sldMk cId="1481553572" sldId="263"/>
            <ac:spMk id="7" creationId="{51008148-A0AA-16CA-D3FD-B19C55092992}"/>
          </ac:spMkLst>
        </pc:spChg>
        <pc:spChg chg="del mod">
          <ac:chgData name="게스트 사용자" userId="" providerId="Windows Live" clId="Web-{2F5105C6-7E61-473B-8942-1F2A6A968001}" dt="2022-09-17T09:20:07.418" v="50"/>
          <ac:spMkLst>
            <pc:docMk/>
            <pc:sldMk cId="1481553572" sldId="263"/>
            <ac:spMk id="8" creationId="{231D59BA-78F1-C284-637F-E75B67A44D4E}"/>
          </ac:spMkLst>
        </pc:spChg>
        <pc:spChg chg="del">
          <ac:chgData name="게스트 사용자" userId="" providerId="Windows Live" clId="Web-{2F5105C6-7E61-473B-8942-1F2A6A968001}" dt="2022-09-17T09:20:05.840" v="49"/>
          <ac:spMkLst>
            <pc:docMk/>
            <pc:sldMk cId="1481553572" sldId="263"/>
            <ac:spMk id="9" creationId="{B1F086DA-14CB-1988-24D9-8D34D61F6BAC}"/>
          </ac:spMkLst>
        </pc:spChg>
        <pc:spChg chg="del">
          <ac:chgData name="게스트 사용자" userId="" providerId="Windows Live" clId="Web-{2F5105C6-7E61-473B-8942-1F2A6A968001}" dt="2022-09-17T09:20:28.263" v="57"/>
          <ac:spMkLst>
            <pc:docMk/>
            <pc:sldMk cId="1481553572" sldId="263"/>
            <ac:spMk id="10" creationId="{3E1933FA-70B5-053E-1AE8-485BAE691DCD}"/>
          </ac:spMkLst>
        </pc:spChg>
        <pc:spChg chg="add mod">
          <ac:chgData name="게스트 사용자" userId="" providerId="Windows Live" clId="Web-{2F5105C6-7E61-473B-8942-1F2A6A968001}" dt="2022-09-17T09:21:01.779" v="74" actId="1076"/>
          <ac:spMkLst>
            <pc:docMk/>
            <pc:sldMk cId="1481553572" sldId="263"/>
            <ac:spMk id="12" creationId="{B4259496-252D-7DB1-BE98-70D1A14FE6EF}"/>
          </ac:spMkLst>
        </pc:spChg>
        <pc:picChg chg="add mod">
          <ac:chgData name="게스트 사용자" userId="" providerId="Windows Live" clId="Web-{2F5105C6-7E61-473B-8942-1F2A6A968001}" dt="2022-09-17T09:21:15.967" v="78" actId="1076"/>
          <ac:picMkLst>
            <pc:docMk/>
            <pc:sldMk cId="1481553572" sldId="263"/>
            <ac:picMk id="3" creationId="{F5C19BDC-D0EB-A000-49AF-8208504C4827}"/>
          </ac:picMkLst>
        </pc:picChg>
        <pc:picChg chg="mod">
          <ac:chgData name="게스트 사용자" userId="" providerId="Windows Live" clId="Web-{2F5105C6-7E61-473B-8942-1F2A6A968001}" dt="2022-09-17T09:21:20.811" v="80" actId="1076"/>
          <ac:picMkLst>
            <pc:docMk/>
            <pc:sldMk cId="1481553572" sldId="263"/>
            <ac:picMk id="4" creationId="{0B4B12A0-6F23-4DB0-E6B7-4714DD10C261}"/>
          </ac:picMkLst>
        </pc:picChg>
        <pc:picChg chg="add mod">
          <ac:chgData name="게스트 사용자" userId="" providerId="Windows Live" clId="Web-{2F5105C6-7E61-473B-8942-1F2A6A968001}" dt="2022-09-17T09:21:01.826" v="75" actId="1076"/>
          <ac:picMkLst>
            <pc:docMk/>
            <pc:sldMk cId="1481553572" sldId="263"/>
            <ac:picMk id="11" creationId="{DA6054E9-3F0C-85A5-0B3D-3A4D90F393B8}"/>
          </ac:picMkLst>
        </pc:picChg>
        <pc:picChg chg="mod">
          <ac:chgData name="게스트 사용자" userId="" providerId="Windows Live" clId="Web-{2F5105C6-7E61-473B-8942-1F2A6A968001}" dt="2022-09-17T09:21:10.670" v="76" actId="1076"/>
          <ac:picMkLst>
            <pc:docMk/>
            <pc:sldMk cId="1481553572" sldId="263"/>
            <ac:picMk id="1026" creationId="{00000000-0000-0000-0000-000000000000}"/>
          </ac:picMkLst>
        </pc:picChg>
      </pc:sldChg>
    </pc:docChg>
  </pc:docChgLst>
  <pc:docChgLst>
    <pc:chgData name="게스트 사용자" providerId="Windows Live" clId="Web-{88638052-DB02-489E-993C-68AD5B7FC777}"/>
    <pc:docChg chg="modSld">
      <pc:chgData name="게스트 사용자" userId="" providerId="Windows Live" clId="Web-{88638052-DB02-489E-993C-68AD5B7FC777}" dt="2022-09-17T09:17:00.317" v="174" actId="1076"/>
      <pc:docMkLst>
        <pc:docMk/>
      </pc:docMkLst>
      <pc:sldChg chg="addSp delSp modSp modNotes">
        <pc:chgData name="게스트 사용자" userId="" providerId="Windows Live" clId="Web-{88638052-DB02-489E-993C-68AD5B7FC777}" dt="2022-09-17T09:17:00.317" v="174" actId="1076"/>
        <pc:sldMkLst>
          <pc:docMk/>
          <pc:sldMk cId="1481553572" sldId="263"/>
        </pc:sldMkLst>
        <pc:spChg chg="del mod">
          <ac:chgData name="게스트 사용자" userId="" providerId="Windows Live" clId="Web-{88638052-DB02-489E-993C-68AD5B7FC777}" dt="2022-09-17T09:11:34.715" v="56"/>
          <ac:spMkLst>
            <pc:docMk/>
            <pc:sldMk cId="1481553572" sldId="263"/>
            <ac:spMk id="2" creationId="{2135BA2C-B30B-5E6E-9841-C6A80A4AC266}"/>
          </ac:spMkLst>
        </pc:spChg>
        <pc:spChg chg="del mod">
          <ac:chgData name="게스트 사용자" userId="" providerId="Windows Live" clId="Web-{88638052-DB02-489E-993C-68AD5B7FC777}" dt="2022-09-17T09:15:56.643" v="147"/>
          <ac:spMkLst>
            <pc:docMk/>
            <pc:sldMk cId="1481553572" sldId="263"/>
            <ac:spMk id="3" creationId="{8F5C71A4-DC59-7748-17CB-1AC32CE20031}"/>
          </ac:spMkLst>
        </pc:spChg>
        <pc:spChg chg="add mod">
          <ac:chgData name="게스트 사용자" userId="" providerId="Windows Live" clId="Web-{88638052-DB02-489E-993C-68AD5B7FC777}" dt="2022-09-17T09:16:13.315" v="155" actId="1076"/>
          <ac:spMkLst>
            <pc:docMk/>
            <pc:sldMk cId="1481553572" sldId="263"/>
            <ac:spMk id="5" creationId="{87D4CADB-9E6E-E8C8-8556-D902B37D0488}"/>
          </ac:spMkLst>
        </pc:spChg>
        <pc:spChg chg="add mod">
          <ac:chgData name="게스트 사용자" userId="" providerId="Windows Live" clId="Web-{88638052-DB02-489E-993C-68AD5B7FC777}" dt="2022-09-17T09:12:11.529" v="78" actId="20577"/>
          <ac:spMkLst>
            <pc:docMk/>
            <pc:sldMk cId="1481553572" sldId="263"/>
            <ac:spMk id="6" creationId="{37A401BB-9367-982D-0C20-F88D634445B3}"/>
          </ac:spMkLst>
        </pc:spChg>
        <pc:spChg chg="add del mod">
          <ac:chgData name="게스트 사용자" userId="" providerId="Windows Live" clId="Web-{88638052-DB02-489E-993C-68AD5B7FC777}" dt="2022-09-17T09:13:44.031" v="88"/>
          <ac:spMkLst>
            <pc:docMk/>
            <pc:sldMk cId="1481553572" sldId="263"/>
            <ac:spMk id="7" creationId="{269AE68E-D264-3932-937D-7B9CF76EFBE6}"/>
          </ac:spMkLst>
        </pc:spChg>
        <pc:spChg chg="add mod">
          <ac:chgData name="게스트 사용자" userId="" providerId="Windows Live" clId="Web-{88638052-DB02-489E-993C-68AD5B7FC777}" dt="2022-09-17T09:16:56.582" v="172" actId="1076"/>
          <ac:spMkLst>
            <pc:docMk/>
            <pc:sldMk cId="1481553572" sldId="263"/>
            <ac:spMk id="8" creationId="{231D59BA-78F1-C284-637F-E75B67A44D4E}"/>
          </ac:spMkLst>
        </pc:spChg>
        <pc:spChg chg="add mod">
          <ac:chgData name="게스트 사용자" userId="" providerId="Windows Live" clId="Web-{88638052-DB02-489E-993C-68AD5B7FC777}" dt="2022-09-17T09:16:58.770" v="173" actId="1076"/>
          <ac:spMkLst>
            <pc:docMk/>
            <pc:sldMk cId="1481553572" sldId="263"/>
            <ac:spMk id="9" creationId="{B1F086DA-14CB-1988-24D9-8D34D61F6BAC}"/>
          </ac:spMkLst>
        </pc:spChg>
        <pc:spChg chg="add mod">
          <ac:chgData name="게스트 사용자" userId="" providerId="Windows Live" clId="Web-{88638052-DB02-489E-993C-68AD5B7FC777}" dt="2022-09-17T09:17:00.317" v="174" actId="1076"/>
          <ac:spMkLst>
            <pc:docMk/>
            <pc:sldMk cId="1481553572" sldId="263"/>
            <ac:spMk id="10" creationId="{3E1933FA-70B5-053E-1AE8-485BAE691DCD}"/>
          </ac:spMkLst>
        </pc:spChg>
      </pc:sldChg>
    </pc:docChg>
  </pc:docChgLst>
  <pc:docChgLst>
    <pc:chgData name="게스트 사용자" providerId="Windows Live" clId="Web-{DC538CDC-B740-4A01-BB42-DEC7DEED5636}"/>
    <pc:docChg chg="addSld delSld modSld">
      <pc:chgData name="게스트 사용자" userId="" providerId="Windows Live" clId="Web-{DC538CDC-B740-4A01-BB42-DEC7DEED5636}" dt="2022-09-17T08:53:07.626" v="2221"/>
      <pc:docMkLst>
        <pc:docMk/>
      </pc:docMkLst>
      <pc:sldChg chg="modSp">
        <pc:chgData name="게스트 사용자" userId="" providerId="Windows Live" clId="Web-{DC538CDC-B740-4A01-BB42-DEC7DEED5636}" dt="2022-09-17T07:15:54.800" v="51" actId="20577"/>
        <pc:sldMkLst>
          <pc:docMk/>
          <pc:sldMk cId="949516136" sldId="256"/>
        </pc:sldMkLst>
        <pc:spChg chg="mod">
          <ac:chgData name="게스트 사용자" userId="" providerId="Windows Live" clId="Web-{DC538CDC-B740-4A01-BB42-DEC7DEED5636}" dt="2022-09-17T07:15:54.800" v="51" actId="20577"/>
          <ac:spMkLst>
            <pc:docMk/>
            <pc:sldMk cId="949516136" sldId="256"/>
            <ac:spMk id="20" creationId="{00000000-0000-0000-0000-000000000000}"/>
          </ac:spMkLst>
        </pc:spChg>
      </pc:sldChg>
      <pc:sldChg chg="addSp modSp">
        <pc:chgData name="게스트 사용자" userId="" providerId="Windows Live" clId="Web-{DC538CDC-B740-4A01-BB42-DEC7DEED5636}" dt="2022-09-17T08:39:40.846" v="1783" actId="20577"/>
        <pc:sldMkLst>
          <pc:docMk/>
          <pc:sldMk cId="1481553572" sldId="263"/>
        </pc:sldMkLst>
        <pc:spChg chg="add mod">
          <ac:chgData name="게스트 사용자" userId="" providerId="Windows Live" clId="Web-{DC538CDC-B740-4A01-BB42-DEC7DEED5636}" dt="2022-09-17T07:45:55.555" v="181" actId="20577"/>
          <ac:spMkLst>
            <pc:docMk/>
            <pc:sldMk cId="1481553572" sldId="263"/>
            <ac:spMk id="2" creationId="{2135BA2C-B30B-5E6E-9841-C6A80A4AC266}"/>
          </ac:spMkLst>
        </pc:spChg>
        <pc:spChg chg="add mod">
          <ac:chgData name="게스트 사용자" userId="" providerId="Windows Live" clId="Web-{DC538CDC-B740-4A01-BB42-DEC7DEED5636}" dt="2022-09-17T08:39:40.846" v="1783" actId="20577"/>
          <ac:spMkLst>
            <pc:docMk/>
            <pc:sldMk cId="1481553572" sldId="263"/>
            <ac:spMk id="3" creationId="{8F5C71A4-DC59-7748-17CB-1AC32CE20031}"/>
          </ac:spMkLst>
        </pc:spChg>
        <pc:picChg chg="mod">
          <ac:chgData name="게스트 사용자" userId="" providerId="Windows Live" clId="Web-{DC538CDC-B740-4A01-BB42-DEC7DEED5636}" dt="2022-09-17T07:51:45.811" v="545" actId="1076"/>
          <ac:picMkLst>
            <pc:docMk/>
            <pc:sldMk cId="1481553572" sldId="263"/>
            <ac:picMk id="4" creationId="{0B4B12A0-6F23-4DB0-E6B7-4714DD10C261}"/>
          </ac:picMkLst>
        </pc:picChg>
      </pc:sldChg>
      <pc:sldChg chg="del">
        <pc:chgData name="게스트 사용자" userId="" providerId="Windows Live" clId="Web-{DC538CDC-B740-4A01-BB42-DEC7DEED5636}" dt="2022-09-17T07:17:25.068" v="53"/>
        <pc:sldMkLst>
          <pc:docMk/>
          <pc:sldMk cId="1180524785" sldId="264"/>
        </pc:sldMkLst>
      </pc:sldChg>
      <pc:sldChg chg="addSp modSp">
        <pc:chgData name="게스트 사용자" userId="" providerId="Windows Live" clId="Web-{DC538CDC-B740-4A01-BB42-DEC7DEED5636}" dt="2022-09-17T07:46:37.102" v="184" actId="20577"/>
        <pc:sldMkLst>
          <pc:docMk/>
          <pc:sldMk cId="2793057862" sldId="270"/>
        </pc:sldMkLst>
        <pc:spChg chg="add mod">
          <ac:chgData name="게스트 사용자" userId="" providerId="Windows Live" clId="Web-{DC538CDC-B740-4A01-BB42-DEC7DEED5636}" dt="2022-09-17T07:46:37.102" v="184" actId="20577"/>
          <ac:spMkLst>
            <pc:docMk/>
            <pc:sldMk cId="2793057862" sldId="270"/>
            <ac:spMk id="2" creationId="{1809BD0D-3064-945C-9196-1E456985C9D7}"/>
          </ac:spMkLst>
        </pc:spChg>
      </pc:sldChg>
      <pc:sldChg chg="modSp">
        <pc:chgData name="게스트 사용자" userId="" providerId="Windows Live" clId="Web-{DC538CDC-B740-4A01-BB42-DEC7DEED5636}" dt="2022-09-17T08:38:58.799" v="1780"/>
        <pc:sldMkLst>
          <pc:docMk/>
          <pc:sldMk cId="2373055562" sldId="271"/>
        </pc:sldMkLst>
        <pc:spChg chg="mod">
          <ac:chgData name="게스트 사용자" userId="" providerId="Windows Live" clId="Web-{DC538CDC-B740-4A01-BB42-DEC7DEED5636}" dt="2022-09-17T08:19:06.902" v="546" actId="1076"/>
          <ac:spMkLst>
            <pc:docMk/>
            <pc:sldMk cId="2373055562" sldId="271"/>
            <ac:spMk id="17" creationId="{C877C457-A78A-90B4-B8A3-3ECEC8EC09A6}"/>
          </ac:spMkLst>
        </pc:spChg>
        <pc:graphicFrameChg chg="mod modGraphic">
          <ac:chgData name="게스트 사용자" userId="" providerId="Windows Live" clId="Web-{DC538CDC-B740-4A01-BB42-DEC7DEED5636}" dt="2022-09-17T08:38:58.799" v="1780"/>
          <ac:graphicFrameMkLst>
            <pc:docMk/>
            <pc:sldMk cId="2373055562" sldId="271"/>
            <ac:graphicFrameMk id="14" creationId="{C6DA0770-9EEC-FB6D-B68D-BBA027FF6A4C}"/>
          </ac:graphicFrameMkLst>
        </pc:graphicFrameChg>
      </pc:sldChg>
      <pc:sldChg chg="del">
        <pc:chgData name="게스트 사용자" userId="" providerId="Windows Live" clId="Web-{DC538CDC-B740-4A01-BB42-DEC7DEED5636}" dt="2022-09-17T07:17:21.099" v="52"/>
        <pc:sldMkLst>
          <pc:docMk/>
          <pc:sldMk cId="756361968" sldId="272"/>
        </pc:sldMkLst>
      </pc:sldChg>
      <pc:sldChg chg="addSp delSp modSp">
        <pc:chgData name="게스트 사용자" userId="" providerId="Windows Live" clId="Web-{DC538CDC-B740-4A01-BB42-DEC7DEED5636}" dt="2022-09-17T08:53:07.626" v="2221"/>
        <pc:sldMkLst>
          <pc:docMk/>
          <pc:sldMk cId="1545681199" sldId="272"/>
        </pc:sldMkLst>
        <pc:graphicFrameChg chg="add del">
          <ac:chgData name="게스트 사용자" userId="" providerId="Windows Live" clId="Web-{DC538CDC-B740-4A01-BB42-DEC7DEED5636}" dt="2022-09-17T08:28:44.538" v="1124"/>
          <ac:graphicFrameMkLst>
            <pc:docMk/>
            <pc:sldMk cId="1545681199" sldId="272"/>
            <ac:graphicFrameMk id="3" creationId="{F7E0B348-8D53-1705-F88E-9B461EEF2570}"/>
          </ac:graphicFrameMkLst>
        </pc:graphicFrameChg>
        <pc:graphicFrameChg chg="mod modGraphic">
          <ac:chgData name="게스트 사용자" userId="" providerId="Windows Live" clId="Web-{DC538CDC-B740-4A01-BB42-DEC7DEED5636}" dt="2022-09-17T08:53:07.626" v="2221"/>
          <ac:graphicFrameMkLst>
            <pc:docMk/>
            <pc:sldMk cId="1545681199" sldId="272"/>
            <ac:graphicFrameMk id="24" creationId="{E95ED6A3-585B-81BE-3608-31992F431D28}"/>
          </ac:graphicFrameMkLst>
        </pc:graphicFrameChg>
      </pc:sldChg>
      <pc:sldChg chg="new del">
        <pc:chgData name="게스트 사용자" userId="" providerId="Windows Live" clId="Web-{DC538CDC-B740-4A01-BB42-DEC7DEED5636}" dt="2022-09-17T08:42:14.240" v="1839"/>
        <pc:sldMkLst>
          <pc:docMk/>
          <pc:sldMk cId="2068117661" sldId="273"/>
        </pc:sldMkLst>
      </pc:sldChg>
    </pc:docChg>
  </pc:docChgLst>
  <pc:docChgLst>
    <pc:chgData name="게스트 사용자" providerId="Windows Live" clId="Web-{D9F861AC-1376-4DF1-A62E-EA0764A09C26}"/>
    <pc:docChg chg="addSld delSld modSld sldOrd">
      <pc:chgData name="게스트 사용자" userId="" providerId="Windows Live" clId="Web-{D9F861AC-1376-4DF1-A62E-EA0764A09C26}" dt="2022-09-17T08:53:16.490" v="1689"/>
      <pc:docMkLst>
        <pc:docMk/>
      </pc:docMkLst>
      <pc:sldChg chg="ord">
        <pc:chgData name="게스트 사용자" userId="" providerId="Windows Live" clId="Web-{D9F861AC-1376-4DF1-A62E-EA0764A09C26}" dt="2022-09-17T07:50:07.307" v="18"/>
        <pc:sldMkLst>
          <pc:docMk/>
          <pc:sldMk cId="2135660450" sldId="258"/>
        </pc:sldMkLst>
      </pc:sldChg>
      <pc:sldChg chg="ord">
        <pc:chgData name="게스트 사용자" userId="" providerId="Windows Live" clId="Web-{D9F861AC-1376-4DF1-A62E-EA0764A09C26}" dt="2022-09-17T07:50:05.385" v="17"/>
        <pc:sldMkLst>
          <pc:docMk/>
          <pc:sldMk cId="2817544062" sldId="259"/>
        </pc:sldMkLst>
      </pc:sldChg>
      <pc:sldChg chg="ord">
        <pc:chgData name="게스트 사용자" userId="" providerId="Windows Live" clId="Web-{D9F861AC-1376-4DF1-A62E-EA0764A09C26}" dt="2022-09-17T07:50:10.448" v="19"/>
        <pc:sldMkLst>
          <pc:docMk/>
          <pc:sldMk cId="394455397" sldId="260"/>
        </pc:sldMkLst>
      </pc:sldChg>
      <pc:sldChg chg="addSp delSp modSp ord">
        <pc:chgData name="게스트 사용자" userId="" providerId="Windows Live" clId="Web-{D9F861AC-1376-4DF1-A62E-EA0764A09C26}" dt="2022-09-17T07:49:56.713" v="16" actId="1076"/>
        <pc:sldMkLst>
          <pc:docMk/>
          <pc:sldMk cId="1481553572" sldId="263"/>
        </pc:sldMkLst>
        <pc:spChg chg="del mod">
          <ac:chgData name="게스트 사용자" userId="" providerId="Windows Live" clId="Web-{D9F861AC-1376-4DF1-A62E-EA0764A09C26}" dt="2022-09-17T07:42:19.030" v="7"/>
          <ac:spMkLst>
            <pc:docMk/>
            <pc:sldMk cId="1481553572" sldId="263"/>
            <ac:spMk id="5" creationId="{00000000-0000-0000-0000-000000000000}"/>
          </ac:spMkLst>
        </pc:spChg>
        <pc:spChg chg="del">
          <ac:chgData name="게스트 사용자" userId="" providerId="Windows Live" clId="Web-{D9F861AC-1376-4DF1-A62E-EA0764A09C26}" dt="2022-09-17T07:42:20.874" v="9"/>
          <ac:spMkLst>
            <pc:docMk/>
            <pc:sldMk cId="1481553572" sldId="263"/>
            <ac:spMk id="9" creationId="{00000000-0000-0000-0000-000000000000}"/>
          </ac:spMkLst>
        </pc:spChg>
        <pc:spChg chg="del">
          <ac:chgData name="게스트 사용자" userId="" providerId="Windows Live" clId="Web-{D9F861AC-1376-4DF1-A62E-EA0764A09C26}" dt="2022-09-17T07:42:21.718" v="10"/>
          <ac:spMkLst>
            <pc:docMk/>
            <pc:sldMk cId="1481553572" sldId="263"/>
            <ac:spMk id="16" creationId="{00000000-0000-0000-0000-000000000000}"/>
          </ac:spMkLst>
        </pc:spChg>
        <pc:spChg chg="del">
          <ac:chgData name="게스트 사용자" userId="" providerId="Windows Live" clId="Web-{D9F861AC-1376-4DF1-A62E-EA0764A09C26}" dt="2022-09-17T07:42:19.655" v="8"/>
          <ac:spMkLst>
            <pc:docMk/>
            <pc:sldMk cId="1481553572" sldId="263"/>
            <ac:spMk id="19" creationId="{00000000-0000-0000-0000-000000000000}"/>
          </ac:spMkLst>
        </pc:spChg>
        <pc:picChg chg="add mod">
          <ac:chgData name="게스트 사용자" userId="" providerId="Windows Live" clId="Web-{D9F861AC-1376-4DF1-A62E-EA0764A09C26}" dt="2022-09-17T07:49:56.713" v="16" actId="1076"/>
          <ac:picMkLst>
            <pc:docMk/>
            <pc:sldMk cId="1481553572" sldId="263"/>
            <ac:picMk id="4" creationId="{0B4B12A0-6F23-4DB0-E6B7-4714DD10C261}"/>
          </ac:picMkLst>
        </pc:picChg>
        <pc:picChg chg="del">
          <ac:chgData name="게스트 사용자" userId="" providerId="Windows Live" clId="Web-{D9F861AC-1376-4DF1-A62E-EA0764A09C26}" dt="2022-09-17T07:42:17.171" v="3"/>
          <ac:picMkLst>
            <pc:docMk/>
            <pc:sldMk cId="1481553572" sldId="263"/>
            <ac:picMk id="15" creationId="{00000000-0000-0000-0000-000000000000}"/>
          </ac:picMkLst>
        </pc:picChg>
        <pc:cxnChg chg="del">
          <ac:chgData name="게스트 사용자" userId="" providerId="Windows Live" clId="Web-{D9F861AC-1376-4DF1-A62E-EA0764A09C26}" dt="2022-09-17T07:42:18.124" v="4"/>
          <ac:cxnSpMkLst>
            <pc:docMk/>
            <pc:sldMk cId="1481553572" sldId="263"/>
            <ac:cxnSpMk id="17" creationId="{00000000-0000-0000-0000-000000000000}"/>
          </ac:cxnSpMkLst>
        </pc:cxnChg>
      </pc:sldChg>
      <pc:sldChg chg="ord">
        <pc:chgData name="게스트 사용자" userId="" providerId="Windows Live" clId="Web-{D9F861AC-1376-4DF1-A62E-EA0764A09C26}" dt="2022-09-17T07:20:18.936" v="0"/>
        <pc:sldMkLst>
          <pc:docMk/>
          <pc:sldMk cId="2334557111" sldId="268"/>
        </pc:sldMkLst>
      </pc:sldChg>
      <pc:sldChg chg="add replId">
        <pc:chgData name="게스트 사용자" userId="" providerId="Windows Live" clId="Web-{D9F861AC-1376-4DF1-A62E-EA0764A09C26}" dt="2022-09-17T07:42:14.124" v="1"/>
        <pc:sldMkLst>
          <pc:docMk/>
          <pc:sldMk cId="2392283358" sldId="269"/>
        </pc:sldMkLst>
      </pc:sldChg>
      <pc:sldChg chg="add replId">
        <pc:chgData name="게스트 사용자" userId="" providerId="Windows Live" clId="Web-{D9F861AC-1376-4DF1-A62E-EA0764A09C26}" dt="2022-09-17T07:42:23.249" v="11"/>
        <pc:sldMkLst>
          <pc:docMk/>
          <pc:sldMk cId="2793057862" sldId="270"/>
        </pc:sldMkLst>
      </pc:sldChg>
      <pc:sldChg chg="addSp delSp modSp add del ord replId">
        <pc:chgData name="게스트 사용자" userId="" providerId="Windows Live" clId="Web-{D9F861AC-1376-4DF1-A62E-EA0764A09C26}" dt="2022-09-17T08:19:21.255" v="483"/>
        <pc:sldMkLst>
          <pc:docMk/>
          <pc:sldMk cId="2373055562" sldId="271"/>
        </pc:sldMkLst>
        <pc:spChg chg="add">
          <ac:chgData name="게스트 사용자" userId="" providerId="Windows Live" clId="Web-{D9F861AC-1376-4DF1-A62E-EA0764A09C26}" dt="2022-09-17T07:55:18.314" v="58"/>
          <ac:spMkLst>
            <pc:docMk/>
            <pc:sldMk cId="2373055562" sldId="271"/>
            <ac:spMk id="8" creationId="{70790E79-9183-8A97-460A-C54D71A50906}"/>
          </ac:spMkLst>
        </pc:spChg>
        <pc:spChg chg="add mod">
          <ac:chgData name="게스트 사용자" userId="" providerId="Windows Live" clId="Web-{D9F861AC-1376-4DF1-A62E-EA0764A09C26}" dt="2022-09-17T08:11:12.352" v="191" actId="20577"/>
          <ac:spMkLst>
            <pc:docMk/>
            <pc:sldMk cId="2373055562" sldId="271"/>
            <ac:spMk id="12" creationId="{CDA59225-61EA-6CE3-19B1-69DEF21DBDAA}"/>
          </ac:spMkLst>
        </pc:spChg>
        <pc:spChg chg="add del mod">
          <ac:chgData name="게스트 사용자" userId="" providerId="Windows Live" clId="Web-{D9F861AC-1376-4DF1-A62E-EA0764A09C26}" dt="2022-09-17T08:18:05.940" v="464"/>
          <ac:spMkLst>
            <pc:docMk/>
            <pc:sldMk cId="2373055562" sldId="271"/>
            <ac:spMk id="16" creationId="{FC78977D-04AC-C935-F6B3-F38EA74D9377}"/>
          </ac:spMkLst>
        </pc:spChg>
        <pc:spChg chg="add mod">
          <ac:chgData name="게스트 사용자" userId="" providerId="Windows Live" clId="Web-{D9F861AC-1376-4DF1-A62E-EA0764A09C26}" dt="2022-09-17T08:18:56.754" v="477" actId="1076"/>
          <ac:spMkLst>
            <pc:docMk/>
            <pc:sldMk cId="2373055562" sldId="271"/>
            <ac:spMk id="17" creationId="{C877C457-A78A-90B4-B8A3-3ECEC8EC09A6}"/>
          </ac:spMkLst>
        </pc:spChg>
        <pc:spChg chg="ord">
          <ac:chgData name="게스트 사용자" userId="" providerId="Windows Live" clId="Web-{D9F861AC-1376-4DF1-A62E-EA0764A09C26}" dt="2022-09-17T08:15:33.843" v="430"/>
          <ac:spMkLst>
            <pc:docMk/>
            <pc:sldMk cId="2373055562" sldId="271"/>
            <ac:spMk id="33" creationId="{00000000-0000-0000-0000-000000000000}"/>
          </ac:spMkLst>
        </pc:spChg>
        <pc:spChg chg="ord">
          <ac:chgData name="게스트 사용자" userId="" providerId="Windows Live" clId="Web-{D9F861AC-1376-4DF1-A62E-EA0764A09C26}" dt="2022-09-17T08:15:23.045" v="429"/>
          <ac:spMkLst>
            <pc:docMk/>
            <pc:sldMk cId="2373055562" sldId="271"/>
            <ac:spMk id="34" creationId="{00000000-0000-0000-0000-000000000000}"/>
          </ac:spMkLst>
        </pc:spChg>
        <pc:graphicFrameChg chg="add mod modGraphic">
          <ac:chgData name="게스트 사용자" userId="" providerId="Windows Live" clId="Web-{D9F861AC-1376-4DF1-A62E-EA0764A09C26}" dt="2022-09-17T08:19:21.255" v="483"/>
          <ac:graphicFrameMkLst>
            <pc:docMk/>
            <pc:sldMk cId="2373055562" sldId="271"/>
            <ac:graphicFrameMk id="14" creationId="{C6DA0770-9EEC-FB6D-B68D-BBA027FF6A4C}"/>
          </ac:graphicFrameMkLst>
        </pc:graphicFrameChg>
        <pc:picChg chg="add del mod">
          <ac:chgData name="게스트 사용자" userId="" providerId="Windows Live" clId="Web-{D9F861AC-1376-4DF1-A62E-EA0764A09C26}" dt="2022-09-17T08:16:42.094" v="451"/>
          <ac:picMkLst>
            <pc:docMk/>
            <pc:sldMk cId="2373055562" sldId="271"/>
            <ac:picMk id="2" creationId="{00B15A4A-BA60-5F66-0923-DE112F5A8CA7}"/>
          </ac:picMkLst>
        </pc:picChg>
        <pc:picChg chg="add del mod">
          <ac:chgData name="게스트 사용자" userId="" providerId="Windows Live" clId="Web-{D9F861AC-1376-4DF1-A62E-EA0764A09C26}" dt="2022-09-17T07:52:32.123" v="24"/>
          <ac:picMkLst>
            <pc:docMk/>
            <pc:sldMk cId="2373055562" sldId="271"/>
            <ac:picMk id="3" creationId="{18F363FD-A98F-50B3-A15E-F58386009FAB}"/>
          </ac:picMkLst>
        </pc:picChg>
        <pc:picChg chg="add mod">
          <ac:chgData name="게스트 사용자" userId="" providerId="Windows Live" clId="Web-{D9F861AC-1376-4DF1-A62E-EA0764A09C26}" dt="2022-09-17T08:16:24.234" v="443" actId="1076"/>
          <ac:picMkLst>
            <pc:docMk/>
            <pc:sldMk cId="2373055562" sldId="271"/>
            <ac:picMk id="4" creationId="{AB0D2F03-438B-20FB-E2B7-CF62557D8616}"/>
          </ac:picMkLst>
        </pc:picChg>
        <pc:picChg chg="add mod modCrop">
          <ac:chgData name="게스트 사용자" userId="" providerId="Windows Live" clId="Web-{D9F861AC-1376-4DF1-A62E-EA0764A09C26}" dt="2022-09-17T08:16:30.766" v="447" actId="1076"/>
          <ac:picMkLst>
            <pc:docMk/>
            <pc:sldMk cId="2373055562" sldId="271"/>
            <ac:picMk id="5" creationId="{A06F2EEC-E9C5-B21E-4E1C-A8CB779BA0DF}"/>
          </ac:picMkLst>
        </pc:picChg>
        <pc:picChg chg="add mod ord modCrop">
          <ac:chgData name="게스트 사용자" userId="" providerId="Windows Live" clId="Web-{D9F861AC-1376-4DF1-A62E-EA0764A09C26}" dt="2022-09-17T08:18:46.144" v="476" actId="1076"/>
          <ac:picMkLst>
            <pc:docMk/>
            <pc:sldMk cId="2373055562" sldId="271"/>
            <ac:picMk id="15" creationId="{3B7DEF6D-7CA6-596C-A19C-0B51D52C1491}"/>
          </ac:picMkLst>
        </pc:picChg>
        <pc:cxnChg chg="add del mod">
          <ac:chgData name="게스트 사용자" userId="" providerId="Windows Live" clId="Web-{D9F861AC-1376-4DF1-A62E-EA0764A09C26}" dt="2022-09-17T07:54:09.015" v="47"/>
          <ac:cxnSpMkLst>
            <pc:docMk/>
            <pc:sldMk cId="2373055562" sldId="271"/>
            <ac:cxnSpMk id="6" creationId="{7F7D3AFA-1F16-6005-672A-00615717D8AE}"/>
          </ac:cxnSpMkLst>
        </pc:cxnChg>
        <pc:cxnChg chg="add del mod">
          <ac:chgData name="게스트 사용자" userId="" providerId="Windows Live" clId="Web-{D9F861AC-1376-4DF1-A62E-EA0764A09C26}" dt="2022-09-17T07:55:07.517" v="57"/>
          <ac:cxnSpMkLst>
            <pc:docMk/>
            <pc:sldMk cId="2373055562" sldId="271"/>
            <ac:cxnSpMk id="7" creationId="{B6684127-7269-148E-1E26-D61666B24159}"/>
          </ac:cxnSpMkLst>
        </pc:cxnChg>
        <pc:cxnChg chg="add">
          <ac:chgData name="게스트 사용자" userId="" providerId="Windows Live" clId="Web-{D9F861AC-1376-4DF1-A62E-EA0764A09C26}" dt="2022-09-17T07:55:40.314" v="59"/>
          <ac:cxnSpMkLst>
            <pc:docMk/>
            <pc:sldMk cId="2373055562" sldId="271"/>
            <ac:cxnSpMk id="10" creationId="{38F330AB-7F02-DE2C-E8A4-20F7B622C406}"/>
          </ac:cxnSpMkLst>
        </pc:cxnChg>
      </pc:sldChg>
      <pc:sldChg chg="addSp delSp modSp add ord replId">
        <pc:chgData name="게스트 사용자" userId="" providerId="Windows Live" clId="Web-{D9F861AC-1376-4DF1-A62E-EA0764A09C26}" dt="2022-09-17T08:53:16.490" v="1689"/>
        <pc:sldMkLst>
          <pc:docMk/>
          <pc:sldMk cId="1545681199" sldId="272"/>
        </pc:sldMkLst>
        <pc:spChg chg="add">
          <ac:chgData name="게스트 사용자" userId="" providerId="Windows Live" clId="Web-{D9F861AC-1376-4DF1-A62E-EA0764A09C26}" dt="2022-09-17T08:23:47.761" v="503"/>
          <ac:spMkLst>
            <pc:docMk/>
            <pc:sldMk cId="1545681199" sldId="272"/>
            <ac:spMk id="5" creationId="{A2E10205-E659-7736-AE81-C0EE00A4578D}"/>
          </ac:spMkLst>
        </pc:spChg>
        <pc:spChg chg="add del">
          <ac:chgData name="게스트 사용자" userId="" providerId="Windows Live" clId="Web-{D9F861AC-1376-4DF1-A62E-EA0764A09C26}" dt="2022-09-17T08:23:52.152" v="505"/>
          <ac:spMkLst>
            <pc:docMk/>
            <pc:sldMk cId="1545681199" sldId="272"/>
            <ac:spMk id="8" creationId="{73DF2225-1969-9C8B-73ED-79C353EC3668}"/>
          </ac:spMkLst>
        </pc:spChg>
        <pc:spChg chg="del mod">
          <ac:chgData name="게스트 사용자" userId="" providerId="Windows Live" clId="Web-{D9F861AC-1376-4DF1-A62E-EA0764A09C26}" dt="2022-09-17T08:23:27.901" v="489"/>
          <ac:spMkLst>
            <pc:docMk/>
            <pc:sldMk cId="1545681199" sldId="272"/>
            <ac:spMk id="9" creationId="{00000000-0000-0000-0000-000000000000}"/>
          </ac:spMkLst>
        </pc:spChg>
        <pc:spChg chg="add">
          <ac:chgData name="게스트 사용자" userId="" providerId="Windows Live" clId="Web-{D9F861AC-1376-4DF1-A62E-EA0764A09C26}" dt="2022-09-17T08:24:01.199" v="506"/>
          <ac:spMkLst>
            <pc:docMk/>
            <pc:sldMk cId="1545681199" sldId="272"/>
            <ac:spMk id="11" creationId="{D07D1E7B-6192-E289-871A-A49D5453EDE2}"/>
          </ac:spMkLst>
        </pc:spChg>
        <pc:spChg chg="del">
          <ac:chgData name="게스트 사용자" userId="" providerId="Windows Live" clId="Web-{D9F861AC-1376-4DF1-A62E-EA0764A09C26}" dt="2022-09-17T08:23:29.620" v="491"/>
          <ac:spMkLst>
            <pc:docMk/>
            <pc:sldMk cId="1545681199" sldId="272"/>
            <ac:spMk id="12" creationId="{00000000-0000-0000-0000-000000000000}"/>
          </ac:spMkLst>
        </pc:spChg>
        <pc:spChg chg="del mod">
          <ac:chgData name="게스트 사용자" userId="" providerId="Windows Live" clId="Web-{D9F861AC-1376-4DF1-A62E-EA0764A09C26}" dt="2022-09-17T08:23:37.245" v="497"/>
          <ac:spMkLst>
            <pc:docMk/>
            <pc:sldMk cId="1545681199" sldId="272"/>
            <ac:spMk id="14" creationId="{00000000-0000-0000-0000-000000000000}"/>
          </ac:spMkLst>
        </pc:spChg>
        <pc:spChg chg="del topLvl">
          <ac:chgData name="게스트 사용자" userId="" providerId="Windows Live" clId="Web-{D9F861AC-1376-4DF1-A62E-EA0764A09C26}" dt="2022-09-17T08:23:35.870" v="494"/>
          <ac:spMkLst>
            <pc:docMk/>
            <pc:sldMk cId="1545681199" sldId="272"/>
            <ac:spMk id="17" creationId="{00000000-0000-0000-0000-000000000000}"/>
          </ac:spMkLst>
        </pc:spChg>
        <pc:spChg chg="del topLvl">
          <ac:chgData name="게스트 사용자" userId="" providerId="Windows Live" clId="Web-{D9F861AC-1376-4DF1-A62E-EA0764A09C26}" dt="2022-09-17T08:23:30.573" v="493"/>
          <ac:spMkLst>
            <pc:docMk/>
            <pc:sldMk cId="1545681199" sldId="272"/>
            <ac:spMk id="18" creationId="{00000000-0000-0000-0000-000000000000}"/>
          </ac:spMkLst>
        </pc:spChg>
        <pc:spChg chg="del">
          <ac:chgData name="게스트 사용자" userId="" providerId="Windows Live" clId="Web-{D9F861AC-1376-4DF1-A62E-EA0764A09C26}" dt="2022-09-17T08:23:30.089" v="492"/>
          <ac:spMkLst>
            <pc:docMk/>
            <pc:sldMk cId="1545681199" sldId="272"/>
            <ac:spMk id="19" creationId="{00000000-0000-0000-0000-000000000000}"/>
          </ac:spMkLst>
        </pc:spChg>
        <pc:spChg chg="del">
          <ac:chgData name="게스트 사용자" userId="" providerId="Windows Live" clId="Web-{D9F861AC-1376-4DF1-A62E-EA0764A09C26}" dt="2022-09-17T08:23:42.605" v="501"/>
          <ac:spMkLst>
            <pc:docMk/>
            <pc:sldMk cId="1545681199" sldId="272"/>
            <ac:spMk id="20" creationId="{00000000-0000-0000-0000-000000000000}"/>
          </ac:spMkLst>
        </pc:spChg>
        <pc:spChg chg="del">
          <ac:chgData name="게스트 사용자" userId="" providerId="Windows Live" clId="Web-{D9F861AC-1376-4DF1-A62E-EA0764A09C26}" dt="2022-09-17T08:23:26.448" v="487"/>
          <ac:spMkLst>
            <pc:docMk/>
            <pc:sldMk cId="1545681199" sldId="272"/>
            <ac:spMk id="22" creationId="{00000000-0000-0000-0000-000000000000}"/>
          </ac:spMkLst>
        </pc:spChg>
        <pc:spChg chg="del">
          <ac:chgData name="게스트 사용자" userId="" providerId="Windows Live" clId="Web-{D9F861AC-1376-4DF1-A62E-EA0764A09C26}" dt="2022-09-17T08:24:07.996" v="507"/>
          <ac:spMkLst>
            <pc:docMk/>
            <pc:sldMk cId="1545681199" sldId="272"/>
            <ac:spMk id="23" creationId="{00000000-0000-0000-0000-000000000000}"/>
          </ac:spMkLst>
        </pc:spChg>
        <pc:spChg chg="del">
          <ac:chgData name="게스트 사용자" userId="" providerId="Windows Live" clId="Web-{D9F861AC-1376-4DF1-A62E-EA0764A09C26}" dt="2022-09-17T08:23:28.386" v="490"/>
          <ac:spMkLst>
            <pc:docMk/>
            <pc:sldMk cId="1545681199" sldId="272"/>
            <ac:spMk id="28" creationId="{00000000-0000-0000-0000-000000000000}"/>
          </ac:spMkLst>
        </pc:spChg>
        <pc:grpChg chg="del">
          <ac:chgData name="게스트 사용자" userId="" providerId="Windows Live" clId="Web-{D9F861AC-1376-4DF1-A62E-EA0764A09C26}" dt="2022-09-17T08:23:30.573" v="493"/>
          <ac:grpSpMkLst>
            <pc:docMk/>
            <pc:sldMk cId="1545681199" sldId="272"/>
            <ac:grpSpMk id="16" creationId="{00000000-0000-0000-0000-000000000000}"/>
          </ac:grpSpMkLst>
        </pc:grpChg>
        <pc:graphicFrameChg chg="del mod modGraphic">
          <ac:chgData name="게스트 사용자" userId="" providerId="Windows Live" clId="Web-{D9F861AC-1376-4DF1-A62E-EA0764A09C26}" dt="2022-09-17T08:23:41.574" v="500"/>
          <ac:graphicFrameMkLst>
            <pc:docMk/>
            <pc:sldMk cId="1545681199" sldId="272"/>
            <ac:graphicFrameMk id="6" creationId="{00000000-0000-0000-0000-000000000000}"/>
          </ac:graphicFrameMkLst>
        </pc:graphicFrameChg>
        <pc:graphicFrameChg chg="add del">
          <ac:chgData name="게스트 사용자" userId="" providerId="Windows Live" clId="Web-{D9F861AC-1376-4DF1-A62E-EA0764A09C26}" dt="2022-09-17T08:27:46.798" v="509"/>
          <ac:graphicFrameMkLst>
            <pc:docMk/>
            <pc:sldMk cId="1545681199" sldId="272"/>
            <ac:graphicFrameMk id="13" creationId="{4FE180C4-B043-F617-6A09-10578572FEB0}"/>
          </ac:graphicFrameMkLst>
        </pc:graphicFrameChg>
        <pc:graphicFrameChg chg="add del mod">
          <ac:chgData name="게스트 사용자" userId="" providerId="Windows Live" clId="Web-{D9F861AC-1376-4DF1-A62E-EA0764A09C26}" dt="2022-09-17T08:28:09.549" v="512"/>
          <ac:graphicFrameMkLst>
            <pc:docMk/>
            <pc:sldMk cId="1545681199" sldId="272"/>
            <ac:graphicFrameMk id="15" creationId="{E881CF39-E1AD-2BCF-54F3-224389339B23}"/>
          </ac:graphicFrameMkLst>
        </pc:graphicFrameChg>
        <pc:graphicFrameChg chg="add del mod modGraphic">
          <ac:chgData name="게스트 사용자" userId="" providerId="Windows Live" clId="Web-{D9F861AC-1376-4DF1-A62E-EA0764A09C26}" dt="2022-09-17T08:29:01.659" v="521"/>
          <ac:graphicFrameMkLst>
            <pc:docMk/>
            <pc:sldMk cId="1545681199" sldId="272"/>
            <ac:graphicFrameMk id="21" creationId="{4E3A934F-4696-8B18-F533-78FE13E752AC}"/>
          </ac:graphicFrameMkLst>
        </pc:graphicFrameChg>
        <pc:graphicFrameChg chg="add mod modGraphic">
          <ac:chgData name="게스트 사용자" userId="" providerId="Windows Live" clId="Web-{D9F861AC-1376-4DF1-A62E-EA0764A09C26}" dt="2022-09-17T08:53:16.490" v="1689"/>
          <ac:graphicFrameMkLst>
            <pc:docMk/>
            <pc:sldMk cId="1545681199" sldId="272"/>
            <ac:graphicFrameMk id="24" creationId="{E95ED6A3-585B-81BE-3608-31992F431D28}"/>
          </ac:graphicFrameMkLst>
        </pc:graphicFrameChg>
        <pc:picChg chg="del">
          <ac:chgData name="게스트 사용자" userId="" providerId="Windows Live" clId="Web-{D9F861AC-1376-4DF1-A62E-EA0764A09C26}" dt="2022-09-17T08:23:23.089" v="486"/>
          <ac:picMkLst>
            <pc:docMk/>
            <pc:sldMk cId="1545681199" sldId="272"/>
            <ac:picMk id="2" creationId="{00000000-0000-0000-0000-000000000000}"/>
          </ac:picMkLst>
        </pc:picChg>
        <pc:cxnChg chg="del">
          <ac:chgData name="게스트 사용자" userId="" providerId="Windows Live" clId="Web-{D9F861AC-1376-4DF1-A62E-EA0764A09C26}" dt="2022-09-17T08:23:43.402" v="502"/>
          <ac:cxnSpMkLst>
            <pc:docMk/>
            <pc:sldMk cId="1545681199" sldId="272"/>
            <ac:cxnSpMk id="4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61071-2ABB-49E4-9C6C-989B4D2403DA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63434-0F88-49AE-B1E1-BFB4ABE63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36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저희는 이번 </a:t>
            </a:r>
            <a:r>
              <a:rPr lang="ko-KR" alt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산학공동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기술 개발 과제로 기업의 생산활동에 따른 환경적인 영향들을 측정하고 개선할 수 있도록 돕는 기업용 탄소 발자국 추적 소프트웨어를</a:t>
            </a:r>
            <a:endParaRPr lang="en-US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개발하고자 합니다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endParaRPr lang="en-US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기업용 탄소 발자국 추적 계산기는 기업의 생산 활동에 따른 환경적인 영향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탄소배출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들을 측정하고 개선할 수 있는 기술을 개발함으로써 기업들의 </a:t>
            </a:r>
            <a:r>
              <a:rPr lang="ko-KR" alt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지속가능한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성장에 기여할 수 있으며 탄소 배출 상쇄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(OFFSET)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활동 서비스를 연계하여 기업이 실행할 수 있는 탄소 저감 방안 서비스를 제공함으로써 기업이 기후 변화 대응 약속 실현에 기여할 수 있고자 합니다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en-US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 새싹 과제 개발 진행 후 지자체 및 정부 기관을 대상으로 서비스를 제공할 수 있도록 솔루션을 확장하며 </a:t>
            </a:r>
            <a:r>
              <a:rPr lang="ko-KR" alt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산학공동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기술 개발 성장 과제 연계 지원을 통해 탄소 배출 및 </a:t>
            </a:r>
            <a:r>
              <a:rPr lang="ko-KR" alt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상쇄활동에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대한 </a:t>
            </a:r>
            <a:r>
              <a:rPr lang="ko-KR" alt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효익을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나타낼 수 있는 보고서를 매뉴얼 형태로 제공할 수 있도록 활용하고자 함</a:t>
            </a:r>
            <a:endParaRPr lang="en-US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en-US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en-US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en-US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63434-0F88-49AE-B1E1-BFB4ABE63EC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190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추후 개발과제로는 시각화된 기업의 탄소 배출량 데이터를 기반으로 탄소 회계 표준에 따라 투자자 등급 보고서를 자동으로 발행해 데이터 공시도 가능할 수 있도록 </a:t>
            </a:r>
            <a:r>
              <a:rPr lang="ko-KR" alt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자동보고서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기능 개발 뿐만 아니라 기업의 탄소 배출량을 상쇄할 수 있도록 환경 프로젝트에 기부할 수 있는 연계하여 서비스를 개발할 </a:t>
            </a:r>
            <a:r>
              <a:rPr lang="ko-KR" alt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에정입니다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63434-0F88-49AE-B1E1-BFB4ABE63EC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485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기후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변화의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 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원인은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화석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연료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연소로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인한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탄소배출의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급격한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증가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때문이며 전세계적으로 탄소 중립을 위해 노력하고 이는 국가 경쟁력과 직결되기도 합니다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기후변화의 사회적 책임감에 대한 기준은 점차 커져가고 있습니다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지난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년간 기업들이 국내에서 배출한 온실가스의 절반 이상이 배출량 상위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속하는 기업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곳으로부터 나온 것으로 나타났습니다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단위의 온실가스 </a:t>
            </a:r>
            <a:r>
              <a:rPr lang="ko-KR" alt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배출량뿐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아니라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10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년간 누적된 배출량을 살펴봐도 소수 기업에서 상당량의 온실가스가 배출된 것인데요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63434-0F88-49AE-B1E1-BFB4ABE63EC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791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추후 개발과제로는 시각화된 기업의 탄소 배출량 데이터를 기반으로 탄소 회계 표준에 따라 투자자 등급 보고서를 자동으로 발행해 데이터 공시도 가능할 수 있도록 </a:t>
            </a:r>
            <a:r>
              <a:rPr lang="ko-KR" alt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자동보고서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기능 개발 뿐만 아니라 기업의 탄소 배출량을 상쇄할 수 있도록 환경 프로젝트에 기부할 수 있는 연계하여 서비스를 개발할 </a:t>
            </a:r>
            <a:r>
              <a:rPr lang="ko-KR" alt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에정입니다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63434-0F88-49AE-B1E1-BFB4ABE63EC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959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기후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변화의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 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원인은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화석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연료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연소로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인한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탄소배출의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급격한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증가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때문이며 전세계적으로 탄소 중립을 위해 노력하고 이는 국가 경쟁력과 직결되기도 합니다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기후변화의 사회적 책임감에 대한 기준은 점차 커져가고 있습니다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지난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년간 기업들이 국내에서 배출한 온실가스의 절반 이상이 배출량 상위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속하는 기업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곳으로부터 나온 것으로 나타났습니다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단위의 온실가스 </a:t>
            </a:r>
            <a:r>
              <a:rPr lang="ko-KR" alt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배출량뿐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아니라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10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년간 누적된 배출량을 살펴봐도 소수 기업에서 상당량의 온실가스가 배출된 것인데요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63434-0F88-49AE-B1E1-BFB4ABE63EC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302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ea typeface="맑은 고딕"/>
              </a:rPr>
              <a:t>Jetson</a:t>
            </a:r>
            <a:r>
              <a:rPr lang="ko-KR" altLang="en-US">
                <a:ea typeface="맑은 고딕"/>
              </a:rPr>
              <a:t> </a:t>
            </a:r>
            <a:r>
              <a:rPr lang="en-US" altLang="ko-KR">
                <a:ea typeface="맑은 고딕"/>
              </a:rPr>
              <a:t>nano</a:t>
            </a:r>
            <a:r>
              <a:rPr lang="ko-KR" altLang="en-US">
                <a:ea typeface="맑은 고딕"/>
              </a:rPr>
              <a:t> </a:t>
            </a:r>
            <a:r>
              <a:rPr lang="en-US" altLang="ko-KR">
                <a:ea typeface="맑은 고딕"/>
              </a:rPr>
              <a:t>machine</a:t>
            </a:r>
            <a:r>
              <a:rPr lang="ko-KR" altLang="en-US">
                <a:ea typeface="맑은 고딕"/>
              </a:rPr>
              <a:t>이 달린 간단한 </a:t>
            </a:r>
            <a:r>
              <a:rPr lang="ko-KR" altLang="en-US" err="1">
                <a:ea typeface="맑은 고딕"/>
              </a:rPr>
              <a:t>바퀴달린</a:t>
            </a:r>
            <a:r>
              <a:rPr lang="ko-KR" altLang="en-US">
                <a:ea typeface="맑은 고딕"/>
              </a:rPr>
              <a:t> 운송수단을 굴려 장애물 인식하고 왼쪽이나 오른쪽으로 꺾을 수 있도록 자율주행을 구현해 그 위에 </a:t>
            </a:r>
            <a:r>
              <a:rPr lang="ko-KR" altLang="en-US" err="1">
                <a:ea typeface="맑은 고딕"/>
              </a:rPr>
              <a:t>아두이노</a:t>
            </a:r>
            <a:r>
              <a:rPr lang="ko-KR" altLang="en-US">
                <a:ea typeface="맑은 고딕"/>
              </a:rPr>
              <a:t> 일산화탄소 센서를 </a:t>
            </a:r>
            <a:r>
              <a:rPr lang="ko-KR" altLang="en-US" err="1">
                <a:ea typeface="맑은 고딕"/>
              </a:rPr>
              <a:t>장착시켜</a:t>
            </a:r>
            <a:r>
              <a:rPr lang="ko-KR" altLang="en-US">
                <a:ea typeface="맑은 고딕"/>
              </a:rPr>
              <a:t> </a:t>
            </a:r>
            <a:r>
              <a:rPr lang="ko-KR" altLang="en-US">
                <a:ea typeface="맑은 고딕"/>
              </a:rPr>
              <a:t>기업에서 </a:t>
            </a:r>
            <a:r>
              <a:rPr lang="ko-KR" altLang="en-US">
                <a:ea typeface="맑은 고딕"/>
              </a:rPr>
              <a:t>나오는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일산화 </a:t>
            </a:r>
            <a:r>
              <a:rPr lang="ko-KR" altLang="en-US" err="1">
                <a:ea typeface="맑은 고딕"/>
              </a:rPr>
              <a:t>탄소량을</a:t>
            </a:r>
            <a:r>
              <a:rPr lang="ko-KR" altLang="en-US">
                <a:ea typeface="맑은 고딕"/>
              </a:rPr>
              <a:t> </a:t>
            </a:r>
            <a:r>
              <a:rPr lang="ko-KR" altLang="en-US">
                <a:ea typeface="맑은 고딕"/>
              </a:rPr>
              <a:t>측정해보는 </a:t>
            </a:r>
            <a:r>
              <a:rPr lang="ko-KR" altLang="en-US">
                <a:ea typeface="맑은 고딕"/>
              </a:rPr>
              <a:t>것</a:t>
            </a:r>
            <a:endParaRPr lang="ko-KR" altLang="en-US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63434-0F88-49AE-B1E1-BFB4ABE63E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794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우리나라는 단계적 </a:t>
            </a:r>
            <a:r>
              <a:rPr lang="en-US" altLang="ko-K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ESG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공시 의무화를 실시하며 </a:t>
            </a:r>
            <a:r>
              <a:rPr lang="en-US" altLang="ko-K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2030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년까지는 모든 코스피 상장사로 확대한다는 일정을 발표했습니다</a:t>
            </a:r>
            <a:r>
              <a:rPr lang="en-US" altLang="ko-K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뿐만 아니라 우리나라 모든 지방정부의 </a:t>
            </a:r>
            <a:r>
              <a:rPr lang="en-US" altLang="ko-K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2050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탄소중립 선언과 </a:t>
            </a:r>
            <a:r>
              <a:rPr lang="ko-KR" alt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더불의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정부의 </a:t>
            </a:r>
            <a:r>
              <a:rPr lang="ko-KR" alt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탄소중립에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대한 적극적인 개입이 시작되면서 등 기업들 또한 탄소 중립에 대한 사회적 책임에 대한 의무가 더욱더 강화되어 가고 있습니다</a:t>
            </a:r>
            <a:r>
              <a:rPr lang="en-US" altLang="ko-K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b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63434-0F88-49AE-B1E1-BFB4ABE63E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230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기후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변화의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 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원인은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화석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연료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연소로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인한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탄소배출의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급격한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증가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때문이며 전세계적으로 탄소 중립을 위해 노력하고 이는 국가 경쟁력과 직결되기도 합니다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기후변화의 사회적 책임감에 대한 기준은 점차 커져가고 있습니다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지난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년간 기업들이 국내에서 배출한 온실가스의 절반 이상이 배출량 상위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속하는 기업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곳으로부터 나온 것으로 나타났습니다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단위의 온실가스 </a:t>
            </a:r>
            <a:r>
              <a:rPr lang="ko-KR" alt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배출량뿐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아니라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10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년간 누적된 배출량을 살펴봐도 소수 기업에서 상당량의 온실가스가 배출된 것인데요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63434-0F88-49AE-B1E1-BFB4ABE63E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288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 기술 개발 과제는 국제 기준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GHG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온실가스 회계처리 및 보고 기준에 의해 정의된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 1,2,3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사용하여 탄소 배출을 분류 및 관리할 수 있도록 개발할 예정입니다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63434-0F88-49AE-B1E1-BFB4ABE63E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255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해외의 경우 글로벌 탄소 회계 시장 규모는 약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조원으로 추산되며 미국 증권 위원회도 미국 증시에 상장한 기업들을 대상으로 </a:t>
            </a:r>
            <a:r>
              <a:rPr lang="ko-KR" alt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기후위기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대응 여부를 의무적으로 공개하도록 하는 </a:t>
            </a:r>
            <a:r>
              <a:rPr lang="ko-KR" alt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규제안을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추진하고 있으며 탄소 회계와 관련한 </a:t>
            </a:r>
            <a:r>
              <a:rPr lang="ko-KR" alt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스타트업에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대한 대규모 투자가 진행되고 있습니다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대표적으로 해외의 탄소 회계 소프트웨어 스타트업으로는 </a:t>
            </a:r>
            <a:r>
              <a:rPr lang="ko-KR" alt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페르세포니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ore-K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Persefoni</a:t>
            </a:r>
            <a:r>
              <a:rPr lang="en-US" altLang="ko-Kore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지난해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달러라는 대규모 시리즈 </a:t>
            </a:r>
            <a:r>
              <a:rPr lang="en-US" altLang="ko-Kore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라운드를 유치한 바 있습니다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63434-0F88-49AE-B1E1-BFB4ABE63E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5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반면에 국내의 경우 아직 탄소 회계 소프트웨어를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SaaS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형태로 제공하는 곳은 없으며 국내에서는 기업들의 활동에 대한 탄소 배출 데이터를 수집하고 분석할 수 있는 </a:t>
            </a:r>
            <a:r>
              <a:rPr lang="ko-KR" alt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인하우스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기술을 갖추고 있지 못하며</a:t>
            </a:r>
            <a:r>
              <a:rPr lang="en-US" altLang="ko-KR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환경부 기관에서도 가정용 전기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수도 등 관리비 기반으로 탄소 배출량을 계산해주는 탄소 배출량 계산기 서비스를 제공하는데 그치고 있습니다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63434-0F88-49AE-B1E1-BFB4ABE63E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723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기업이 경제 활동을 하면서 소비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전기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가스 소비량 등에서 인풋 데이터를 바탕으로 기업의 탄소 배출량을 </a:t>
            </a:r>
            <a:endParaRPr lang="en-US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직접 배출 </a:t>
            </a:r>
            <a:r>
              <a:rPr lang="ko-KR" alt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(Scope1),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간접적 배출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(Scope2,3)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분류하고 이를 실시간으로 기업 관리자가 모니터링을 할 수 있도록 대시보드에 시각화하여 안내할 예정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63434-0F88-49AE-B1E1-BFB4ABE63E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5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63434-0F88-49AE-B1E1-BFB4ABE63E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625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B5A0-EDFD-49AF-9643-E4436F778868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AA6-6EE4-4E39-867A-340F2744E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85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B5A0-EDFD-49AF-9643-E4436F778868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AA6-6EE4-4E39-867A-340F2744E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67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B5A0-EDFD-49AF-9643-E4436F778868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AA6-6EE4-4E39-867A-340F2744E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26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B5A0-EDFD-49AF-9643-E4436F778868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AA6-6EE4-4E39-867A-340F2744E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09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B5A0-EDFD-49AF-9643-E4436F778868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AA6-6EE4-4E39-867A-340F2744E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50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B5A0-EDFD-49AF-9643-E4436F778868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AA6-6EE4-4E39-867A-340F2744E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5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B5A0-EDFD-49AF-9643-E4436F778868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AA6-6EE4-4E39-867A-340F2744E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29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B5A0-EDFD-49AF-9643-E4436F778868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AA6-6EE4-4E39-867A-340F2744E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0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B5A0-EDFD-49AF-9643-E4436F778868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AA6-6EE4-4E39-867A-340F2744E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8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B5A0-EDFD-49AF-9643-E4436F778868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AA6-6EE4-4E39-867A-340F2744E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84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B5A0-EDFD-49AF-9643-E4436F778868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AA6-6EE4-4E39-867A-340F2744E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38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8B5A0-EDFD-49AF-9643-E4436F778868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7EAA6-6EE4-4E39-867A-340F2744E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22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ihoo.or.kr/netzero/site/cntnts/CNTNTS_003.d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ctrTitle"/>
          </p:nvPr>
        </p:nvSpPr>
        <p:spPr>
          <a:xfrm>
            <a:off x="1518720" y="492441"/>
            <a:ext cx="9144000" cy="2387600"/>
          </a:xfrm>
        </p:spPr>
        <p:txBody>
          <a:bodyPr>
            <a:normAutofit/>
          </a:bodyPr>
          <a:lstStyle/>
          <a:p>
            <a:pPr fontAlgn="base" latinLnBrk="0"/>
            <a:r>
              <a:rPr lang="ko-KR" altLang="en-US" sz="4400" b="1" dirty="0">
                <a:solidFill>
                  <a:srgbClr val="576B45"/>
                </a:solidFill>
                <a:ea typeface="맑은 고딕"/>
              </a:rPr>
              <a:t>기업 탄소 발자국 추적</a:t>
            </a:r>
            <a:r>
              <a:rPr lang="en-US" altLang="ko-KR" sz="4400" b="1" dirty="0">
                <a:solidFill>
                  <a:srgbClr val="576B45"/>
                </a:solidFill>
              </a:rPr>
              <a:t/>
            </a:r>
            <a:br>
              <a:rPr lang="en-US" altLang="ko-KR" sz="4400" b="1" dirty="0">
                <a:solidFill>
                  <a:srgbClr val="576B45"/>
                </a:solidFill>
              </a:rPr>
            </a:br>
            <a:r>
              <a:rPr lang="ko-KR" altLang="en-US" sz="4400" b="1" dirty="0">
                <a:solidFill>
                  <a:srgbClr val="576B45"/>
                </a:solidFill>
                <a:ea typeface="맑은 고딕"/>
              </a:rPr>
              <a:t> 프로그램</a:t>
            </a:r>
            <a:endParaRPr lang="ko-KR" altLang="en-US" sz="4400" b="1" dirty="0">
              <a:ea typeface="맑은 고딕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512671" y="2745059"/>
            <a:ext cx="2753740" cy="2382829"/>
            <a:chOff x="7496175" y="1960562"/>
            <a:chExt cx="677863" cy="811213"/>
          </a:xfrm>
          <a:solidFill>
            <a:schemeClr val="bg1">
              <a:lumMod val="50000"/>
              <a:alpha val="40000"/>
            </a:schemeClr>
          </a:solidFill>
        </p:grpSpPr>
        <p:sp>
          <p:nvSpPr>
            <p:cNvPr id="106" name="Freeform 39"/>
            <p:cNvSpPr>
              <a:spLocks noEditPoints="1"/>
            </p:cNvSpPr>
            <p:nvPr/>
          </p:nvSpPr>
          <p:spPr bwMode="auto">
            <a:xfrm>
              <a:off x="7967663" y="2374900"/>
              <a:ext cx="206375" cy="396875"/>
            </a:xfrm>
            <a:custGeom>
              <a:avLst/>
              <a:gdLst>
                <a:gd name="T0" fmla="*/ 130 w 130"/>
                <a:gd name="T1" fmla="*/ 0 h 250"/>
                <a:gd name="T2" fmla="*/ 130 w 130"/>
                <a:gd name="T3" fmla="*/ 250 h 250"/>
                <a:gd name="T4" fmla="*/ 0 w 130"/>
                <a:gd name="T5" fmla="*/ 250 h 250"/>
                <a:gd name="T6" fmla="*/ 0 w 130"/>
                <a:gd name="T7" fmla="*/ 89 h 250"/>
                <a:gd name="T8" fmla="*/ 130 w 130"/>
                <a:gd name="T9" fmla="*/ 0 h 250"/>
                <a:gd name="T10" fmla="*/ 96 w 130"/>
                <a:gd name="T11" fmla="*/ 192 h 250"/>
                <a:gd name="T12" fmla="*/ 96 w 130"/>
                <a:gd name="T13" fmla="*/ 168 h 250"/>
                <a:gd name="T14" fmla="*/ 69 w 130"/>
                <a:gd name="T15" fmla="*/ 168 h 250"/>
                <a:gd name="T16" fmla="*/ 69 w 130"/>
                <a:gd name="T17" fmla="*/ 192 h 250"/>
                <a:gd name="T18" fmla="*/ 96 w 130"/>
                <a:gd name="T19" fmla="*/ 192 h 250"/>
                <a:gd name="T20" fmla="*/ 96 w 130"/>
                <a:gd name="T21" fmla="*/ 156 h 250"/>
                <a:gd name="T22" fmla="*/ 96 w 130"/>
                <a:gd name="T23" fmla="*/ 130 h 250"/>
                <a:gd name="T24" fmla="*/ 69 w 130"/>
                <a:gd name="T25" fmla="*/ 130 h 250"/>
                <a:gd name="T26" fmla="*/ 69 w 130"/>
                <a:gd name="T27" fmla="*/ 156 h 250"/>
                <a:gd name="T28" fmla="*/ 96 w 130"/>
                <a:gd name="T29" fmla="*/ 156 h 250"/>
                <a:gd name="T30" fmla="*/ 62 w 130"/>
                <a:gd name="T31" fmla="*/ 192 h 250"/>
                <a:gd name="T32" fmla="*/ 62 w 130"/>
                <a:gd name="T33" fmla="*/ 168 h 250"/>
                <a:gd name="T34" fmla="*/ 36 w 130"/>
                <a:gd name="T35" fmla="*/ 168 h 250"/>
                <a:gd name="T36" fmla="*/ 36 w 130"/>
                <a:gd name="T37" fmla="*/ 192 h 250"/>
                <a:gd name="T38" fmla="*/ 62 w 130"/>
                <a:gd name="T39" fmla="*/ 192 h 250"/>
                <a:gd name="T40" fmla="*/ 60 w 130"/>
                <a:gd name="T41" fmla="*/ 156 h 250"/>
                <a:gd name="T42" fmla="*/ 60 w 130"/>
                <a:gd name="T43" fmla="*/ 130 h 250"/>
                <a:gd name="T44" fmla="*/ 34 w 130"/>
                <a:gd name="T45" fmla="*/ 130 h 250"/>
                <a:gd name="T46" fmla="*/ 34 w 130"/>
                <a:gd name="T47" fmla="*/ 156 h 250"/>
                <a:gd name="T48" fmla="*/ 60 w 130"/>
                <a:gd name="T49" fmla="*/ 15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0" h="250">
                  <a:moveTo>
                    <a:pt x="130" y="0"/>
                  </a:moveTo>
                  <a:lnTo>
                    <a:pt x="130" y="250"/>
                  </a:lnTo>
                  <a:lnTo>
                    <a:pt x="0" y="250"/>
                  </a:lnTo>
                  <a:lnTo>
                    <a:pt x="0" y="89"/>
                  </a:lnTo>
                  <a:lnTo>
                    <a:pt x="130" y="0"/>
                  </a:lnTo>
                  <a:close/>
                  <a:moveTo>
                    <a:pt x="96" y="192"/>
                  </a:moveTo>
                  <a:lnTo>
                    <a:pt x="96" y="168"/>
                  </a:lnTo>
                  <a:lnTo>
                    <a:pt x="69" y="168"/>
                  </a:lnTo>
                  <a:lnTo>
                    <a:pt x="69" y="192"/>
                  </a:lnTo>
                  <a:lnTo>
                    <a:pt x="96" y="192"/>
                  </a:lnTo>
                  <a:close/>
                  <a:moveTo>
                    <a:pt x="96" y="156"/>
                  </a:moveTo>
                  <a:lnTo>
                    <a:pt x="96" y="130"/>
                  </a:lnTo>
                  <a:lnTo>
                    <a:pt x="69" y="130"/>
                  </a:lnTo>
                  <a:lnTo>
                    <a:pt x="69" y="156"/>
                  </a:lnTo>
                  <a:lnTo>
                    <a:pt x="96" y="156"/>
                  </a:lnTo>
                  <a:close/>
                  <a:moveTo>
                    <a:pt x="62" y="192"/>
                  </a:moveTo>
                  <a:lnTo>
                    <a:pt x="62" y="168"/>
                  </a:lnTo>
                  <a:lnTo>
                    <a:pt x="36" y="168"/>
                  </a:lnTo>
                  <a:lnTo>
                    <a:pt x="36" y="192"/>
                  </a:lnTo>
                  <a:lnTo>
                    <a:pt x="62" y="192"/>
                  </a:lnTo>
                  <a:close/>
                  <a:moveTo>
                    <a:pt x="60" y="156"/>
                  </a:moveTo>
                  <a:lnTo>
                    <a:pt x="60" y="130"/>
                  </a:lnTo>
                  <a:lnTo>
                    <a:pt x="34" y="130"/>
                  </a:lnTo>
                  <a:lnTo>
                    <a:pt x="34" y="156"/>
                  </a:lnTo>
                  <a:lnTo>
                    <a:pt x="60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40"/>
            <p:cNvSpPr>
              <a:spLocks noEditPoints="1"/>
            </p:cNvSpPr>
            <p:nvPr/>
          </p:nvSpPr>
          <p:spPr bwMode="auto">
            <a:xfrm>
              <a:off x="7743825" y="2374900"/>
              <a:ext cx="209550" cy="396875"/>
            </a:xfrm>
            <a:custGeom>
              <a:avLst/>
              <a:gdLst>
                <a:gd name="T0" fmla="*/ 132 w 132"/>
                <a:gd name="T1" fmla="*/ 0 h 250"/>
                <a:gd name="T2" fmla="*/ 132 w 132"/>
                <a:gd name="T3" fmla="*/ 250 h 250"/>
                <a:gd name="T4" fmla="*/ 0 w 132"/>
                <a:gd name="T5" fmla="*/ 250 h 250"/>
                <a:gd name="T6" fmla="*/ 0 w 132"/>
                <a:gd name="T7" fmla="*/ 89 h 250"/>
                <a:gd name="T8" fmla="*/ 132 w 132"/>
                <a:gd name="T9" fmla="*/ 0 h 250"/>
                <a:gd name="T10" fmla="*/ 96 w 132"/>
                <a:gd name="T11" fmla="*/ 186 h 250"/>
                <a:gd name="T12" fmla="*/ 96 w 132"/>
                <a:gd name="T13" fmla="*/ 162 h 250"/>
                <a:gd name="T14" fmla="*/ 71 w 132"/>
                <a:gd name="T15" fmla="*/ 162 h 250"/>
                <a:gd name="T16" fmla="*/ 71 w 132"/>
                <a:gd name="T17" fmla="*/ 186 h 250"/>
                <a:gd name="T18" fmla="*/ 96 w 132"/>
                <a:gd name="T19" fmla="*/ 186 h 250"/>
                <a:gd name="T20" fmla="*/ 96 w 132"/>
                <a:gd name="T21" fmla="*/ 151 h 250"/>
                <a:gd name="T22" fmla="*/ 96 w 132"/>
                <a:gd name="T23" fmla="*/ 124 h 250"/>
                <a:gd name="T24" fmla="*/ 71 w 132"/>
                <a:gd name="T25" fmla="*/ 124 h 250"/>
                <a:gd name="T26" fmla="*/ 71 w 132"/>
                <a:gd name="T27" fmla="*/ 151 h 250"/>
                <a:gd name="T28" fmla="*/ 96 w 132"/>
                <a:gd name="T29" fmla="*/ 151 h 250"/>
                <a:gd name="T30" fmla="*/ 62 w 132"/>
                <a:gd name="T31" fmla="*/ 186 h 250"/>
                <a:gd name="T32" fmla="*/ 62 w 132"/>
                <a:gd name="T33" fmla="*/ 162 h 250"/>
                <a:gd name="T34" fmla="*/ 36 w 132"/>
                <a:gd name="T35" fmla="*/ 162 h 250"/>
                <a:gd name="T36" fmla="*/ 36 w 132"/>
                <a:gd name="T37" fmla="*/ 186 h 250"/>
                <a:gd name="T38" fmla="*/ 62 w 132"/>
                <a:gd name="T39" fmla="*/ 186 h 250"/>
                <a:gd name="T40" fmla="*/ 60 w 132"/>
                <a:gd name="T41" fmla="*/ 151 h 250"/>
                <a:gd name="T42" fmla="*/ 60 w 132"/>
                <a:gd name="T43" fmla="*/ 124 h 250"/>
                <a:gd name="T44" fmla="*/ 36 w 132"/>
                <a:gd name="T45" fmla="*/ 124 h 250"/>
                <a:gd name="T46" fmla="*/ 36 w 132"/>
                <a:gd name="T47" fmla="*/ 151 h 250"/>
                <a:gd name="T48" fmla="*/ 60 w 132"/>
                <a:gd name="T49" fmla="*/ 151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2" h="250">
                  <a:moveTo>
                    <a:pt x="132" y="0"/>
                  </a:moveTo>
                  <a:lnTo>
                    <a:pt x="132" y="250"/>
                  </a:lnTo>
                  <a:lnTo>
                    <a:pt x="0" y="250"/>
                  </a:lnTo>
                  <a:lnTo>
                    <a:pt x="0" y="89"/>
                  </a:lnTo>
                  <a:lnTo>
                    <a:pt x="132" y="0"/>
                  </a:lnTo>
                  <a:close/>
                  <a:moveTo>
                    <a:pt x="96" y="186"/>
                  </a:moveTo>
                  <a:lnTo>
                    <a:pt x="96" y="162"/>
                  </a:lnTo>
                  <a:lnTo>
                    <a:pt x="71" y="162"/>
                  </a:lnTo>
                  <a:lnTo>
                    <a:pt x="71" y="186"/>
                  </a:lnTo>
                  <a:lnTo>
                    <a:pt x="96" y="186"/>
                  </a:lnTo>
                  <a:close/>
                  <a:moveTo>
                    <a:pt x="96" y="151"/>
                  </a:moveTo>
                  <a:lnTo>
                    <a:pt x="96" y="124"/>
                  </a:lnTo>
                  <a:lnTo>
                    <a:pt x="71" y="124"/>
                  </a:lnTo>
                  <a:lnTo>
                    <a:pt x="71" y="151"/>
                  </a:lnTo>
                  <a:lnTo>
                    <a:pt x="96" y="151"/>
                  </a:lnTo>
                  <a:close/>
                  <a:moveTo>
                    <a:pt x="62" y="186"/>
                  </a:moveTo>
                  <a:lnTo>
                    <a:pt x="62" y="162"/>
                  </a:lnTo>
                  <a:lnTo>
                    <a:pt x="36" y="162"/>
                  </a:lnTo>
                  <a:lnTo>
                    <a:pt x="36" y="186"/>
                  </a:lnTo>
                  <a:lnTo>
                    <a:pt x="62" y="186"/>
                  </a:lnTo>
                  <a:close/>
                  <a:moveTo>
                    <a:pt x="60" y="151"/>
                  </a:moveTo>
                  <a:lnTo>
                    <a:pt x="60" y="124"/>
                  </a:lnTo>
                  <a:lnTo>
                    <a:pt x="36" y="124"/>
                  </a:lnTo>
                  <a:lnTo>
                    <a:pt x="36" y="151"/>
                  </a:lnTo>
                  <a:lnTo>
                    <a:pt x="60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41"/>
            <p:cNvSpPr>
              <a:spLocks/>
            </p:cNvSpPr>
            <p:nvPr/>
          </p:nvSpPr>
          <p:spPr bwMode="auto">
            <a:xfrm>
              <a:off x="7627938" y="2259012"/>
              <a:ext cx="274638" cy="512762"/>
            </a:xfrm>
            <a:custGeom>
              <a:avLst/>
              <a:gdLst>
                <a:gd name="T0" fmla="*/ 173 w 173"/>
                <a:gd name="T1" fmla="*/ 0 h 323"/>
                <a:gd name="T2" fmla="*/ 173 w 173"/>
                <a:gd name="T3" fmla="*/ 73 h 323"/>
                <a:gd name="T4" fmla="*/ 56 w 173"/>
                <a:gd name="T5" fmla="*/ 154 h 323"/>
                <a:gd name="T6" fmla="*/ 56 w 173"/>
                <a:gd name="T7" fmla="*/ 323 h 323"/>
                <a:gd name="T8" fmla="*/ 0 w 173"/>
                <a:gd name="T9" fmla="*/ 323 h 323"/>
                <a:gd name="T10" fmla="*/ 0 w 173"/>
                <a:gd name="T11" fmla="*/ 0 h 323"/>
                <a:gd name="T12" fmla="*/ 173 w 173"/>
                <a:gd name="T13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323">
                  <a:moveTo>
                    <a:pt x="173" y="0"/>
                  </a:moveTo>
                  <a:lnTo>
                    <a:pt x="173" y="73"/>
                  </a:lnTo>
                  <a:lnTo>
                    <a:pt x="56" y="154"/>
                  </a:lnTo>
                  <a:lnTo>
                    <a:pt x="56" y="323"/>
                  </a:lnTo>
                  <a:lnTo>
                    <a:pt x="0" y="323"/>
                  </a:lnTo>
                  <a:lnTo>
                    <a:pt x="0" y="0"/>
                  </a:lnTo>
                  <a:lnTo>
                    <a:pt x="17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42"/>
            <p:cNvSpPr>
              <a:spLocks/>
            </p:cNvSpPr>
            <p:nvPr/>
          </p:nvSpPr>
          <p:spPr bwMode="auto">
            <a:xfrm>
              <a:off x="7794625" y="2106612"/>
              <a:ext cx="74613" cy="136525"/>
            </a:xfrm>
            <a:custGeom>
              <a:avLst/>
              <a:gdLst>
                <a:gd name="T0" fmla="*/ 41 w 47"/>
                <a:gd name="T1" fmla="*/ 0 h 86"/>
                <a:gd name="T2" fmla="*/ 47 w 47"/>
                <a:gd name="T3" fmla="*/ 86 h 86"/>
                <a:gd name="T4" fmla="*/ 0 w 47"/>
                <a:gd name="T5" fmla="*/ 86 h 86"/>
                <a:gd name="T6" fmla="*/ 6 w 47"/>
                <a:gd name="T7" fmla="*/ 0 h 86"/>
                <a:gd name="T8" fmla="*/ 41 w 47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86">
                  <a:moveTo>
                    <a:pt x="41" y="0"/>
                  </a:moveTo>
                  <a:lnTo>
                    <a:pt x="47" y="86"/>
                  </a:lnTo>
                  <a:lnTo>
                    <a:pt x="0" y="86"/>
                  </a:lnTo>
                  <a:lnTo>
                    <a:pt x="6" y="0"/>
                  </a:lnTo>
                  <a:lnTo>
                    <a:pt x="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43"/>
            <p:cNvSpPr>
              <a:spLocks/>
            </p:cNvSpPr>
            <p:nvPr/>
          </p:nvSpPr>
          <p:spPr bwMode="auto">
            <a:xfrm>
              <a:off x="7804150" y="2055812"/>
              <a:ext cx="55563" cy="36512"/>
            </a:xfrm>
            <a:custGeom>
              <a:avLst/>
              <a:gdLst>
                <a:gd name="T0" fmla="*/ 33 w 35"/>
                <a:gd name="T1" fmla="*/ 0 h 23"/>
                <a:gd name="T2" fmla="*/ 35 w 35"/>
                <a:gd name="T3" fmla="*/ 23 h 23"/>
                <a:gd name="T4" fmla="*/ 0 w 35"/>
                <a:gd name="T5" fmla="*/ 23 h 23"/>
                <a:gd name="T6" fmla="*/ 2 w 35"/>
                <a:gd name="T7" fmla="*/ 0 h 23"/>
                <a:gd name="T8" fmla="*/ 33 w 3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3" y="0"/>
                  </a:moveTo>
                  <a:lnTo>
                    <a:pt x="35" y="23"/>
                  </a:lnTo>
                  <a:lnTo>
                    <a:pt x="0" y="23"/>
                  </a:lnTo>
                  <a:lnTo>
                    <a:pt x="2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44"/>
            <p:cNvSpPr>
              <a:spLocks/>
            </p:cNvSpPr>
            <p:nvPr/>
          </p:nvSpPr>
          <p:spPr bwMode="auto">
            <a:xfrm>
              <a:off x="7659688" y="2038350"/>
              <a:ext cx="117475" cy="204787"/>
            </a:xfrm>
            <a:custGeom>
              <a:avLst/>
              <a:gdLst>
                <a:gd name="T0" fmla="*/ 64 w 74"/>
                <a:gd name="T1" fmla="*/ 0 h 129"/>
                <a:gd name="T2" fmla="*/ 74 w 74"/>
                <a:gd name="T3" fmla="*/ 129 h 129"/>
                <a:gd name="T4" fmla="*/ 0 w 74"/>
                <a:gd name="T5" fmla="*/ 129 h 129"/>
                <a:gd name="T6" fmla="*/ 10 w 74"/>
                <a:gd name="T7" fmla="*/ 0 h 129"/>
                <a:gd name="T8" fmla="*/ 64 w 74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29">
                  <a:moveTo>
                    <a:pt x="64" y="0"/>
                  </a:moveTo>
                  <a:lnTo>
                    <a:pt x="74" y="129"/>
                  </a:lnTo>
                  <a:lnTo>
                    <a:pt x="0" y="129"/>
                  </a:lnTo>
                  <a:lnTo>
                    <a:pt x="10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45"/>
            <p:cNvSpPr>
              <a:spLocks/>
            </p:cNvSpPr>
            <p:nvPr/>
          </p:nvSpPr>
          <p:spPr bwMode="auto">
            <a:xfrm>
              <a:off x="7675563" y="1960562"/>
              <a:ext cx="85725" cy="53975"/>
            </a:xfrm>
            <a:custGeom>
              <a:avLst/>
              <a:gdLst>
                <a:gd name="T0" fmla="*/ 51 w 54"/>
                <a:gd name="T1" fmla="*/ 0 h 34"/>
                <a:gd name="T2" fmla="*/ 54 w 54"/>
                <a:gd name="T3" fmla="*/ 34 h 34"/>
                <a:gd name="T4" fmla="*/ 0 w 54"/>
                <a:gd name="T5" fmla="*/ 34 h 34"/>
                <a:gd name="T6" fmla="*/ 4 w 54"/>
                <a:gd name="T7" fmla="*/ 0 h 34"/>
                <a:gd name="T8" fmla="*/ 51 w 54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4">
                  <a:moveTo>
                    <a:pt x="51" y="0"/>
                  </a:moveTo>
                  <a:lnTo>
                    <a:pt x="54" y="34"/>
                  </a:lnTo>
                  <a:lnTo>
                    <a:pt x="0" y="34"/>
                  </a:lnTo>
                  <a:lnTo>
                    <a:pt x="4" y="0"/>
                  </a:lnTo>
                  <a:lnTo>
                    <a:pt x="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46"/>
            <p:cNvSpPr>
              <a:spLocks/>
            </p:cNvSpPr>
            <p:nvPr/>
          </p:nvSpPr>
          <p:spPr bwMode="auto">
            <a:xfrm>
              <a:off x="7496175" y="2516187"/>
              <a:ext cx="114300" cy="255587"/>
            </a:xfrm>
            <a:custGeom>
              <a:avLst/>
              <a:gdLst>
                <a:gd name="T0" fmla="*/ 72 w 72"/>
                <a:gd name="T1" fmla="*/ 0 h 161"/>
                <a:gd name="T2" fmla="*/ 72 w 72"/>
                <a:gd name="T3" fmla="*/ 161 h 161"/>
                <a:gd name="T4" fmla="*/ 55 w 72"/>
                <a:gd name="T5" fmla="*/ 161 h 161"/>
                <a:gd name="T6" fmla="*/ 55 w 72"/>
                <a:gd name="T7" fmla="*/ 41 h 161"/>
                <a:gd name="T8" fmla="*/ 43 w 72"/>
                <a:gd name="T9" fmla="*/ 41 h 161"/>
                <a:gd name="T10" fmla="*/ 43 w 72"/>
                <a:gd name="T11" fmla="*/ 161 h 161"/>
                <a:gd name="T12" fmla="*/ 30 w 72"/>
                <a:gd name="T13" fmla="*/ 161 h 161"/>
                <a:gd name="T14" fmla="*/ 30 w 72"/>
                <a:gd name="T15" fmla="*/ 41 h 161"/>
                <a:gd name="T16" fmla="*/ 17 w 72"/>
                <a:gd name="T17" fmla="*/ 41 h 161"/>
                <a:gd name="T18" fmla="*/ 17 w 72"/>
                <a:gd name="T19" fmla="*/ 161 h 161"/>
                <a:gd name="T20" fmla="*/ 0 w 72"/>
                <a:gd name="T21" fmla="*/ 161 h 161"/>
                <a:gd name="T22" fmla="*/ 0 w 72"/>
                <a:gd name="T23" fmla="*/ 35 h 161"/>
                <a:gd name="T24" fmla="*/ 72 w 72"/>
                <a:gd name="T2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61">
                  <a:moveTo>
                    <a:pt x="72" y="0"/>
                  </a:moveTo>
                  <a:lnTo>
                    <a:pt x="72" y="161"/>
                  </a:lnTo>
                  <a:lnTo>
                    <a:pt x="55" y="161"/>
                  </a:lnTo>
                  <a:lnTo>
                    <a:pt x="55" y="41"/>
                  </a:lnTo>
                  <a:lnTo>
                    <a:pt x="43" y="41"/>
                  </a:lnTo>
                  <a:lnTo>
                    <a:pt x="43" y="161"/>
                  </a:lnTo>
                  <a:lnTo>
                    <a:pt x="30" y="161"/>
                  </a:lnTo>
                  <a:lnTo>
                    <a:pt x="30" y="41"/>
                  </a:lnTo>
                  <a:lnTo>
                    <a:pt x="17" y="41"/>
                  </a:lnTo>
                  <a:lnTo>
                    <a:pt x="17" y="161"/>
                  </a:lnTo>
                  <a:lnTo>
                    <a:pt x="0" y="161"/>
                  </a:lnTo>
                  <a:lnTo>
                    <a:pt x="0" y="35"/>
                  </a:lnTo>
                  <a:lnTo>
                    <a:pt x="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-6667" y="5104148"/>
            <a:ext cx="12198667" cy="1753851"/>
          </a:xfrm>
          <a:prstGeom prst="rect">
            <a:avLst/>
          </a:prstGeom>
          <a:solidFill>
            <a:srgbClr val="7C9862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Freeform 272"/>
          <p:cNvSpPr>
            <a:spLocks/>
          </p:cNvSpPr>
          <p:nvPr/>
        </p:nvSpPr>
        <p:spPr bwMode="auto">
          <a:xfrm rot="20467316" flipH="1">
            <a:off x="11620395" y="4264878"/>
            <a:ext cx="255037" cy="964525"/>
          </a:xfrm>
          <a:custGeom>
            <a:avLst/>
            <a:gdLst>
              <a:gd name="T0" fmla="*/ 1 w 70"/>
              <a:gd name="T1" fmla="*/ 0 h 66"/>
              <a:gd name="T2" fmla="*/ 35 w 70"/>
              <a:gd name="T3" fmla="*/ 66 h 66"/>
              <a:gd name="T4" fmla="*/ 2 w 70"/>
              <a:gd name="T5" fmla="*/ 3 h 66"/>
              <a:gd name="T6" fmla="*/ 0 w 70"/>
              <a:gd name="T7" fmla="*/ 3 h 66"/>
              <a:gd name="T8" fmla="*/ 0 w 70"/>
              <a:gd name="T9" fmla="*/ 0 h 66"/>
              <a:gd name="T10" fmla="*/ 1 w 70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" h="66">
                <a:moveTo>
                  <a:pt x="1" y="0"/>
                </a:moveTo>
                <a:cubicBezTo>
                  <a:pt x="1" y="0"/>
                  <a:pt x="70" y="25"/>
                  <a:pt x="35" y="66"/>
                </a:cubicBezTo>
                <a:cubicBezTo>
                  <a:pt x="26" y="23"/>
                  <a:pt x="2" y="3"/>
                  <a:pt x="2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0" y="0"/>
                  <a:pt x="0" y="0"/>
                </a:cubicBezTo>
                <a:lnTo>
                  <a:pt x="1" y="0"/>
                </a:lnTo>
                <a:close/>
              </a:path>
            </a:pathLst>
          </a:custGeom>
          <a:solidFill>
            <a:srgbClr val="7C9862">
              <a:alpha val="72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Freeform 273"/>
          <p:cNvSpPr>
            <a:spLocks/>
          </p:cNvSpPr>
          <p:nvPr/>
        </p:nvSpPr>
        <p:spPr bwMode="auto">
          <a:xfrm rot="976243" flipH="1">
            <a:off x="11862940" y="4064500"/>
            <a:ext cx="162002" cy="1250954"/>
          </a:xfrm>
          <a:custGeom>
            <a:avLst/>
            <a:gdLst>
              <a:gd name="T0" fmla="*/ 48 w 48"/>
              <a:gd name="T1" fmla="*/ 65 h 65"/>
              <a:gd name="T2" fmla="*/ 17 w 48"/>
              <a:gd name="T3" fmla="*/ 0 h 65"/>
              <a:gd name="T4" fmla="*/ 19 w 48"/>
              <a:gd name="T5" fmla="*/ 0 h 65"/>
              <a:gd name="T6" fmla="*/ 48 w 48"/>
              <a:gd name="T7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65">
                <a:moveTo>
                  <a:pt x="48" y="65"/>
                </a:moveTo>
                <a:cubicBezTo>
                  <a:pt x="0" y="65"/>
                  <a:pt x="13" y="12"/>
                  <a:pt x="17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0"/>
                  <a:pt x="39" y="22"/>
                  <a:pt x="48" y="65"/>
                </a:cubicBezTo>
                <a:close/>
              </a:path>
            </a:pathLst>
          </a:custGeom>
          <a:solidFill>
            <a:srgbClr val="B9C9A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Freeform 273"/>
          <p:cNvSpPr>
            <a:spLocks/>
          </p:cNvSpPr>
          <p:nvPr/>
        </p:nvSpPr>
        <p:spPr bwMode="auto">
          <a:xfrm flipH="1">
            <a:off x="7829376" y="3968155"/>
            <a:ext cx="144401" cy="1156200"/>
          </a:xfrm>
          <a:custGeom>
            <a:avLst/>
            <a:gdLst>
              <a:gd name="T0" fmla="*/ 48 w 48"/>
              <a:gd name="T1" fmla="*/ 65 h 65"/>
              <a:gd name="T2" fmla="*/ 17 w 48"/>
              <a:gd name="T3" fmla="*/ 0 h 65"/>
              <a:gd name="T4" fmla="*/ 19 w 48"/>
              <a:gd name="T5" fmla="*/ 0 h 65"/>
              <a:gd name="T6" fmla="*/ 48 w 48"/>
              <a:gd name="T7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65">
                <a:moveTo>
                  <a:pt x="48" y="65"/>
                </a:moveTo>
                <a:cubicBezTo>
                  <a:pt x="0" y="65"/>
                  <a:pt x="13" y="12"/>
                  <a:pt x="17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0"/>
                  <a:pt x="39" y="22"/>
                  <a:pt x="48" y="65"/>
                </a:cubicBezTo>
                <a:close/>
              </a:path>
            </a:pathLst>
          </a:custGeom>
          <a:solidFill>
            <a:srgbClr val="B9C9A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Freeform 273"/>
          <p:cNvSpPr>
            <a:spLocks/>
          </p:cNvSpPr>
          <p:nvPr/>
        </p:nvSpPr>
        <p:spPr bwMode="auto">
          <a:xfrm>
            <a:off x="7474591" y="4240829"/>
            <a:ext cx="99772" cy="863817"/>
          </a:xfrm>
          <a:custGeom>
            <a:avLst/>
            <a:gdLst>
              <a:gd name="T0" fmla="*/ 48 w 48"/>
              <a:gd name="T1" fmla="*/ 65 h 65"/>
              <a:gd name="T2" fmla="*/ 17 w 48"/>
              <a:gd name="T3" fmla="*/ 0 h 65"/>
              <a:gd name="T4" fmla="*/ 19 w 48"/>
              <a:gd name="T5" fmla="*/ 0 h 65"/>
              <a:gd name="T6" fmla="*/ 48 w 48"/>
              <a:gd name="T7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65">
                <a:moveTo>
                  <a:pt x="48" y="65"/>
                </a:moveTo>
                <a:cubicBezTo>
                  <a:pt x="0" y="65"/>
                  <a:pt x="13" y="12"/>
                  <a:pt x="17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0"/>
                  <a:pt x="39" y="22"/>
                  <a:pt x="48" y="65"/>
                </a:cubicBezTo>
                <a:close/>
              </a:path>
            </a:pathLst>
          </a:custGeom>
          <a:solidFill>
            <a:srgbClr val="B9C9A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Freeform 272"/>
          <p:cNvSpPr>
            <a:spLocks/>
          </p:cNvSpPr>
          <p:nvPr/>
        </p:nvSpPr>
        <p:spPr bwMode="auto">
          <a:xfrm rot="544851" flipH="1">
            <a:off x="8074691" y="4073907"/>
            <a:ext cx="420214" cy="1066405"/>
          </a:xfrm>
          <a:custGeom>
            <a:avLst/>
            <a:gdLst>
              <a:gd name="T0" fmla="*/ 1 w 70"/>
              <a:gd name="T1" fmla="*/ 0 h 66"/>
              <a:gd name="T2" fmla="*/ 35 w 70"/>
              <a:gd name="T3" fmla="*/ 66 h 66"/>
              <a:gd name="T4" fmla="*/ 2 w 70"/>
              <a:gd name="T5" fmla="*/ 3 h 66"/>
              <a:gd name="T6" fmla="*/ 0 w 70"/>
              <a:gd name="T7" fmla="*/ 3 h 66"/>
              <a:gd name="T8" fmla="*/ 0 w 70"/>
              <a:gd name="T9" fmla="*/ 0 h 66"/>
              <a:gd name="T10" fmla="*/ 1 w 70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" h="66">
                <a:moveTo>
                  <a:pt x="1" y="0"/>
                </a:moveTo>
                <a:cubicBezTo>
                  <a:pt x="1" y="0"/>
                  <a:pt x="70" y="25"/>
                  <a:pt x="35" y="66"/>
                </a:cubicBezTo>
                <a:cubicBezTo>
                  <a:pt x="26" y="23"/>
                  <a:pt x="2" y="3"/>
                  <a:pt x="2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0" y="0"/>
                  <a:pt x="0" y="0"/>
                </a:cubicBezTo>
                <a:lnTo>
                  <a:pt x="1" y="0"/>
                </a:lnTo>
                <a:close/>
              </a:path>
            </a:pathLst>
          </a:custGeom>
          <a:solidFill>
            <a:srgbClr val="7C9862">
              <a:alpha val="59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Freeform 272"/>
          <p:cNvSpPr>
            <a:spLocks/>
          </p:cNvSpPr>
          <p:nvPr/>
        </p:nvSpPr>
        <p:spPr bwMode="auto">
          <a:xfrm rot="544851" flipH="1">
            <a:off x="8366506" y="3750065"/>
            <a:ext cx="489708" cy="1397808"/>
          </a:xfrm>
          <a:custGeom>
            <a:avLst/>
            <a:gdLst>
              <a:gd name="T0" fmla="*/ 1 w 70"/>
              <a:gd name="T1" fmla="*/ 0 h 66"/>
              <a:gd name="T2" fmla="*/ 35 w 70"/>
              <a:gd name="T3" fmla="*/ 66 h 66"/>
              <a:gd name="T4" fmla="*/ 2 w 70"/>
              <a:gd name="T5" fmla="*/ 3 h 66"/>
              <a:gd name="T6" fmla="*/ 0 w 70"/>
              <a:gd name="T7" fmla="*/ 3 h 66"/>
              <a:gd name="T8" fmla="*/ 0 w 70"/>
              <a:gd name="T9" fmla="*/ 0 h 66"/>
              <a:gd name="T10" fmla="*/ 1 w 70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" h="66">
                <a:moveTo>
                  <a:pt x="1" y="0"/>
                </a:moveTo>
                <a:cubicBezTo>
                  <a:pt x="1" y="0"/>
                  <a:pt x="70" y="25"/>
                  <a:pt x="35" y="66"/>
                </a:cubicBezTo>
                <a:cubicBezTo>
                  <a:pt x="26" y="23"/>
                  <a:pt x="2" y="3"/>
                  <a:pt x="2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0" y="0"/>
                  <a:pt x="0" y="0"/>
                </a:cubicBezTo>
                <a:lnTo>
                  <a:pt x="1" y="0"/>
                </a:lnTo>
                <a:close/>
              </a:path>
            </a:pathLst>
          </a:custGeom>
          <a:solidFill>
            <a:srgbClr val="7C9862">
              <a:alpha val="39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Freeform 272"/>
          <p:cNvSpPr>
            <a:spLocks/>
          </p:cNvSpPr>
          <p:nvPr/>
        </p:nvSpPr>
        <p:spPr bwMode="auto">
          <a:xfrm rot="20467316" flipH="1">
            <a:off x="8042163" y="3806096"/>
            <a:ext cx="489708" cy="1397808"/>
          </a:xfrm>
          <a:custGeom>
            <a:avLst/>
            <a:gdLst>
              <a:gd name="T0" fmla="*/ 1 w 70"/>
              <a:gd name="T1" fmla="*/ 0 h 66"/>
              <a:gd name="T2" fmla="*/ 35 w 70"/>
              <a:gd name="T3" fmla="*/ 66 h 66"/>
              <a:gd name="T4" fmla="*/ 2 w 70"/>
              <a:gd name="T5" fmla="*/ 3 h 66"/>
              <a:gd name="T6" fmla="*/ 0 w 70"/>
              <a:gd name="T7" fmla="*/ 3 h 66"/>
              <a:gd name="T8" fmla="*/ 0 w 70"/>
              <a:gd name="T9" fmla="*/ 0 h 66"/>
              <a:gd name="T10" fmla="*/ 1 w 70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" h="66">
                <a:moveTo>
                  <a:pt x="1" y="0"/>
                </a:moveTo>
                <a:cubicBezTo>
                  <a:pt x="1" y="0"/>
                  <a:pt x="70" y="25"/>
                  <a:pt x="35" y="66"/>
                </a:cubicBezTo>
                <a:cubicBezTo>
                  <a:pt x="26" y="23"/>
                  <a:pt x="2" y="3"/>
                  <a:pt x="2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0" y="0"/>
                  <a:pt x="0" y="0"/>
                </a:cubicBezTo>
                <a:lnTo>
                  <a:pt x="1" y="0"/>
                </a:lnTo>
                <a:close/>
              </a:path>
            </a:pathLst>
          </a:custGeom>
          <a:solidFill>
            <a:srgbClr val="7C9862">
              <a:alpha val="6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직각 삼각형 6"/>
          <p:cNvSpPr/>
          <p:nvPr/>
        </p:nvSpPr>
        <p:spPr>
          <a:xfrm>
            <a:off x="0" y="4158007"/>
            <a:ext cx="3175000" cy="2711804"/>
          </a:xfrm>
          <a:prstGeom prst="rtTriangle">
            <a:avLst/>
          </a:prstGeom>
          <a:solidFill>
            <a:srgbClr val="CAD6C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5400000" flipH="1" flipV="1">
            <a:off x="5061615" y="-260579"/>
            <a:ext cx="2062102" cy="12198671"/>
          </a:xfrm>
          <a:prstGeom prst="rtTriangle">
            <a:avLst/>
          </a:prstGeom>
          <a:solidFill>
            <a:srgbClr val="A4B892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Freeform 268"/>
          <p:cNvSpPr>
            <a:spLocks/>
          </p:cNvSpPr>
          <p:nvPr/>
        </p:nvSpPr>
        <p:spPr bwMode="auto">
          <a:xfrm>
            <a:off x="8325428" y="4434513"/>
            <a:ext cx="377794" cy="489411"/>
          </a:xfrm>
          <a:custGeom>
            <a:avLst/>
            <a:gdLst>
              <a:gd name="T0" fmla="*/ 128 w 128"/>
              <a:gd name="T1" fmla="*/ 122 h 125"/>
              <a:gd name="T2" fmla="*/ 128 w 128"/>
              <a:gd name="T3" fmla="*/ 124 h 125"/>
              <a:gd name="T4" fmla="*/ 124 w 128"/>
              <a:gd name="T5" fmla="*/ 125 h 125"/>
              <a:gd name="T6" fmla="*/ 122 w 128"/>
              <a:gd name="T7" fmla="*/ 121 h 125"/>
              <a:gd name="T8" fmla="*/ 122 w 128"/>
              <a:gd name="T9" fmla="*/ 121 h 125"/>
              <a:gd name="T10" fmla="*/ 0 w 128"/>
              <a:gd name="T11" fmla="*/ 75 h 125"/>
              <a:gd name="T12" fmla="*/ 128 w 128"/>
              <a:gd name="T13" fmla="*/ 122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" h="125">
                <a:moveTo>
                  <a:pt x="128" y="122"/>
                </a:moveTo>
                <a:cubicBezTo>
                  <a:pt x="128" y="124"/>
                  <a:pt x="128" y="124"/>
                  <a:pt x="128" y="124"/>
                </a:cubicBezTo>
                <a:cubicBezTo>
                  <a:pt x="128" y="124"/>
                  <a:pt x="126" y="124"/>
                  <a:pt x="124" y="125"/>
                </a:cubicBezTo>
                <a:cubicBezTo>
                  <a:pt x="122" y="121"/>
                  <a:pt x="122" y="121"/>
                  <a:pt x="122" y="121"/>
                </a:cubicBezTo>
                <a:cubicBezTo>
                  <a:pt x="122" y="121"/>
                  <a:pt x="122" y="121"/>
                  <a:pt x="122" y="121"/>
                </a:cubicBezTo>
                <a:cubicBezTo>
                  <a:pt x="121" y="120"/>
                  <a:pt x="80" y="81"/>
                  <a:pt x="0" y="75"/>
                </a:cubicBezTo>
                <a:cubicBezTo>
                  <a:pt x="69" y="0"/>
                  <a:pt x="128" y="122"/>
                  <a:pt x="128" y="122"/>
                </a:cubicBezTo>
                <a:close/>
              </a:path>
            </a:pathLst>
          </a:custGeom>
          <a:solidFill>
            <a:srgbClr val="576B45">
              <a:alpha val="73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269"/>
          <p:cNvSpPr>
            <a:spLocks/>
          </p:cNvSpPr>
          <p:nvPr/>
        </p:nvSpPr>
        <p:spPr bwMode="auto">
          <a:xfrm>
            <a:off x="8319193" y="4758584"/>
            <a:ext cx="371560" cy="345564"/>
          </a:xfrm>
          <a:custGeom>
            <a:avLst/>
            <a:gdLst>
              <a:gd name="T0" fmla="*/ 124 w 126"/>
              <a:gd name="T1" fmla="*/ 38 h 88"/>
              <a:gd name="T2" fmla="*/ 126 w 126"/>
              <a:gd name="T3" fmla="*/ 42 h 88"/>
              <a:gd name="T4" fmla="*/ 0 w 126"/>
              <a:gd name="T5" fmla="*/ 0 h 88"/>
              <a:gd name="T6" fmla="*/ 124 w 126"/>
              <a:gd name="T7" fmla="*/ 38 h 88"/>
              <a:gd name="T8" fmla="*/ 124 w 126"/>
              <a:gd name="T9" fmla="*/ 3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" h="88">
                <a:moveTo>
                  <a:pt x="124" y="38"/>
                </a:moveTo>
                <a:cubicBezTo>
                  <a:pt x="126" y="42"/>
                  <a:pt x="126" y="42"/>
                  <a:pt x="126" y="42"/>
                </a:cubicBezTo>
                <a:cubicBezTo>
                  <a:pt x="105" y="52"/>
                  <a:pt x="8" y="88"/>
                  <a:pt x="0" y="0"/>
                </a:cubicBezTo>
                <a:cubicBezTo>
                  <a:pt x="78" y="6"/>
                  <a:pt x="123" y="37"/>
                  <a:pt x="124" y="38"/>
                </a:cubicBezTo>
                <a:cubicBezTo>
                  <a:pt x="124" y="38"/>
                  <a:pt x="124" y="38"/>
                  <a:pt x="124" y="38"/>
                </a:cubicBezTo>
                <a:close/>
              </a:path>
            </a:pathLst>
          </a:custGeom>
          <a:solidFill>
            <a:srgbClr val="576B45">
              <a:alpha val="54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270"/>
          <p:cNvSpPr>
            <a:spLocks/>
          </p:cNvSpPr>
          <p:nvPr/>
        </p:nvSpPr>
        <p:spPr bwMode="auto">
          <a:xfrm>
            <a:off x="8390264" y="4414673"/>
            <a:ext cx="248122" cy="309189"/>
          </a:xfrm>
          <a:custGeom>
            <a:avLst/>
            <a:gdLst>
              <a:gd name="T0" fmla="*/ 84 w 84"/>
              <a:gd name="T1" fmla="*/ 3 h 79"/>
              <a:gd name="T2" fmla="*/ 84 w 84"/>
              <a:gd name="T3" fmla="*/ 4 h 79"/>
              <a:gd name="T4" fmla="*/ 0 w 84"/>
              <a:gd name="T5" fmla="*/ 29 h 79"/>
              <a:gd name="T6" fmla="*/ 80 w 84"/>
              <a:gd name="T7" fmla="*/ 4 h 79"/>
              <a:gd name="T8" fmla="*/ 77 w 84"/>
              <a:gd name="T9" fmla="*/ 4 h 79"/>
              <a:gd name="T10" fmla="*/ 77 w 84"/>
              <a:gd name="T11" fmla="*/ 0 h 79"/>
              <a:gd name="T12" fmla="*/ 84 w 84"/>
              <a:gd name="T13" fmla="*/ 3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" h="79">
                <a:moveTo>
                  <a:pt x="84" y="3"/>
                </a:moveTo>
                <a:cubicBezTo>
                  <a:pt x="84" y="4"/>
                  <a:pt x="84" y="4"/>
                  <a:pt x="84" y="4"/>
                </a:cubicBezTo>
                <a:cubicBezTo>
                  <a:pt x="84" y="4"/>
                  <a:pt x="40" y="79"/>
                  <a:pt x="0" y="29"/>
                </a:cubicBezTo>
                <a:cubicBezTo>
                  <a:pt x="45" y="3"/>
                  <a:pt x="80" y="4"/>
                  <a:pt x="80" y="4"/>
                </a:cubicBezTo>
                <a:cubicBezTo>
                  <a:pt x="80" y="4"/>
                  <a:pt x="79" y="4"/>
                  <a:pt x="77" y="4"/>
                </a:cubicBezTo>
                <a:cubicBezTo>
                  <a:pt x="77" y="0"/>
                  <a:pt x="77" y="0"/>
                  <a:pt x="77" y="0"/>
                </a:cubicBezTo>
                <a:cubicBezTo>
                  <a:pt x="81" y="2"/>
                  <a:pt x="84" y="3"/>
                  <a:pt x="84" y="3"/>
                </a:cubicBezTo>
                <a:close/>
              </a:path>
            </a:pathLst>
          </a:custGeom>
          <a:solidFill>
            <a:srgbClr val="576B45">
              <a:alpha val="67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271"/>
          <p:cNvSpPr>
            <a:spLocks/>
          </p:cNvSpPr>
          <p:nvPr/>
        </p:nvSpPr>
        <p:spPr bwMode="auto">
          <a:xfrm>
            <a:off x="8384030" y="4297280"/>
            <a:ext cx="233160" cy="208330"/>
          </a:xfrm>
          <a:custGeom>
            <a:avLst/>
            <a:gdLst>
              <a:gd name="T0" fmla="*/ 79 w 79"/>
              <a:gd name="T1" fmla="*/ 30 h 53"/>
              <a:gd name="T2" fmla="*/ 79 w 79"/>
              <a:gd name="T3" fmla="*/ 34 h 53"/>
              <a:gd name="T4" fmla="*/ 0 w 79"/>
              <a:gd name="T5" fmla="*/ 53 h 53"/>
              <a:gd name="T6" fmla="*/ 79 w 79"/>
              <a:gd name="T7" fmla="*/ 3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" h="53">
                <a:moveTo>
                  <a:pt x="79" y="30"/>
                </a:moveTo>
                <a:cubicBezTo>
                  <a:pt x="79" y="34"/>
                  <a:pt x="79" y="34"/>
                  <a:pt x="79" y="34"/>
                </a:cubicBezTo>
                <a:cubicBezTo>
                  <a:pt x="69" y="33"/>
                  <a:pt x="38" y="32"/>
                  <a:pt x="0" y="53"/>
                </a:cubicBezTo>
                <a:cubicBezTo>
                  <a:pt x="8" y="0"/>
                  <a:pt x="61" y="21"/>
                  <a:pt x="79" y="30"/>
                </a:cubicBezTo>
                <a:close/>
              </a:path>
            </a:pathLst>
          </a:custGeom>
          <a:solidFill>
            <a:srgbClr val="576B45">
              <a:alpha val="67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272"/>
          <p:cNvSpPr>
            <a:spLocks/>
          </p:cNvSpPr>
          <p:nvPr/>
        </p:nvSpPr>
        <p:spPr bwMode="auto">
          <a:xfrm>
            <a:off x="8266826" y="4113751"/>
            <a:ext cx="205729" cy="257932"/>
          </a:xfrm>
          <a:custGeom>
            <a:avLst/>
            <a:gdLst>
              <a:gd name="T0" fmla="*/ 1 w 70"/>
              <a:gd name="T1" fmla="*/ 0 h 66"/>
              <a:gd name="T2" fmla="*/ 35 w 70"/>
              <a:gd name="T3" fmla="*/ 66 h 66"/>
              <a:gd name="T4" fmla="*/ 2 w 70"/>
              <a:gd name="T5" fmla="*/ 3 h 66"/>
              <a:gd name="T6" fmla="*/ 0 w 70"/>
              <a:gd name="T7" fmla="*/ 3 h 66"/>
              <a:gd name="T8" fmla="*/ 0 w 70"/>
              <a:gd name="T9" fmla="*/ 0 h 66"/>
              <a:gd name="T10" fmla="*/ 1 w 70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" h="66">
                <a:moveTo>
                  <a:pt x="1" y="0"/>
                </a:moveTo>
                <a:cubicBezTo>
                  <a:pt x="1" y="0"/>
                  <a:pt x="70" y="25"/>
                  <a:pt x="35" y="66"/>
                </a:cubicBezTo>
                <a:cubicBezTo>
                  <a:pt x="26" y="23"/>
                  <a:pt x="2" y="3"/>
                  <a:pt x="2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0" y="0"/>
                  <a:pt x="0" y="0"/>
                </a:cubicBezTo>
                <a:lnTo>
                  <a:pt x="1" y="0"/>
                </a:lnTo>
                <a:close/>
              </a:path>
            </a:pathLst>
          </a:custGeom>
          <a:solidFill>
            <a:srgbClr val="576B45">
              <a:alpha val="7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273"/>
          <p:cNvSpPr>
            <a:spLocks/>
          </p:cNvSpPr>
          <p:nvPr/>
        </p:nvSpPr>
        <p:spPr bwMode="auto">
          <a:xfrm>
            <a:off x="8216952" y="4125326"/>
            <a:ext cx="140893" cy="254626"/>
          </a:xfrm>
          <a:custGeom>
            <a:avLst/>
            <a:gdLst>
              <a:gd name="T0" fmla="*/ 48 w 48"/>
              <a:gd name="T1" fmla="*/ 65 h 65"/>
              <a:gd name="T2" fmla="*/ 17 w 48"/>
              <a:gd name="T3" fmla="*/ 0 h 65"/>
              <a:gd name="T4" fmla="*/ 19 w 48"/>
              <a:gd name="T5" fmla="*/ 0 h 65"/>
              <a:gd name="T6" fmla="*/ 48 w 48"/>
              <a:gd name="T7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65">
                <a:moveTo>
                  <a:pt x="48" y="65"/>
                </a:moveTo>
                <a:cubicBezTo>
                  <a:pt x="0" y="65"/>
                  <a:pt x="13" y="12"/>
                  <a:pt x="17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0"/>
                  <a:pt x="39" y="22"/>
                  <a:pt x="48" y="65"/>
                </a:cubicBezTo>
                <a:close/>
              </a:path>
            </a:pathLst>
          </a:custGeom>
          <a:solidFill>
            <a:srgbClr val="576B45">
              <a:alpha val="53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274"/>
          <p:cNvSpPr>
            <a:spLocks/>
          </p:cNvSpPr>
          <p:nvPr/>
        </p:nvSpPr>
        <p:spPr bwMode="auto">
          <a:xfrm>
            <a:off x="8130920" y="4368379"/>
            <a:ext cx="271812" cy="742932"/>
          </a:xfrm>
          <a:custGeom>
            <a:avLst/>
            <a:gdLst>
              <a:gd name="T0" fmla="*/ 92 w 92"/>
              <a:gd name="T1" fmla="*/ 0 h 203"/>
              <a:gd name="T2" fmla="*/ 49 w 92"/>
              <a:gd name="T3" fmla="*/ 172 h 203"/>
              <a:gd name="T4" fmla="*/ 71 w 92"/>
              <a:gd name="T5" fmla="*/ 203 h 203"/>
              <a:gd name="T6" fmla="*/ 0 w 92"/>
              <a:gd name="T7" fmla="*/ 203 h 203"/>
              <a:gd name="T8" fmla="*/ 21 w 92"/>
              <a:gd name="T9" fmla="*/ 173 h 203"/>
              <a:gd name="T10" fmla="*/ 92 w 92"/>
              <a:gd name="T11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203">
                <a:moveTo>
                  <a:pt x="92" y="0"/>
                </a:moveTo>
                <a:cubicBezTo>
                  <a:pt x="91" y="2"/>
                  <a:pt x="53" y="52"/>
                  <a:pt x="49" y="172"/>
                </a:cubicBezTo>
                <a:cubicBezTo>
                  <a:pt x="61" y="177"/>
                  <a:pt x="70" y="189"/>
                  <a:pt x="71" y="203"/>
                </a:cubicBezTo>
                <a:cubicBezTo>
                  <a:pt x="0" y="203"/>
                  <a:pt x="0" y="203"/>
                  <a:pt x="0" y="203"/>
                </a:cubicBezTo>
                <a:cubicBezTo>
                  <a:pt x="1" y="190"/>
                  <a:pt x="9" y="178"/>
                  <a:pt x="21" y="173"/>
                </a:cubicBezTo>
                <a:cubicBezTo>
                  <a:pt x="28" y="51"/>
                  <a:pt x="90" y="2"/>
                  <a:pt x="92" y="0"/>
                </a:cubicBezTo>
                <a:close/>
              </a:path>
            </a:pathLst>
          </a:custGeom>
          <a:solidFill>
            <a:srgbClr val="576B45">
              <a:alpha val="63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275"/>
          <p:cNvSpPr>
            <a:spLocks/>
          </p:cNvSpPr>
          <p:nvPr/>
        </p:nvSpPr>
        <p:spPr bwMode="auto">
          <a:xfrm>
            <a:off x="7995013" y="4234450"/>
            <a:ext cx="360338" cy="340604"/>
          </a:xfrm>
          <a:custGeom>
            <a:avLst/>
            <a:gdLst>
              <a:gd name="T0" fmla="*/ 0 w 122"/>
              <a:gd name="T1" fmla="*/ 0 h 87"/>
              <a:gd name="T2" fmla="*/ 86 w 122"/>
              <a:gd name="T3" fmla="*/ 87 h 87"/>
              <a:gd name="T4" fmla="*/ 4 w 122"/>
              <a:gd name="T5" fmla="*/ 4 h 87"/>
              <a:gd name="T6" fmla="*/ 4 w 122"/>
              <a:gd name="T7" fmla="*/ 4 h 87"/>
              <a:gd name="T8" fmla="*/ 0 w 122"/>
              <a:gd name="T9" fmla="*/ 4 h 87"/>
              <a:gd name="T10" fmla="*/ 0 w 122"/>
              <a:gd name="T11" fmla="*/ 1 h 87"/>
              <a:gd name="T12" fmla="*/ 0 w 122"/>
              <a:gd name="T13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87">
                <a:moveTo>
                  <a:pt x="0" y="0"/>
                </a:moveTo>
                <a:cubicBezTo>
                  <a:pt x="0" y="0"/>
                  <a:pt x="122" y="3"/>
                  <a:pt x="86" y="87"/>
                </a:cubicBezTo>
                <a:cubicBezTo>
                  <a:pt x="52" y="24"/>
                  <a:pt x="5" y="5"/>
                  <a:pt x="4" y="4"/>
                </a:cubicBezTo>
                <a:cubicBezTo>
                  <a:pt x="4" y="4"/>
                  <a:pt x="4" y="4"/>
                  <a:pt x="4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0" y="1"/>
                  <a:pt x="0" y="1"/>
                </a:cubicBezTo>
                <a:lnTo>
                  <a:pt x="0" y="0"/>
                </a:lnTo>
                <a:close/>
              </a:path>
            </a:pathLst>
          </a:custGeom>
          <a:solidFill>
            <a:srgbClr val="576B45">
              <a:alpha val="57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276"/>
          <p:cNvSpPr>
            <a:spLocks/>
          </p:cNvSpPr>
          <p:nvPr/>
        </p:nvSpPr>
        <p:spPr bwMode="auto">
          <a:xfrm>
            <a:off x="7995013" y="4250984"/>
            <a:ext cx="235654" cy="441462"/>
          </a:xfrm>
          <a:custGeom>
            <a:avLst/>
            <a:gdLst>
              <a:gd name="T0" fmla="*/ 80 w 80"/>
              <a:gd name="T1" fmla="*/ 88 h 113"/>
              <a:gd name="T2" fmla="*/ 0 w 80"/>
              <a:gd name="T3" fmla="*/ 0 h 113"/>
              <a:gd name="T4" fmla="*/ 4 w 80"/>
              <a:gd name="T5" fmla="*/ 0 h 113"/>
              <a:gd name="T6" fmla="*/ 4 w 80"/>
              <a:gd name="T7" fmla="*/ 0 h 113"/>
              <a:gd name="T8" fmla="*/ 80 w 80"/>
              <a:gd name="T9" fmla="*/ 88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13">
                <a:moveTo>
                  <a:pt x="80" y="88"/>
                </a:moveTo>
                <a:cubicBezTo>
                  <a:pt x="5" y="113"/>
                  <a:pt x="0" y="21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5" y="1"/>
                  <a:pt x="47" y="26"/>
                  <a:pt x="80" y="88"/>
                </a:cubicBezTo>
                <a:close/>
              </a:path>
            </a:pathLst>
          </a:custGeom>
          <a:solidFill>
            <a:srgbClr val="576B45">
              <a:alpha val="5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277"/>
          <p:cNvSpPr>
            <a:spLocks/>
          </p:cNvSpPr>
          <p:nvPr/>
        </p:nvSpPr>
        <p:spPr bwMode="auto">
          <a:xfrm>
            <a:off x="7809233" y="4704021"/>
            <a:ext cx="397744" cy="415007"/>
          </a:xfrm>
          <a:custGeom>
            <a:avLst/>
            <a:gdLst>
              <a:gd name="T0" fmla="*/ 135 w 135"/>
              <a:gd name="T1" fmla="*/ 21 h 106"/>
              <a:gd name="T2" fmla="*/ 0 w 135"/>
              <a:gd name="T3" fmla="*/ 16 h 106"/>
              <a:gd name="T4" fmla="*/ 6 w 135"/>
              <a:gd name="T5" fmla="*/ 15 h 106"/>
              <a:gd name="T6" fmla="*/ 6 w 135"/>
              <a:gd name="T7" fmla="*/ 15 h 106"/>
              <a:gd name="T8" fmla="*/ 135 w 135"/>
              <a:gd name="T9" fmla="*/ 21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" h="106">
                <a:moveTo>
                  <a:pt x="135" y="21"/>
                </a:moveTo>
                <a:cubicBezTo>
                  <a:pt x="96" y="106"/>
                  <a:pt x="11" y="27"/>
                  <a:pt x="0" y="16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4"/>
                  <a:pt x="60" y="0"/>
                  <a:pt x="135" y="21"/>
                </a:cubicBezTo>
                <a:close/>
              </a:path>
            </a:pathLst>
          </a:custGeom>
          <a:solidFill>
            <a:srgbClr val="576B45">
              <a:alpha val="53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278"/>
          <p:cNvSpPr>
            <a:spLocks/>
          </p:cNvSpPr>
          <p:nvPr/>
        </p:nvSpPr>
        <p:spPr bwMode="auto">
          <a:xfrm>
            <a:off x="7806740" y="4388219"/>
            <a:ext cx="403978" cy="378632"/>
          </a:xfrm>
          <a:custGeom>
            <a:avLst/>
            <a:gdLst>
              <a:gd name="T0" fmla="*/ 0 w 137"/>
              <a:gd name="T1" fmla="*/ 95 h 97"/>
              <a:gd name="T2" fmla="*/ 137 w 137"/>
              <a:gd name="T3" fmla="*/ 93 h 97"/>
              <a:gd name="T4" fmla="*/ 7 w 137"/>
              <a:gd name="T5" fmla="*/ 96 h 97"/>
              <a:gd name="T6" fmla="*/ 7 w 137"/>
              <a:gd name="T7" fmla="*/ 96 h 97"/>
              <a:gd name="T8" fmla="*/ 1 w 137"/>
              <a:gd name="T9" fmla="*/ 97 h 97"/>
              <a:gd name="T10" fmla="*/ 0 w 137"/>
              <a:gd name="T11" fmla="*/ 96 h 97"/>
              <a:gd name="T12" fmla="*/ 0 w 137"/>
              <a:gd name="T13" fmla="*/ 95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97">
                <a:moveTo>
                  <a:pt x="0" y="95"/>
                </a:moveTo>
                <a:cubicBezTo>
                  <a:pt x="0" y="95"/>
                  <a:pt x="97" y="0"/>
                  <a:pt x="137" y="93"/>
                </a:cubicBezTo>
                <a:cubicBezTo>
                  <a:pt x="60" y="72"/>
                  <a:pt x="9" y="95"/>
                  <a:pt x="7" y="96"/>
                </a:cubicBezTo>
                <a:cubicBezTo>
                  <a:pt x="7" y="96"/>
                  <a:pt x="7" y="96"/>
                  <a:pt x="7" y="96"/>
                </a:cubicBezTo>
                <a:cubicBezTo>
                  <a:pt x="1" y="97"/>
                  <a:pt x="1" y="97"/>
                  <a:pt x="1" y="97"/>
                </a:cubicBezTo>
                <a:cubicBezTo>
                  <a:pt x="1" y="97"/>
                  <a:pt x="0" y="96"/>
                  <a:pt x="0" y="96"/>
                </a:cubicBezTo>
                <a:lnTo>
                  <a:pt x="0" y="95"/>
                </a:lnTo>
                <a:close/>
              </a:path>
            </a:pathLst>
          </a:custGeom>
          <a:solidFill>
            <a:srgbClr val="576B45">
              <a:alpha val="61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6907415" y="4158007"/>
            <a:ext cx="788457" cy="980054"/>
            <a:chOff x="4892675" y="3584448"/>
            <a:chExt cx="788457" cy="980054"/>
          </a:xfrm>
        </p:grpSpPr>
        <p:sp>
          <p:nvSpPr>
            <p:cNvPr id="67" name="Freeform 269"/>
            <p:cNvSpPr>
              <a:spLocks/>
            </p:cNvSpPr>
            <p:nvPr/>
          </p:nvSpPr>
          <p:spPr bwMode="auto">
            <a:xfrm flipH="1">
              <a:off x="4892675" y="4154608"/>
              <a:ext cx="344652" cy="351673"/>
            </a:xfrm>
            <a:custGeom>
              <a:avLst/>
              <a:gdLst>
                <a:gd name="T0" fmla="*/ 124 w 126"/>
                <a:gd name="T1" fmla="*/ 38 h 88"/>
                <a:gd name="T2" fmla="*/ 126 w 126"/>
                <a:gd name="T3" fmla="*/ 42 h 88"/>
                <a:gd name="T4" fmla="*/ 0 w 126"/>
                <a:gd name="T5" fmla="*/ 0 h 88"/>
                <a:gd name="T6" fmla="*/ 124 w 126"/>
                <a:gd name="T7" fmla="*/ 38 h 88"/>
                <a:gd name="T8" fmla="*/ 124 w 126"/>
                <a:gd name="T9" fmla="*/ 3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88">
                  <a:moveTo>
                    <a:pt x="124" y="38"/>
                  </a:moveTo>
                  <a:cubicBezTo>
                    <a:pt x="126" y="42"/>
                    <a:pt x="126" y="42"/>
                    <a:pt x="126" y="42"/>
                  </a:cubicBezTo>
                  <a:cubicBezTo>
                    <a:pt x="105" y="52"/>
                    <a:pt x="8" y="88"/>
                    <a:pt x="0" y="0"/>
                  </a:cubicBezTo>
                  <a:cubicBezTo>
                    <a:pt x="78" y="6"/>
                    <a:pt x="123" y="37"/>
                    <a:pt x="124" y="38"/>
                  </a:cubicBezTo>
                  <a:cubicBezTo>
                    <a:pt x="124" y="38"/>
                    <a:pt x="124" y="38"/>
                    <a:pt x="124" y="38"/>
                  </a:cubicBezTo>
                  <a:close/>
                </a:path>
              </a:pathLst>
            </a:custGeom>
            <a:solidFill>
              <a:srgbClr val="576B45">
                <a:alpha val="3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270"/>
            <p:cNvSpPr>
              <a:spLocks/>
            </p:cNvSpPr>
            <p:nvPr/>
          </p:nvSpPr>
          <p:spPr bwMode="auto">
            <a:xfrm flipH="1">
              <a:off x="5043918" y="3911075"/>
              <a:ext cx="230153" cy="314656"/>
            </a:xfrm>
            <a:custGeom>
              <a:avLst/>
              <a:gdLst>
                <a:gd name="T0" fmla="*/ 84 w 84"/>
                <a:gd name="T1" fmla="*/ 3 h 79"/>
                <a:gd name="T2" fmla="*/ 84 w 84"/>
                <a:gd name="T3" fmla="*/ 4 h 79"/>
                <a:gd name="T4" fmla="*/ 0 w 84"/>
                <a:gd name="T5" fmla="*/ 29 h 79"/>
                <a:gd name="T6" fmla="*/ 80 w 84"/>
                <a:gd name="T7" fmla="*/ 4 h 79"/>
                <a:gd name="T8" fmla="*/ 77 w 84"/>
                <a:gd name="T9" fmla="*/ 4 h 79"/>
                <a:gd name="T10" fmla="*/ 77 w 84"/>
                <a:gd name="T11" fmla="*/ 0 h 79"/>
                <a:gd name="T12" fmla="*/ 84 w 84"/>
                <a:gd name="T13" fmla="*/ 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9">
                  <a:moveTo>
                    <a:pt x="84" y="3"/>
                  </a:moveTo>
                  <a:cubicBezTo>
                    <a:pt x="84" y="4"/>
                    <a:pt x="84" y="4"/>
                    <a:pt x="84" y="4"/>
                  </a:cubicBezTo>
                  <a:cubicBezTo>
                    <a:pt x="84" y="4"/>
                    <a:pt x="40" y="79"/>
                    <a:pt x="0" y="29"/>
                  </a:cubicBezTo>
                  <a:cubicBezTo>
                    <a:pt x="45" y="3"/>
                    <a:pt x="80" y="4"/>
                    <a:pt x="80" y="4"/>
                  </a:cubicBezTo>
                  <a:cubicBezTo>
                    <a:pt x="80" y="4"/>
                    <a:pt x="79" y="4"/>
                    <a:pt x="77" y="4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1" y="2"/>
                    <a:pt x="84" y="3"/>
                    <a:pt x="84" y="3"/>
                  </a:cubicBezTo>
                  <a:close/>
                </a:path>
              </a:pathLst>
            </a:custGeom>
            <a:solidFill>
              <a:srgbClr val="576B45">
                <a:alpha val="6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72"/>
            <p:cNvSpPr>
              <a:spLocks/>
            </p:cNvSpPr>
            <p:nvPr/>
          </p:nvSpPr>
          <p:spPr bwMode="auto">
            <a:xfrm rot="20467316" flipH="1">
              <a:off x="5193023" y="3681993"/>
              <a:ext cx="190831" cy="262493"/>
            </a:xfrm>
            <a:custGeom>
              <a:avLst/>
              <a:gdLst>
                <a:gd name="T0" fmla="*/ 1 w 70"/>
                <a:gd name="T1" fmla="*/ 0 h 66"/>
                <a:gd name="T2" fmla="*/ 35 w 70"/>
                <a:gd name="T3" fmla="*/ 66 h 66"/>
                <a:gd name="T4" fmla="*/ 2 w 70"/>
                <a:gd name="T5" fmla="*/ 3 h 66"/>
                <a:gd name="T6" fmla="*/ 0 w 70"/>
                <a:gd name="T7" fmla="*/ 3 h 66"/>
                <a:gd name="T8" fmla="*/ 0 w 70"/>
                <a:gd name="T9" fmla="*/ 0 h 66"/>
                <a:gd name="T10" fmla="*/ 1 w 7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66">
                  <a:moveTo>
                    <a:pt x="1" y="0"/>
                  </a:moveTo>
                  <a:cubicBezTo>
                    <a:pt x="1" y="0"/>
                    <a:pt x="70" y="25"/>
                    <a:pt x="35" y="66"/>
                  </a:cubicBezTo>
                  <a:cubicBezTo>
                    <a:pt x="26" y="23"/>
                    <a:pt x="2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76B45">
                <a:alpha val="7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73"/>
            <p:cNvSpPr>
              <a:spLocks/>
            </p:cNvSpPr>
            <p:nvPr/>
          </p:nvSpPr>
          <p:spPr bwMode="auto">
            <a:xfrm flipH="1">
              <a:off x="5378197" y="3584448"/>
              <a:ext cx="130690" cy="259128"/>
            </a:xfrm>
            <a:custGeom>
              <a:avLst/>
              <a:gdLst>
                <a:gd name="T0" fmla="*/ 48 w 48"/>
                <a:gd name="T1" fmla="*/ 65 h 65"/>
                <a:gd name="T2" fmla="*/ 17 w 48"/>
                <a:gd name="T3" fmla="*/ 0 h 65"/>
                <a:gd name="T4" fmla="*/ 19 w 48"/>
                <a:gd name="T5" fmla="*/ 0 h 65"/>
                <a:gd name="T6" fmla="*/ 48 w 48"/>
                <a:gd name="T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65">
                  <a:moveTo>
                    <a:pt x="48" y="65"/>
                  </a:moveTo>
                  <a:cubicBezTo>
                    <a:pt x="0" y="65"/>
                    <a:pt x="13" y="12"/>
                    <a:pt x="1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39" y="22"/>
                    <a:pt x="48" y="65"/>
                  </a:cubicBezTo>
                  <a:close/>
                </a:path>
              </a:pathLst>
            </a:custGeom>
            <a:solidFill>
              <a:srgbClr val="576B45">
                <a:alpha val="5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74"/>
            <p:cNvSpPr>
              <a:spLocks/>
            </p:cNvSpPr>
            <p:nvPr/>
          </p:nvSpPr>
          <p:spPr bwMode="auto">
            <a:xfrm>
              <a:off x="5194319" y="3853884"/>
              <a:ext cx="201654" cy="677723"/>
            </a:xfrm>
            <a:custGeom>
              <a:avLst/>
              <a:gdLst>
                <a:gd name="T0" fmla="*/ 92 w 92"/>
                <a:gd name="T1" fmla="*/ 0 h 203"/>
                <a:gd name="T2" fmla="*/ 49 w 92"/>
                <a:gd name="T3" fmla="*/ 172 h 203"/>
                <a:gd name="T4" fmla="*/ 71 w 92"/>
                <a:gd name="T5" fmla="*/ 203 h 203"/>
                <a:gd name="T6" fmla="*/ 0 w 92"/>
                <a:gd name="T7" fmla="*/ 203 h 203"/>
                <a:gd name="T8" fmla="*/ 21 w 92"/>
                <a:gd name="T9" fmla="*/ 173 h 203"/>
                <a:gd name="T10" fmla="*/ 92 w 92"/>
                <a:gd name="T1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203">
                  <a:moveTo>
                    <a:pt x="92" y="0"/>
                  </a:moveTo>
                  <a:cubicBezTo>
                    <a:pt x="91" y="2"/>
                    <a:pt x="53" y="52"/>
                    <a:pt x="49" y="172"/>
                  </a:cubicBezTo>
                  <a:cubicBezTo>
                    <a:pt x="61" y="177"/>
                    <a:pt x="70" y="189"/>
                    <a:pt x="71" y="203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1" y="190"/>
                    <a:pt x="9" y="178"/>
                    <a:pt x="21" y="173"/>
                  </a:cubicBezTo>
                  <a:cubicBezTo>
                    <a:pt x="28" y="51"/>
                    <a:pt x="90" y="2"/>
                    <a:pt x="92" y="0"/>
                  </a:cubicBezTo>
                  <a:close/>
                </a:path>
              </a:pathLst>
            </a:custGeom>
            <a:solidFill>
              <a:srgbClr val="576B45">
                <a:alpha val="59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276"/>
            <p:cNvSpPr>
              <a:spLocks/>
            </p:cNvSpPr>
            <p:nvPr/>
          </p:nvSpPr>
          <p:spPr bwMode="auto">
            <a:xfrm rot="687199" flipH="1">
              <a:off x="5374082" y="3737601"/>
              <a:ext cx="218588" cy="449267"/>
            </a:xfrm>
            <a:custGeom>
              <a:avLst/>
              <a:gdLst>
                <a:gd name="T0" fmla="*/ 80 w 80"/>
                <a:gd name="T1" fmla="*/ 88 h 113"/>
                <a:gd name="T2" fmla="*/ 0 w 80"/>
                <a:gd name="T3" fmla="*/ 0 h 113"/>
                <a:gd name="T4" fmla="*/ 4 w 80"/>
                <a:gd name="T5" fmla="*/ 0 h 113"/>
                <a:gd name="T6" fmla="*/ 4 w 80"/>
                <a:gd name="T7" fmla="*/ 0 h 113"/>
                <a:gd name="T8" fmla="*/ 80 w 80"/>
                <a:gd name="T9" fmla="*/ 8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13">
                  <a:moveTo>
                    <a:pt x="80" y="88"/>
                  </a:moveTo>
                  <a:cubicBezTo>
                    <a:pt x="5" y="113"/>
                    <a:pt x="0" y="21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47" y="26"/>
                    <a:pt x="80" y="88"/>
                  </a:cubicBezTo>
                  <a:close/>
                </a:path>
              </a:pathLst>
            </a:custGeom>
            <a:solidFill>
              <a:srgbClr val="576B45">
                <a:alpha val="4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277"/>
            <p:cNvSpPr>
              <a:spLocks/>
            </p:cNvSpPr>
            <p:nvPr/>
          </p:nvSpPr>
          <p:spPr bwMode="auto">
            <a:xfrm rot="674071" flipH="1">
              <a:off x="5312192" y="4142157"/>
              <a:ext cx="368940" cy="422345"/>
            </a:xfrm>
            <a:custGeom>
              <a:avLst/>
              <a:gdLst>
                <a:gd name="T0" fmla="*/ 135 w 135"/>
                <a:gd name="T1" fmla="*/ 21 h 106"/>
                <a:gd name="T2" fmla="*/ 0 w 135"/>
                <a:gd name="T3" fmla="*/ 16 h 106"/>
                <a:gd name="T4" fmla="*/ 6 w 135"/>
                <a:gd name="T5" fmla="*/ 15 h 106"/>
                <a:gd name="T6" fmla="*/ 6 w 135"/>
                <a:gd name="T7" fmla="*/ 15 h 106"/>
                <a:gd name="T8" fmla="*/ 135 w 135"/>
                <a:gd name="T9" fmla="*/ 2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06">
                  <a:moveTo>
                    <a:pt x="135" y="21"/>
                  </a:moveTo>
                  <a:cubicBezTo>
                    <a:pt x="96" y="106"/>
                    <a:pt x="11" y="27"/>
                    <a:pt x="0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60" y="0"/>
                    <a:pt x="135" y="21"/>
                  </a:cubicBezTo>
                  <a:close/>
                </a:path>
              </a:pathLst>
            </a:custGeom>
            <a:solidFill>
              <a:srgbClr val="576B45">
                <a:alpha val="4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Freeform 203"/>
          <p:cNvSpPr>
            <a:spLocks noEditPoints="1"/>
          </p:cNvSpPr>
          <p:nvPr/>
        </p:nvSpPr>
        <p:spPr bwMode="auto">
          <a:xfrm>
            <a:off x="8843870" y="3424168"/>
            <a:ext cx="2674740" cy="2531617"/>
          </a:xfrm>
          <a:custGeom>
            <a:avLst/>
            <a:gdLst>
              <a:gd name="T0" fmla="*/ 90 w 181"/>
              <a:gd name="T1" fmla="*/ 0 h 181"/>
              <a:gd name="T2" fmla="*/ 181 w 181"/>
              <a:gd name="T3" fmla="*/ 91 h 181"/>
              <a:gd name="T4" fmla="*/ 90 w 181"/>
              <a:gd name="T5" fmla="*/ 181 h 181"/>
              <a:gd name="T6" fmla="*/ 0 w 181"/>
              <a:gd name="T7" fmla="*/ 91 h 181"/>
              <a:gd name="T8" fmla="*/ 90 w 181"/>
              <a:gd name="T9" fmla="*/ 0 h 181"/>
              <a:gd name="T10" fmla="*/ 147 w 181"/>
              <a:gd name="T11" fmla="*/ 80 h 181"/>
              <a:gd name="T12" fmla="*/ 172 w 181"/>
              <a:gd name="T13" fmla="*/ 90 h 181"/>
              <a:gd name="T14" fmla="*/ 92 w 181"/>
              <a:gd name="T15" fmla="*/ 10 h 181"/>
              <a:gd name="T16" fmla="*/ 118 w 181"/>
              <a:gd name="T17" fmla="*/ 32 h 181"/>
              <a:gd name="T18" fmla="*/ 110 w 181"/>
              <a:gd name="T19" fmla="*/ 57 h 181"/>
              <a:gd name="T20" fmla="*/ 139 w 181"/>
              <a:gd name="T21" fmla="*/ 57 h 181"/>
              <a:gd name="T22" fmla="*/ 107 w 181"/>
              <a:gd name="T23" fmla="*/ 80 h 181"/>
              <a:gd name="T24" fmla="*/ 110 w 181"/>
              <a:gd name="T25" fmla="*/ 102 h 181"/>
              <a:gd name="T26" fmla="*/ 147 w 181"/>
              <a:gd name="T27" fmla="*/ 80 h 181"/>
              <a:gd name="T28" fmla="*/ 163 w 181"/>
              <a:gd name="T29" fmla="*/ 124 h 181"/>
              <a:gd name="T30" fmla="*/ 142 w 181"/>
              <a:gd name="T31" fmla="*/ 133 h 181"/>
              <a:gd name="T32" fmla="*/ 136 w 181"/>
              <a:gd name="T33" fmla="*/ 151 h 181"/>
              <a:gd name="T34" fmla="*/ 127 w 181"/>
              <a:gd name="T35" fmla="*/ 158 h 181"/>
              <a:gd name="T36" fmla="*/ 163 w 181"/>
              <a:gd name="T37" fmla="*/ 124 h 181"/>
              <a:gd name="T38" fmla="*/ 89 w 181"/>
              <a:gd name="T39" fmla="*/ 172 h 181"/>
              <a:gd name="T40" fmla="*/ 96 w 181"/>
              <a:gd name="T41" fmla="*/ 157 h 181"/>
              <a:gd name="T42" fmla="*/ 71 w 181"/>
              <a:gd name="T43" fmla="*/ 148 h 181"/>
              <a:gd name="T44" fmla="*/ 89 w 181"/>
              <a:gd name="T45" fmla="*/ 136 h 181"/>
              <a:gd name="T46" fmla="*/ 96 w 181"/>
              <a:gd name="T47" fmla="*/ 127 h 181"/>
              <a:gd name="T48" fmla="*/ 49 w 181"/>
              <a:gd name="T49" fmla="*/ 127 h 181"/>
              <a:gd name="T50" fmla="*/ 9 w 181"/>
              <a:gd name="T51" fmla="*/ 93 h 181"/>
              <a:gd name="T52" fmla="*/ 89 w 181"/>
              <a:gd name="T53" fmla="*/ 17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1" h="181">
                <a:moveTo>
                  <a:pt x="90" y="0"/>
                </a:moveTo>
                <a:cubicBezTo>
                  <a:pt x="141" y="0"/>
                  <a:pt x="181" y="40"/>
                  <a:pt x="181" y="91"/>
                </a:cubicBezTo>
                <a:cubicBezTo>
                  <a:pt x="181" y="141"/>
                  <a:pt x="141" y="181"/>
                  <a:pt x="90" y="181"/>
                </a:cubicBezTo>
                <a:cubicBezTo>
                  <a:pt x="40" y="181"/>
                  <a:pt x="0" y="141"/>
                  <a:pt x="0" y="91"/>
                </a:cubicBezTo>
                <a:cubicBezTo>
                  <a:pt x="0" y="40"/>
                  <a:pt x="40" y="0"/>
                  <a:pt x="90" y="0"/>
                </a:cubicBezTo>
                <a:close/>
                <a:moveTo>
                  <a:pt x="147" y="80"/>
                </a:moveTo>
                <a:cubicBezTo>
                  <a:pt x="153" y="68"/>
                  <a:pt x="172" y="90"/>
                  <a:pt x="172" y="90"/>
                </a:cubicBezTo>
                <a:cubicBezTo>
                  <a:pt x="172" y="46"/>
                  <a:pt x="136" y="10"/>
                  <a:pt x="92" y="10"/>
                </a:cubicBezTo>
                <a:cubicBezTo>
                  <a:pt x="92" y="10"/>
                  <a:pt x="123" y="21"/>
                  <a:pt x="118" y="32"/>
                </a:cubicBezTo>
                <a:cubicBezTo>
                  <a:pt x="112" y="43"/>
                  <a:pt x="103" y="51"/>
                  <a:pt x="110" y="57"/>
                </a:cubicBezTo>
                <a:cubicBezTo>
                  <a:pt x="116" y="62"/>
                  <a:pt x="132" y="36"/>
                  <a:pt x="139" y="57"/>
                </a:cubicBezTo>
                <a:cubicBezTo>
                  <a:pt x="145" y="77"/>
                  <a:pt x="122" y="80"/>
                  <a:pt x="107" y="80"/>
                </a:cubicBezTo>
                <a:cubicBezTo>
                  <a:pt x="93" y="79"/>
                  <a:pt x="93" y="102"/>
                  <a:pt x="110" y="102"/>
                </a:cubicBezTo>
                <a:cubicBezTo>
                  <a:pt x="131" y="102"/>
                  <a:pt x="140" y="91"/>
                  <a:pt x="147" y="80"/>
                </a:cubicBezTo>
                <a:close/>
                <a:moveTo>
                  <a:pt x="163" y="124"/>
                </a:moveTo>
                <a:cubicBezTo>
                  <a:pt x="163" y="124"/>
                  <a:pt x="149" y="138"/>
                  <a:pt x="142" y="133"/>
                </a:cubicBezTo>
                <a:cubicBezTo>
                  <a:pt x="136" y="128"/>
                  <a:pt x="138" y="152"/>
                  <a:pt x="136" y="151"/>
                </a:cubicBezTo>
                <a:cubicBezTo>
                  <a:pt x="133" y="151"/>
                  <a:pt x="127" y="158"/>
                  <a:pt x="127" y="158"/>
                </a:cubicBezTo>
                <a:cubicBezTo>
                  <a:pt x="127" y="158"/>
                  <a:pt x="145" y="159"/>
                  <a:pt x="163" y="124"/>
                </a:cubicBezTo>
                <a:close/>
                <a:moveTo>
                  <a:pt x="89" y="172"/>
                </a:moveTo>
                <a:cubicBezTo>
                  <a:pt x="89" y="172"/>
                  <a:pt x="100" y="164"/>
                  <a:pt x="96" y="157"/>
                </a:cubicBezTo>
                <a:cubicBezTo>
                  <a:pt x="92" y="149"/>
                  <a:pt x="76" y="155"/>
                  <a:pt x="71" y="148"/>
                </a:cubicBezTo>
                <a:cubicBezTo>
                  <a:pt x="67" y="141"/>
                  <a:pt x="89" y="136"/>
                  <a:pt x="89" y="136"/>
                </a:cubicBezTo>
                <a:cubicBezTo>
                  <a:pt x="89" y="136"/>
                  <a:pt x="97" y="141"/>
                  <a:pt x="96" y="127"/>
                </a:cubicBezTo>
                <a:cubicBezTo>
                  <a:pt x="94" y="113"/>
                  <a:pt x="73" y="134"/>
                  <a:pt x="49" y="127"/>
                </a:cubicBezTo>
                <a:cubicBezTo>
                  <a:pt x="25" y="119"/>
                  <a:pt x="9" y="93"/>
                  <a:pt x="9" y="93"/>
                </a:cubicBezTo>
                <a:cubicBezTo>
                  <a:pt x="9" y="137"/>
                  <a:pt x="45" y="172"/>
                  <a:pt x="89" y="172"/>
                </a:cubicBezTo>
                <a:close/>
              </a:path>
            </a:pathLst>
          </a:custGeom>
          <a:solidFill>
            <a:srgbClr val="576B45">
              <a:alpha val="83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272"/>
          <p:cNvSpPr>
            <a:spLocks/>
          </p:cNvSpPr>
          <p:nvPr/>
        </p:nvSpPr>
        <p:spPr bwMode="auto">
          <a:xfrm rot="544851" flipH="1">
            <a:off x="7500845" y="4223251"/>
            <a:ext cx="359948" cy="1033188"/>
          </a:xfrm>
          <a:custGeom>
            <a:avLst/>
            <a:gdLst>
              <a:gd name="T0" fmla="*/ 1 w 70"/>
              <a:gd name="T1" fmla="*/ 0 h 66"/>
              <a:gd name="T2" fmla="*/ 35 w 70"/>
              <a:gd name="T3" fmla="*/ 66 h 66"/>
              <a:gd name="T4" fmla="*/ 2 w 70"/>
              <a:gd name="T5" fmla="*/ 3 h 66"/>
              <a:gd name="T6" fmla="*/ 0 w 70"/>
              <a:gd name="T7" fmla="*/ 3 h 66"/>
              <a:gd name="T8" fmla="*/ 0 w 70"/>
              <a:gd name="T9" fmla="*/ 0 h 66"/>
              <a:gd name="T10" fmla="*/ 1 w 70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" h="66">
                <a:moveTo>
                  <a:pt x="1" y="0"/>
                </a:moveTo>
                <a:cubicBezTo>
                  <a:pt x="1" y="0"/>
                  <a:pt x="70" y="25"/>
                  <a:pt x="35" y="66"/>
                </a:cubicBezTo>
                <a:cubicBezTo>
                  <a:pt x="26" y="23"/>
                  <a:pt x="2" y="3"/>
                  <a:pt x="2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0" y="0"/>
                  <a:pt x="0" y="0"/>
                </a:cubicBezTo>
                <a:lnTo>
                  <a:pt x="1" y="0"/>
                </a:lnTo>
                <a:close/>
              </a:path>
            </a:pathLst>
          </a:custGeom>
          <a:solidFill>
            <a:srgbClr val="7C9862">
              <a:alpha val="6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Freeform 317"/>
          <p:cNvSpPr>
            <a:spLocks/>
          </p:cNvSpPr>
          <p:nvPr/>
        </p:nvSpPr>
        <p:spPr bwMode="auto">
          <a:xfrm flipH="1">
            <a:off x="6563962" y="4612953"/>
            <a:ext cx="314919" cy="290842"/>
          </a:xfrm>
          <a:custGeom>
            <a:avLst/>
            <a:gdLst>
              <a:gd name="T0" fmla="*/ 43 w 57"/>
              <a:gd name="T1" fmla="*/ 6 h 36"/>
              <a:gd name="T2" fmla="*/ 14 w 57"/>
              <a:gd name="T3" fmla="*/ 28 h 36"/>
              <a:gd name="T4" fmla="*/ 10 w 57"/>
              <a:gd name="T5" fmla="*/ 33 h 36"/>
              <a:gd name="T6" fmla="*/ 57 w 57"/>
              <a:gd name="T7" fmla="*/ 0 h 36"/>
              <a:gd name="T8" fmla="*/ 39 w 57"/>
              <a:gd name="T9" fmla="*/ 24 h 36"/>
              <a:gd name="T10" fmla="*/ 14 w 57"/>
              <a:gd name="T11" fmla="*/ 36 h 36"/>
              <a:gd name="T12" fmla="*/ 43 w 57"/>
              <a:gd name="T13" fmla="*/ 6 h 36"/>
              <a:gd name="T14" fmla="*/ 43 w 57"/>
              <a:gd name="T15" fmla="*/ 6 h 36"/>
              <a:gd name="T16" fmla="*/ 43 w 57"/>
              <a:gd name="T17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36">
                <a:moveTo>
                  <a:pt x="43" y="6"/>
                </a:moveTo>
                <a:cubicBezTo>
                  <a:pt x="43" y="6"/>
                  <a:pt x="27" y="10"/>
                  <a:pt x="14" y="28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2"/>
                  <a:pt x="57" y="0"/>
                  <a:pt x="57" y="0"/>
                </a:cubicBezTo>
                <a:cubicBezTo>
                  <a:pt x="57" y="0"/>
                  <a:pt x="42" y="13"/>
                  <a:pt x="39" y="24"/>
                </a:cubicBezTo>
                <a:cubicBezTo>
                  <a:pt x="36" y="35"/>
                  <a:pt x="25" y="36"/>
                  <a:pt x="14" y="36"/>
                </a:cubicBezTo>
                <a:cubicBezTo>
                  <a:pt x="14" y="35"/>
                  <a:pt x="30" y="13"/>
                  <a:pt x="43" y="6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6"/>
                  <a:pt x="43" y="6"/>
                  <a:pt x="43" y="6"/>
                </a:cubicBezTo>
                <a:close/>
              </a:path>
            </a:pathLst>
          </a:custGeom>
          <a:solidFill>
            <a:srgbClr val="B9C9A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Freeform 317"/>
          <p:cNvSpPr>
            <a:spLocks/>
          </p:cNvSpPr>
          <p:nvPr/>
        </p:nvSpPr>
        <p:spPr bwMode="auto">
          <a:xfrm rot="19864205" flipH="1">
            <a:off x="6216601" y="4744507"/>
            <a:ext cx="216204" cy="202285"/>
          </a:xfrm>
          <a:custGeom>
            <a:avLst/>
            <a:gdLst>
              <a:gd name="T0" fmla="*/ 43 w 57"/>
              <a:gd name="T1" fmla="*/ 6 h 36"/>
              <a:gd name="T2" fmla="*/ 14 w 57"/>
              <a:gd name="T3" fmla="*/ 28 h 36"/>
              <a:gd name="T4" fmla="*/ 10 w 57"/>
              <a:gd name="T5" fmla="*/ 33 h 36"/>
              <a:gd name="T6" fmla="*/ 57 w 57"/>
              <a:gd name="T7" fmla="*/ 0 h 36"/>
              <a:gd name="T8" fmla="*/ 39 w 57"/>
              <a:gd name="T9" fmla="*/ 24 h 36"/>
              <a:gd name="T10" fmla="*/ 14 w 57"/>
              <a:gd name="T11" fmla="*/ 36 h 36"/>
              <a:gd name="T12" fmla="*/ 43 w 57"/>
              <a:gd name="T13" fmla="*/ 6 h 36"/>
              <a:gd name="T14" fmla="*/ 43 w 57"/>
              <a:gd name="T15" fmla="*/ 6 h 36"/>
              <a:gd name="T16" fmla="*/ 43 w 57"/>
              <a:gd name="T17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36">
                <a:moveTo>
                  <a:pt x="43" y="6"/>
                </a:moveTo>
                <a:cubicBezTo>
                  <a:pt x="43" y="6"/>
                  <a:pt x="27" y="10"/>
                  <a:pt x="14" y="28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2"/>
                  <a:pt x="57" y="0"/>
                  <a:pt x="57" y="0"/>
                </a:cubicBezTo>
                <a:cubicBezTo>
                  <a:pt x="57" y="0"/>
                  <a:pt x="42" y="13"/>
                  <a:pt x="39" y="24"/>
                </a:cubicBezTo>
                <a:cubicBezTo>
                  <a:pt x="36" y="35"/>
                  <a:pt x="25" y="36"/>
                  <a:pt x="14" y="36"/>
                </a:cubicBezTo>
                <a:cubicBezTo>
                  <a:pt x="14" y="35"/>
                  <a:pt x="30" y="13"/>
                  <a:pt x="43" y="6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6"/>
                  <a:pt x="43" y="6"/>
                  <a:pt x="43" y="6"/>
                </a:cubicBezTo>
                <a:close/>
              </a:path>
            </a:pathLst>
          </a:custGeom>
          <a:solidFill>
            <a:srgbClr val="576B45">
              <a:alpha val="74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" name="Freeform 272"/>
          <p:cNvSpPr>
            <a:spLocks/>
          </p:cNvSpPr>
          <p:nvPr/>
        </p:nvSpPr>
        <p:spPr bwMode="auto">
          <a:xfrm rot="20467316" flipH="1">
            <a:off x="11772795" y="4417278"/>
            <a:ext cx="255037" cy="964525"/>
          </a:xfrm>
          <a:custGeom>
            <a:avLst/>
            <a:gdLst>
              <a:gd name="T0" fmla="*/ 1 w 70"/>
              <a:gd name="T1" fmla="*/ 0 h 66"/>
              <a:gd name="T2" fmla="*/ 35 w 70"/>
              <a:gd name="T3" fmla="*/ 66 h 66"/>
              <a:gd name="T4" fmla="*/ 2 w 70"/>
              <a:gd name="T5" fmla="*/ 3 h 66"/>
              <a:gd name="T6" fmla="*/ 0 w 70"/>
              <a:gd name="T7" fmla="*/ 3 h 66"/>
              <a:gd name="T8" fmla="*/ 0 w 70"/>
              <a:gd name="T9" fmla="*/ 0 h 66"/>
              <a:gd name="T10" fmla="*/ 1 w 70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" h="66">
                <a:moveTo>
                  <a:pt x="1" y="0"/>
                </a:moveTo>
                <a:cubicBezTo>
                  <a:pt x="1" y="0"/>
                  <a:pt x="70" y="25"/>
                  <a:pt x="35" y="66"/>
                </a:cubicBezTo>
                <a:cubicBezTo>
                  <a:pt x="26" y="23"/>
                  <a:pt x="2" y="3"/>
                  <a:pt x="2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0" y="0"/>
                  <a:pt x="0" y="0"/>
                </a:cubicBezTo>
                <a:lnTo>
                  <a:pt x="1" y="0"/>
                </a:lnTo>
                <a:close/>
              </a:path>
            </a:pathLst>
          </a:custGeom>
          <a:solidFill>
            <a:srgbClr val="7C9862">
              <a:alpha val="72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" name="직각 삼각형 119"/>
          <p:cNvSpPr/>
          <p:nvPr/>
        </p:nvSpPr>
        <p:spPr>
          <a:xfrm rot="5400000">
            <a:off x="1284411" y="-1283137"/>
            <a:ext cx="1279278" cy="3848106"/>
          </a:xfrm>
          <a:prstGeom prst="rtTriangle">
            <a:avLst/>
          </a:prstGeom>
          <a:solidFill>
            <a:srgbClr val="CAD6C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각 삼각형 120"/>
          <p:cNvSpPr/>
          <p:nvPr/>
        </p:nvSpPr>
        <p:spPr>
          <a:xfrm flipH="1" flipV="1">
            <a:off x="6731542" y="0"/>
            <a:ext cx="5458170" cy="1231900"/>
          </a:xfrm>
          <a:prstGeom prst="rtTriangle">
            <a:avLst/>
          </a:prstGeom>
          <a:solidFill>
            <a:srgbClr val="A4B892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각 삼각형 122"/>
          <p:cNvSpPr/>
          <p:nvPr/>
        </p:nvSpPr>
        <p:spPr>
          <a:xfrm rot="5400000">
            <a:off x="-683572" y="697552"/>
            <a:ext cx="2589146" cy="1222001"/>
          </a:xfrm>
          <a:prstGeom prst="rtTriangle">
            <a:avLst/>
          </a:prstGeom>
          <a:solidFill>
            <a:srgbClr val="CAD6C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516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/>
          <p:cNvGrpSpPr/>
          <p:nvPr/>
        </p:nvGrpSpPr>
        <p:grpSpPr>
          <a:xfrm>
            <a:off x="285750" y="809625"/>
            <a:ext cx="6316937" cy="5101588"/>
            <a:chOff x="285750" y="809625"/>
            <a:chExt cx="6316937" cy="5101588"/>
          </a:xfrm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grpSpPr>
        <p:sp>
          <p:nvSpPr>
            <p:cNvPr id="68" name="직사각형 67"/>
            <p:cNvSpPr/>
            <p:nvPr/>
          </p:nvSpPr>
          <p:spPr>
            <a:xfrm>
              <a:off x="285750" y="809625"/>
              <a:ext cx="6316937" cy="5101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426193" y="949866"/>
              <a:ext cx="6022975" cy="4692882"/>
              <a:chOff x="1111250" y="1254125"/>
              <a:chExt cx="6242050" cy="4727561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1111250" y="1295399"/>
                <a:ext cx="1905000" cy="334673"/>
              </a:xfrm>
              <a:prstGeom prst="rect">
                <a:avLst/>
              </a:prstGeom>
              <a:solidFill>
                <a:srgbClr val="7C9862"/>
              </a:solidFill>
              <a:ln>
                <a:solidFill>
                  <a:srgbClr val="7C98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90625" y="1254125"/>
                <a:ext cx="1816100" cy="372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>
                    <a:solidFill>
                      <a:schemeClr val="bg1"/>
                    </a:solidFill>
                  </a:rPr>
                  <a:t>Scope 1 &amp; 2 </a:t>
                </a:r>
                <a:endParaRPr lang="ko-KR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190625" y="1915916"/>
                <a:ext cx="2344440" cy="2790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/>
                <a:r>
                  <a:rPr lang="ko-KR" altLang="en-US" sz="1200" b="1">
                    <a:solidFill>
                      <a:srgbClr val="7C9862"/>
                    </a:solidFill>
                  </a:rPr>
                  <a:t>고정</a:t>
                </a:r>
                <a:r>
                  <a:rPr lang="en-US" altLang="ko-KR" sz="1200" b="1">
                    <a:solidFill>
                      <a:srgbClr val="7C9862"/>
                    </a:solidFill>
                  </a:rPr>
                  <a:t>/</a:t>
                </a:r>
                <a:r>
                  <a:rPr lang="ko-KR" altLang="en-US" sz="1200" b="1">
                    <a:solidFill>
                      <a:srgbClr val="7C9862"/>
                    </a:solidFill>
                  </a:rPr>
                  <a:t>이동 연소 배출량 </a:t>
                </a:r>
                <a:r>
                  <a:rPr lang="ko-KR" altLang="en-US" sz="1200" b="1" err="1">
                    <a:solidFill>
                      <a:srgbClr val="7C9862"/>
                    </a:solidFill>
                  </a:rPr>
                  <a:t>산정식</a:t>
                </a:r>
                <a:endParaRPr lang="ko-KR" altLang="en-US" sz="1200" b="1">
                  <a:solidFill>
                    <a:srgbClr val="7C9862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190625" y="2307293"/>
                <a:ext cx="6162675" cy="4308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ko-KR" altLang="en-US" sz="1050"/>
                  <a:t>온실가스 배출량 </a:t>
                </a:r>
                <a:endParaRPr lang="en-US" altLang="ko-KR" sz="1050"/>
              </a:p>
              <a:p>
                <a:r>
                  <a:rPr lang="en-US" altLang="ko-KR" sz="1050"/>
                  <a:t>= </a:t>
                </a:r>
                <a:r>
                  <a:rPr lang="ko-KR" altLang="en-US" sz="1050"/>
                  <a:t>연료 사용량 </a:t>
                </a:r>
                <a:r>
                  <a:rPr lang="en-US" altLang="ko-KR" sz="1050"/>
                  <a:t>X </a:t>
                </a:r>
                <a:r>
                  <a:rPr lang="ko-KR" altLang="en-US" sz="1050" err="1"/>
                  <a:t>순발열량</a:t>
                </a:r>
                <a:r>
                  <a:rPr lang="en-US" altLang="ko-KR" sz="1050"/>
                  <a:t>(</a:t>
                </a:r>
                <a:r>
                  <a:rPr lang="ko-KR" altLang="en-US" sz="1050" err="1"/>
                  <a:t>해당연료</a:t>
                </a:r>
                <a:r>
                  <a:rPr lang="en-US" altLang="ko-KR" sz="1050"/>
                  <a:t>) X </a:t>
                </a:r>
                <a:r>
                  <a:rPr lang="ko-KR" altLang="en-US" sz="1050"/>
                  <a:t>배출계수</a:t>
                </a:r>
                <a:r>
                  <a:rPr lang="en-US" altLang="ko-KR" sz="1050"/>
                  <a:t>(</a:t>
                </a:r>
                <a:r>
                  <a:rPr lang="ko-KR" altLang="en-US" sz="1050" err="1"/>
                  <a:t>해당연료</a:t>
                </a:r>
                <a:r>
                  <a:rPr lang="en-US" altLang="ko-KR" sz="1050"/>
                  <a:t>) X </a:t>
                </a:r>
                <a:r>
                  <a:rPr lang="ko-KR" altLang="en-US" sz="1050" err="1"/>
                  <a:t>산화계수</a:t>
                </a:r>
                <a:r>
                  <a:rPr lang="ko-KR" altLang="en-US" sz="1050"/>
                  <a:t> </a:t>
                </a:r>
                <a:r>
                  <a:rPr lang="en-US" altLang="ko-KR" sz="1050"/>
                  <a:t>X </a:t>
                </a:r>
                <a:r>
                  <a:rPr lang="ko-KR" altLang="en-US" sz="1050"/>
                  <a:t>지구온난화지수</a:t>
                </a:r>
                <a:r>
                  <a:rPr lang="en-US" altLang="ko-KR" sz="1050"/>
                  <a:t>(GWP) </a:t>
                </a:r>
                <a:endParaRPr lang="ko-KR" altLang="en-US" sz="1050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1190624" y="2900710"/>
                <a:ext cx="1045295" cy="2790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/>
                <a:r>
                  <a:rPr lang="ko-KR" altLang="en-US" sz="1200" b="1">
                    <a:solidFill>
                      <a:srgbClr val="7C9862"/>
                    </a:solidFill>
                  </a:rPr>
                  <a:t>공정 배출량</a:t>
                </a: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1190625" y="3240164"/>
                <a:ext cx="4895850" cy="4308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ko-KR" altLang="en-US" sz="1050"/>
                  <a:t>온실가스 배출량 </a:t>
                </a:r>
                <a:endParaRPr lang="en-US" altLang="ko-KR" sz="1050"/>
              </a:p>
              <a:p>
                <a:r>
                  <a:rPr lang="en-US" altLang="ko-KR" sz="1050"/>
                  <a:t>= </a:t>
                </a:r>
                <a:r>
                  <a:rPr lang="ko-KR" altLang="en-US" sz="1050"/>
                  <a:t>온실가스 배출량 </a:t>
                </a:r>
                <a:r>
                  <a:rPr lang="en-US" altLang="ko-KR" sz="1050"/>
                  <a:t>= </a:t>
                </a:r>
                <a:r>
                  <a:rPr lang="ko-KR" altLang="en-US" sz="1050" err="1"/>
                  <a:t>제품생산량</a:t>
                </a:r>
                <a:r>
                  <a:rPr lang="ko-KR" altLang="en-US" sz="1050"/>
                  <a:t> </a:t>
                </a:r>
                <a:r>
                  <a:rPr lang="en-US" altLang="ko-KR" sz="1050"/>
                  <a:t>× </a:t>
                </a:r>
                <a:r>
                  <a:rPr lang="ko-KR" altLang="en-US" sz="1050"/>
                  <a:t>공정배출계수 </a:t>
                </a:r>
                <a:r>
                  <a:rPr lang="en-US" altLang="ko-KR" sz="1050"/>
                  <a:t>× </a:t>
                </a:r>
                <a:r>
                  <a:rPr lang="ko-KR" altLang="en-US" sz="1050"/>
                  <a:t>지구온난화지수</a:t>
                </a:r>
                <a:r>
                  <a:rPr lang="en-US" altLang="ko-KR" sz="1050"/>
                  <a:t>(GWP)</a:t>
                </a:r>
                <a:endParaRPr lang="ko-KR" altLang="en-US" sz="1050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1190624" y="3884808"/>
                <a:ext cx="1580237" cy="2790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/>
                <a:r>
                  <a:rPr lang="ko-KR" altLang="en-US" sz="1200" b="1">
                    <a:solidFill>
                      <a:srgbClr val="7C9862"/>
                    </a:solidFill>
                  </a:rPr>
                  <a:t>폐기물 소각 배출량</a:t>
                </a: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190624" y="4239518"/>
                <a:ext cx="5105399" cy="4308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ko-KR" altLang="en-US" sz="1050"/>
                  <a:t>온실가스 배출량 </a:t>
                </a:r>
                <a:endParaRPr lang="en-US" altLang="ko-KR" sz="1050"/>
              </a:p>
              <a:p>
                <a:pPr fontAlgn="base"/>
                <a:r>
                  <a:rPr lang="en-US" altLang="ko-KR" sz="1050"/>
                  <a:t>= </a:t>
                </a:r>
                <a:r>
                  <a:rPr lang="ko-KR" altLang="en-US" sz="1050" err="1"/>
                  <a:t>폐기물소각량</a:t>
                </a:r>
                <a:r>
                  <a:rPr lang="ko-KR" altLang="en-US" sz="1050"/>
                  <a:t> </a:t>
                </a:r>
                <a:r>
                  <a:rPr lang="en-US" altLang="ko-KR" sz="1050"/>
                  <a:t>× </a:t>
                </a:r>
                <a:r>
                  <a:rPr lang="ko-KR" altLang="en-US" sz="1050"/>
                  <a:t>배출계수</a:t>
                </a:r>
                <a:r>
                  <a:rPr lang="en-US" altLang="ko-KR" sz="1050"/>
                  <a:t>(</a:t>
                </a:r>
                <a:r>
                  <a:rPr lang="ko-KR" altLang="en-US" sz="1050"/>
                  <a:t>해당 폐기물</a:t>
                </a:r>
                <a:r>
                  <a:rPr lang="en-US" altLang="ko-KR" sz="1050"/>
                  <a:t>) × </a:t>
                </a:r>
                <a:r>
                  <a:rPr lang="ko-KR" altLang="en-US" sz="1050" err="1"/>
                  <a:t>산화계수</a:t>
                </a:r>
                <a:r>
                  <a:rPr lang="ko-KR" altLang="en-US" sz="1050"/>
                  <a:t> </a:t>
                </a:r>
                <a:r>
                  <a:rPr lang="en-US" altLang="ko-KR" sz="1050"/>
                  <a:t>× </a:t>
                </a:r>
                <a:r>
                  <a:rPr lang="ko-KR" altLang="en-US" sz="1050"/>
                  <a:t>지구온난화지수</a:t>
                </a:r>
                <a:r>
                  <a:rPr lang="en-US" altLang="ko-KR" sz="1050"/>
                  <a:t>(GWP)</a:t>
                </a:r>
                <a:endParaRPr lang="ko-KR" altLang="en-US" sz="1050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1219199" y="5080091"/>
                <a:ext cx="1304926" cy="334673"/>
              </a:xfrm>
              <a:prstGeom prst="rect">
                <a:avLst/>
              </a:prstGeom>
              <a:solidFill>
                <a:srgbClr val="7C9862"/>
              </a:solidFill>
              <a:ln>
                <a:solidFill>
                  <a:srgbClr val="7C98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298574" y="5038817"/>
                <a:ext cx="1225551" cy="372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>
                    <a:solidFill>
                      <a:schemeClr val="bg1"/>
                    </a:solidFill>
                  </a:rPr>
                  <a:t>Scope 3</a:t>
                </a:r>
                <a:endParaRPr lang="ko-KR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1219199" y="5563118"/>
                <a:ext cx="4515902" cy="4185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altLang="ko-KR" sz="1050"/>
                  <a:t>GHG Protocol </a:t>
                </a:r>
                <a:r>
                  <a:rPr lang="ko-KR" altLang="en-US" sz="1050"/>
                  <a:t>가이드라인에 따른 방법론 계산을 통해 </a:t>
                </a:r>
                <a:r>
                  <a:rPr lang="en-US" altLang="ko-KR" sz="1050"/>
                  <a:t>Scope 3</a:t>
                </a:r>
                <a:r>
                  <a:rPr lang="ko-KR" altLang="en-US" sz="1050"/>
                  <a:t>에 대한 탄소 배출 </a:t>
                </a:r>
                <a:r>
                  <a:rPr lang="ko-KR" altLang="en-US" sz="1050" err="1"/>
                  <a:t>산정식</a:t>
                </a:r>
                <a:r>
                  <a:rPr lang="ko-KR" altLang="en-US" sz="1050"/>
                  <a:t> 도출</a:t>
                </a:r>
              </a:p>
            </p:txBody>
          </p:sp>
        </p:grpSp>
      </p:grpSp>
      <p:sp>
        <p:nvSpPr>
          <p:cNvPr id="30" name="모서리가 둥근 직사각형 29"/>
          <p:cNvSpPr/>
          <p:nvPr/>
        </p:nvSpPr>
        <p:spPr>
          <a:xfrm>
            <a:off x="5645783" y="4457699"/>
            <a:ext cx="1386708" cy="1845641"/>
          </a:xfrm>
          <a:prstGeom prst="roundRect">
            <a:avLst>
              <a:gd name="adj" fmla="val 11779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4" name="직선 연결선 3"/>
          <p:cNvCxnSpPr/>
          <p:nvPr/>
        </p:nvCxnSpPr>
        <p:spPr>
          <a:xfrm>
            <a:off x="7300711" y="464612"/>
            <a:ext cx="13079" cy="5857725"/>
          </a:xfrm>
          <a:prstGeom prst="line">
            <a:avLst/>
          </a:prstGeom>
          <a:ln w="6350">
            <a:solidFill>
              <a:srgbClr val="A4B8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17200" y="1264948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rgbClr val="7C9862"/>
                </a:solidFill>
              </a:rPr>
              <a:t>탄소 배출량 모델링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17200" y="2038040"/>
            <a:ext cx="452615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400"/>
              <a:t>탄소 배출 기업 입력 데이터에 대한 특성 조사 및 구분</a:t>
            </a:r>
            <a:endParaRPr lang="en-US" altLang="ko-KR" sz="140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400"/>
              <a:t>한국표준산업 </a:t>
            </a:r>
            <a:r>
              <a:rPr lang="ko-KR" altLang="en-US" sz="1400" err="1"/>
              <a:t>분류별</a:t>
            </a:r>
            <a:r>
              <a:rPr lang="ko-KR" altLang="en-US" sz="1400"/>
              <a:t> 기준을 활용하여 </a:t>
            </a:r>
            <a:r>
              <a:rPr lang="en-US" altLang="ko-KR" sz="1400" b="1"/>
              <a:t>3</a:t>
            </a:r>
            <a:r>
              <a:rPr lang="ko-KR" altLang="en-US" sz="1400" b="1"/>
              <a:t>가지 단계로 </a:t>
            </a:r>
            <a:r>
              <a:rPr lang="ko-KR" altLang="en-US" sz="1400"/>
              <a:t>나누어 진행할 예정</a:t>
            </a:r>
            <a:endParaRPr lang="en-US" altLang="ko-KR" sz="140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ko-KR" altLang="en-US" sz="140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/>
              <a:t>기업 탄소 </a:t>
            </a:r>
            <a:r>
              <a:rPr lang="ko-KR" altLang="en-US" sz="1400" err="1"/>
              <a:t>배출원</a:t>
            </a:r>
            <a:r>
              <a:rPr lang="ko-KR" altLang="en-US" sz="1400"/>
              <a:t> 카테고리 분류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/>
              <a:t>기업 활동 자료 수집 및 분석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/>
              <a:t>기업 탄소 배출량 산정</a:t>
            </a:r>
            <a:endParaRPr lang="en-US" altLang="ko-KR" sz="1400"/>
          </a:p>
          <a:p>
            <a:pPr lvl="1" fontAlgn="base"/>
            <a:endParaRPr lang="en-US" altLang="ko-KR" sz="1400"/>
          </a:p>
          <a:p>
            <a:pPr lvl="1" fontAlgn="base"/>
            <a:endParaRPr lang="ko-KR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kern="0">
                <a:latin typeface="나눔고딕" panose="020D0604000000000000" pitchFamily="50" charset="-127"/>
                <a:ea typeface="나눔고딕" panose="020D0604000000000000" pitchFamily="50" charset="-127"/>
              </a:rPr>
              <a:t>국내와 해외의 경우 배출 계수 </a:t>
            </a:r>
            <a:r>
              <a:rPr lang="ko-KR" altLang="en-US" sz="1400" kern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산정식이</a:t>
            </a:r>
            <a:r>
              <a:rPr lang="ko-KR" altLang="en-US" sz="1400" kern="0">
                <a:latin typeface="나눔고딕" panose="020D0604000000000000" pitchFamily="50" charset="-127"/>
                <a:ea typeface="나눔고딕" panose="020D0604000000000000" pitchFamily="50" charset="-127"/>
              </a:rPr>
              <a:t> 달라 이 부분은 경상대 환경공학 교수님과 </a:t>
            </a:r>
            <a:r>
              <a:rPr lang="ko-KR" altLang="en-US" sz="1400" kern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환경기관에</a:t>
            </a:r>
            <a:r>
              <a:rPr lang="ko-KR" altLang="en-US" sz="1400" kern="0">
                <a:latin typeface="나눔고딕" panose="020D0604000000000000" pitchFamily="50" charset="-127"/>
                <a:ea typeface="나눔고딕" panose="020D0604000000000000" pitchFamily="50" charset="-127"/>
              </a:rPr>
              <a:t> 자문을 통하여 국내에 맞게 다시 재 산정하여 입력 원본 </a:t>
            </a:r>
            <a:r>
              <a:rPr lang="ko-KR" altLang="en-US" sz="1400" kern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산정식</a:t>
            </a:r>
            <a:r>
              <a:rPr lang="ko-KR" altLang="en-US" sz="1400" kern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데이터를 확보할 계획</a:t>
            </a:r>
            <a:endParaRPr lang="ko-KR" altLang="en-US" sz="1400" kern="0">
              <a:solidFill>
                <a:srgbClr val="000000"/>
              </a:solidFill>
              <a:latin typeface="한컴바탕"/>
            </a:endParaRPr>
          </a:p>
          <a:p>
            <a:endParaRPr lang="en-US" altLang="ko-KR" sz="140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 rot="5400000">
            <a:off x="6278552" y="5384786"/>
            <a:ext cx="121171" cy="179086"/>
          </a:xfrm>
          <a:prstGeom prst="chevron">
            <a:avLst>
              <a:gd name="adj" fmla="val 57576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066731" y="5674615"/>
            <a:ext cx="596900" cy="465439"/>
            <a:chOff x="11045628" y="2913807"/>
            <a:chExt cx="528638" cy="571501"/>
          </a:xfrm>
          <a:solidFill>
            <a:srgbClr val="A4B892"/>
          </a:solidFill>
        </p:grpSpPr>
        <p:sp>
          <p:nvSpPr>
            <p:cNvPr id="42" name="Freeform 66"/>
            <p:cNvSpPr>
              <a:spLocks/>
            </p:cNvSpPr>
            <p:nvPr/>
          </p:nvSpPr>
          <p:spPr bwMode="auto">
            <a:xfrm>
              <a:off x="11105953" y="2913807"/>
              <a:ext cx="414338" cy="290513"/>
            </a:xfrm>
            <a:custGeom>
              <a:avLst/>
              <a:gdLst>
                <a:gd name="T0" fmla="*/ 137 w 152"/>
                <a:gd name="T1" fmla="*/ 0 h 107"/>
                <a:gd name="T2" fmla="*/ 15 w 152"/>
                <a:gd name="T3" fmla="*/ 0 h 107"/>
                <a:gd name="T4" fmla="*/ 0 w 152"/>
                <a:gd name="T5" fmla="*/ 17 h 107"/>
                <a:gd name="T6" fmla="*/ 0 w 152"/>
                <a:gd name="T7" fmla="*/ 90 h 107"/>
                <a:gd name="T8" fmla="*/ 15 w 152"/>
                <a:gd name="T9" fmla="*/ 107 h 107"/>
                <a:gd name="T10" fmla="*/ 137 w 152"/>
                <a:gd name="T11" fmla="*/ 107 h 107"/>
                <a:gd name="T12" fmla="*/ 152 w 152"/>
                <a:gd name="T13" fmla="*/ 90 h 107"/>
                <a:gd name="T14" fmla="*/ 152 w 152"/>
                <a:gd name="T15" fmla="*/ 17 h 107"/>
                <a:gd name="T16" fmla="*/ 137 w 152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07">
                  <a:moveTo>
                    <a:pt x="13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9"/>
                    <a:pt x="7" y="107"/>
                    <a:pt x="15" y="107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45" y="107"/>
                    <a:pt x="152" y="99"/>
                    <a:pt x="152" y="90"/>
                  </a:cubicBezTo>
                  <a:cubicBezTo>
                    <a:pt x="152" y="17"/>
                    <a:pt x="152" y="17"/>
                    <a:pt x="152" y="17"/>
                  </a:cubicBezTo>
                  <a:cubicBezTo>
                    <a:pt x="152" y="8"/>
                    <a:pt x="145" y="0"/>
                    <a:pt x="13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67"/>
            <p:cNvSpPr>
              <a:spLocks noEditPoints="1"/>
            </p:cNvSpPr>
            <p:nvPr/>
          </p:nvSpPr>
          <p:spPr bwMode="auto">
            <a:xfrm>
              <a:off x="11045628" y="3223370"/>
              <a:ext cx="528638" cy="261938"/>
            </a:xfrm>
            <a:custGeom>
              <a:avLst/>
              <a:gdLst>
                <a:gd name="T0" fmla="*/ 167 w 194"/>
                <a:gd name="T1" fmla="*/ 3 h 96"/>
                <a:gd name="T2" fmla="*/ 31 w 194"/>
                <a:gd name="T3" fmla="*/ 0 h 96"/>
                <a:gd name="T4" fmla="*/ 0 w 194"/>
                <a:gd name="T5" fmla="*/ 91 h 96"/>
                <a:gd name="T6" fmla="*/ 4 w 194"/>
                <a:gd name="T7" fmla="*/ 96 h 96"/>
                <a:gd name="T8" fmla="*/ 190 w 194"/>
                <a:gd name="T9" fmla="*/ 96 h 96"/>
                <a:gd name="T10" fmla="*/ 194 w 194"/>
                <a:gd name="T11" fmla="*/ 90 h 96"/>
                <a:gd name="T12" fmla="*/ 35 w 194"/>
                <a:gd name="T13" fmla="*/ 72 h 96"/>
                <a:gd name="T14" fmla="*/ 35 w 194"/>
                <a:gd name="T15" fmla="*/ 64 h 96"/>
                <a:gd name="T16" fmla="*/ 50 w 194"/>
                <a:gd name="T17" fmla="*/ 68 h 96"/>
                <a:gd name="T18" fmla="*/ 51 w 194"/>
                <a:gd name="T19" fmla="*/ 52 h 96"/>
                <a:gd name="T20" fmla="*/ 37 w 194"/>
                <a:gd name="T21" fmla="*/ 48 h 96"/>
                <a:gd name="T22" fmla="*/ 51 w 194"/>
                <a:gd name="T23" fmla="*/ 44 h 96"/>
                <a:gd name="T24" fmla="*/ 51 w 194"/>
                <a:gd name="T25" fmla="*/ 52 h 96"/>
                <a:gd name="T26" fmla="*/ 48 w 194"/>
                <a:gd name="T27" fmla="*/ 32 h 96"/>
                <a:gd name="T28" fmla="*/ 48 w 194"/>
                <a:gd name="T29" fmla="*/ 24 h 96"/>
                <a:gd name="T30" fmla="*/ 61 w 194"/>
                <a:gd name="T31" fmla="*/ 28 h 96"/>
                <a:gd name="T32" fmla="*/ 84 w 194"/>
                <a:gd name="T33" fmla="*/ 72 h 96"/>
                <a:gd name="T34" fmla="*/ 69 w 194"/>
                <a:gd name="T35" fmla="*/ 68 h 96"/>
                <a:gd name="T36" fmla="*/ 84 w 194"/>
                <a:gd name="T37" fmla="*/ 64 h 96"/>
                <a:gd name="T38" fmla="*/ 84 w 194"/>
                <a:gd name="T39" fmla="*/ 72 h 96"/>
                <a:gd name="T40" fmla="*/ 75 w 194"/>
                <a:gd name="T41" fmla="*/ 52 h 96"/>
                <a:gd name="T42" fmla="*/ 75 w 194"/>
                <a:gd name="T43" fmla="*/ 44 h 96"/>
                <a:gd name="T44" fmla="*/ 89 w 194"/>
                <a:gd name="T45" fmla="*/ 48 h 96"/>
                <a:gd name="T46" fmla="*/ 87 w 194"/>
                <a:gd name="T47" fmla="*/ 32 h 96"/>
                <a:gd name="T48" fmla="*/ 74 w 194"/>
                <a:gd name="T49" fmla="*/ 28 h 96"/>
                <a:gd name="T50" fmla="*/ 87 w 194"/>
                <a:gd name="T51" fmla="*/ 24 h 96"/>
                <a:gd name="T52" fmla="*/ 87 w 194"/>
                <a:gd name="T53" fmla="*/ 32 h 96"/>
                <a:gd name="T54" fmla="*/ 108 w 194"/>
                <a:gd name="T55" fmla="*/ 24 h 96"/>
                <a:gd name="T56" fmla="*/ 120 w 194"/>
                <a:gd name="T57" fmla="*/ 28 h 96"/>
                <a:gd name="T58" fmla="*/ 108 w 194"/>
                <a:gd name="T59" fmla="*/ 32 h 96"/>
                <a:gd name="T60" fmla="*/ 105 w 194"/>
                <a:gd name="T61" fmla="*/ 48 h 96"/>
                <a:gd name="T62" fmla="*/ 119 w 194"/>
                <a:gd name="T63" fmla="*/ 44 h 96"/>
                <a:gd name="T64" fmla="*/ 119 w 194"/>
                <a:gd name="T65" fmla="*/ 52 h 96"/>
                <a:gd name="T66" fmla="*/ 105 w 194"/>
                <a:gd name="T67" fmla="*/ 48 h 96"/>
                <a:gd name="T68" fmla="*/ 110 w 194"/>
                <a:gd name="T69" fmla="*/ 72 h 96"/>
                <a:gd name="T70" fmla="*/ 110 w 194"/>
                <a:gd name="T71" fmla="*/ 64 h 96"/>
                <a:gd name="T72" fmla="*/ 126 w 194"/>
                <a:gd name="T73" fmla="*/ 68 h 96"/>
                <a:gd name="T74" fmla="*/ 133 w 194"/>
                <a:gd name="T75" fmla="*/ 28 h 96"/>
                <a:gd name="T76" fmla="*/ 146 w 194"/>
                <a:gd name="T77" fmla="*/ 24 h 96"/>
                <a:gd name="T78" fmla="*/ 146 w 194"/>
                <a:gd name="T79" fmla="*/ 32 h 96"/>
                <a:gd name="T80" fmla="*/ 133 w 194"/>
                <a:gd name="T81" fmla="*/ 28 h 96"/>
                <a:gd name="T82" fmla="*/ 143 w 194"/>
                <a:gd name="T83" fmla="*/ 44 h 96"/>
                <a:gd name="T84" fmla="*/ 158 w 194"/>
                <a:gd name="T85" fmla="*/ 48 h 96"/>
                <a:gd name="T86" fmla="*/ 143 w 194"/>
                <a:gd name="T87" fmla="*/ 52 h 96"/>
                <a:gd name="T88" fmla="*/ 159 w 194"/>
                <a:gd name="T89" fmla="*/ 72 h 96"/>
                <a:gd name="T90" fmla="*/ 144 w 194"/>
                <a:gd name="T91" fmla="*/ 68 h 96"/>
                <a:gd name="T92" fmla="*/ 159 w 194"/>
                <a:gd name="T93" fmla="*/ 64 h 96"/>
                <a:gd name="T94" fmla="*/ 159 w 194"/>
                <a:gd name="T95" fmla="*/ 7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96">
                  <a:moveTo>
                    <a:pt x="194" y="90"/>
                  </a:moveTo>
                  <a:cubicBezTo>
                    <a:pt x="167" y="3"/>
                    <a:pt x="167" y="3"/>
                    <a:pt x="167" y="3"/>
                  </a:cubicBezTo>
                  <a:cubicBezTo>
                    <a:pt x="167" y="1"/>
                    <a:pt x="165" y="0"/>
                    <a:pt x="16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8" y="1"/>
                    <a:pt x="27" y="3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2"/>
                    <a:pt x="0" y="93"/>
                    <a:pt x="1" y="94"/>
                  </a:cubicBezTo>
                  <a:cubicBezTo>
                    <a:pt x="2" y="95"/>
                    <a:pt x="3" y="96"/>
                    <a:pt x="4" y="96"/>
                  </a:cubicBezTo>
                  <a:cubicBezTo>
                    <a:pt x="190" y="96"/>
                    <a:pt x="190" y="96"/>
                    <a:pt x="190" y="96"/>
                  </a:cubicBezTo>
                  <a:cubicBezTo>
                    <a:pt x="190" y="96"/>
                    <a:pt x="190" y="96"/>
                    <a:pt x="190" y="96"/>
                  </a:cubicBezTo>
                  <a:cubicBezTo>
                    <a:pt x="192" y="96"/>
                    <a:pt x="194" y="94"/>
                    <a:pt x="194" y="92"/>
                  </a:cubicBezTo>
                  <a:cubicBezTo>
                    <a:pt x="194" y="91"/>
                    <a:pt x="194" y="91"/>
                    <a:pt x="194" y="90"/>
                  </a:cubicBezTo>
                  <a:close/>
                  <a:moveTo>
                    <a:pt x="46" y="72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33" y="72"/>
                    <a:pt x="31" y="71"/>
                    <a:pt x="31" y="68"/>
                  </a:cubicBezTo>
                  <a:cubicBezTo>
                    <a:pt x="31" y="66"/>
                    <a:pt x="33" y="64"/>
                    <a:pt x="35" y="64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8" y="64"/>
                    <a:pt x="50" y="66"/>
                    <a:pt x="50" y="68"/>
                  </a:cubicBezTo>
                  <a:cubicBezTo>
                    <a:pt x="50" y="71"/>
                    <a:pt x="48" y="72"/>
                    <a:pt x="46" y="72"/>
                  </a:cubicBezTo>
                  <a:close/>
                  <a:moveTo>
                    <a:pt x="51" y="52"/>
                  </a:moveTo>
                  <a:cubicBezTo>
                    <a:pt x="41" y="52"/>
                    <a:pt x="41" y="52"/>
                    <a:pt x="41" y="52"/>
                  </a:cubicBezTo>
                  <a:cubicBezTo>
                    <a:pt x="38" y="52"/>
                    <a:pt x="37" y="50"/>
                    <a:pt x="37" y="48"/>
                  </a:cubicBezTo>
                  <a:cubicBezTo>
                    <a:pt x="37" y="46"/>
                    <a:pt x="38" y="44"/>
                    <a:pt x="4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3" y="44"/>
                    <a:pt x="55" y="46"/>
                    <a:pt x="55" y="48"/>
                  </a:cubicBezTo>
                  <a:cubicBezTo>
                    <a:pt x="55" y="50"/>
                    <a:pt x="53" y="52"/>
                    <a:pt x="51" y="52"/>
                  </a:cubicBezTo>
                  <a:close/>
                  <a:moveTo>
                    <a:pt x="57" y="32"/>
                  </a:moveTo>
                  <a:cubicBezTo>
                    <a:pt x="48" y="32"/>
                    <a:pt x="48" y="32"/>
                    <a:pt x="48" y="32"/>
                  </a:cubicBezTo>
                  <a:cubicBezTo>
                    <a:pt x="46" y="32"/>
                    <a:pt x="44" y="30"/>
                    <a:pt x="44" y="28"/>
                  </a:cubicBezTo>
                  <a:cubicBezTo>
                    <a:pt x="44" y="25"/>
                    <a:pt x="46" y="24"/>
                    <a:pt x="48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9" y="24"/>
                    <a:pt x="61" y="25"/>
                    <a:pt x="61" y="28"/>
                  </a:cubicBezTo>
                  <a:cubicBezTo>
                    <a:pt x="61" y="30"/>
                    <a:pt x="59" y="32"/>
                    <a:pt x="57" y="32"/>
                  </a:cubicBezTo>
                  <a:close/>
                  <a:moveTo>
                    <a:pt x="84" y="72"/>
                  </a:moveTo>
                  <a:cubicBezTo>
                    <a:pt x="73" y="72"/>
                    <a:pt x="73" y="72"/>
                    <a:pt x="73" y="72"/>
                  </a:cubicBezTo>
                  <a:cubicBezTo>
                    <a:pt x="70" y="72"/>
                    <a:pt x="69" y="71"/>
                    <a:pt x="69" y="68"/>
                  </a:cubicBezTo>
                  <a:cubicBezTo>
                    <a:pt x="69" y="66"/>
                    <a:pt x="70" y="64"/>
                    <a:pt x="73" y="64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6" y="64"/>
                    <a:pt x="88" y="66"/>
                    <a:pt x="88" y="68"/>
                  </a:cubicBezTo>
                  <a:cubicBezTo>
                    <a:pt x="88" y="71"/>
                    <a:pt x="86" y="72"/>
                    <a:pt x="84" y="72"/>
                  </a:cubicBezTo>
                  <a:close/>
                  <a:moveTo>
                    <a:pt x="85" y="52"/>
                  </a:moveTo>
                  <a:cubicBezTo>
                    <a:pt x="75" y="52"/>
                    <a:pt x="75" y="52"/>
                    <a:pt x="75" y="52"/>
                  </a:cubicBezTo>
                  <a:cubicBezTo>
                    <a:pt x="73" y="52"/>
                    <a:pt x="71" y="50"/>
                    <a:pt x="71" y="48"/>
                  </a:cubicBezTo>
                  <a:cubicBezTo>
                    <a:pt x="71" y="46"/>
                    <a:pt x="73" y="44"/>
                    <a:pt x="75" y="44"/>
                  </a:cubicBezTo>
                  <a:cubicBezTo>
                    <a:pt x="85" y="44"/>
                    <a:pt x="85" y="44"/>
                    <a:pt x="85" y="44"/>
                  </a:cubicBezTo>
                  <a:cubicBezTo>
                    <a:pt x="87" y="44"/>
                    <a:pt x="89" y="46"/>
                    <a:pt x="89" y="48"/>
                  </a:cubicBezTo>
                  <a:cubicBezTo>
                    <a:pt x="89" y="50"/>
                    <a:pt x="87" y="52"/>
                    <a:pt x="85" y="52"/>
                  </a:cubicBezTo>
                  <a:close/>
                  <a:moveTo>
                    <a:pt x="87" y="32"/>
                  </a:moveTo>
                  <a:cubicBezTo>
                    <a:pt x="78" y="32"/>
                    <a:pt x="78" y="32"/>
                    <a:pt x="78" y="32"/>
                  </a:cubicBezTo>
                  <a:cubicBezTo>
                    <a:pt x="76" y="32"/>
                    <a:pt x="74" y="30"/>
                    <a:pt x="74" y="28"/>
                  </a:cubicBezTo>
                  <a:cubicBezTo>
                    <a:pt x="74" y="25"/>
                    <a:pt x="76" y="24"/>
                    <a:pt x="78" y="24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9" y="24"/>
                    <a:pt x="91" y="25"/>
                    <a:pt x="91" y="28"/>
                  </a:cubicBezTo>
                  <a:cubicBezTo>
                    <a:pt x="91" y="30"/>
                    <a:pt x="89" y="32"/>
                    <a:pt x="87" y="32"/>
                  </a:cubicBezTo>
                  <a:close/>
                  <a:moveTo>
                    <a:pt x="104" y="28"/>
                  </a:moveTo>
                  <a:cubicBezTo>
                    <a:pt x="104" y="25"/>
                    <a:pt x="105" y="24"/>
                    <a:pt x="108" y="24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9" y="24"/>
                    <a:pt x="120" y="25"/>
                    <a:pt x="120" y="28"/>
                  </a:cubicBezTo>
                  <a:cubicBezTo>
                    <a:pt x="120" y="30"/>
                    <a:pt x="119" y="32"/>
                    <a:pt x="116" y="32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5" y="32"/>
                    <a:pt x="104" y="30"/>
                    <a:pt x="104" y="28"/>
                  </a:cubicBezTo>
                  <a:close/>
                  <a:moveTo>
                    <a:pt x="105" y="48"/>
                  </a:moveTo>
                  <a:cubicBezTo>
                    <a:pt x="105" y="46"/>
                    <a:pt x="107" y="44"/>
                    <a:pt x="109" y="44"/>
                  </a:cubicBezTo>
                  <a:cubicBezTo>
                    <a:pt x="119" y="44"/>
                    <a:pt x="119" y="44"/>
                    <a:pt x="119" y="44"/>
                  </a:cubicBezTo>
                  <a:cubicBezTo>
                    <a:pt x="122" y="44"/>
                    <a:pt x="123" y="46"/>
                    <a:pt x="123" y="48"/>
                  </a:cubicBezTo>
                  <a:cubicBezTo>
                    <a:pt x="123" y="50"/>
                    <a:pt x="122" y="52"/>
                    <a:pt x="119" y="52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07" y="52"/>
                    <a:pt x="105" y="50"/>
                    <a:pt x="105" y="48"/>
                  </a:cubicBezTo>
                  <a:close/>
                  <a:moveTo>
                    <a:pt x="122" y="72"/>
                  </a:moveTo>
                  <a:cubicBezTo>
                    <a:pt x="110" y="72"/>
                    <a:pt x="110" y="72"/>
                    <a:pt x="110" y="72"/>
                  </a:cubicBezTo>
                  <a:cubicBezTo>
                    <a:pt x="108" y="72"/>
                    <a:pt x="106" y="71"/>
                    <a:pt x="106" y="68"/>
                  </a:cubicBezTo>
                  <a:cubicBezTo>
                    <a:pt x="106" y="66"/>
                    <a:pt x="108" y="64"/>
                    <a:pt x="110" y="64"/>
                  </a:cubicBezTo>
                  <a:cubicBezTo>
                    <a:pt x="122" y="64"/>
                    <a:pt x="122" y="64"/>
                    <a:pt x="122" y="64"/>
                  </a:cubicBezTo>
                  <a:cubicBezTo>
                    <a:pt x="124" y="64"/>
                    <a:pt x="126" y="66"/>
                    <a:pt x="126" y="68"/>
                  </a:cubicBezTo>
                  <a:cubicBezTo>
                    <a:pt x="126" y="71"/>
                    <a:pt x="124" y="72"/>
                    <a:pt x="122" y="72"/>
                  </a:cubicBezTo>
                  <a:close/>
                  <a:moveTo>
                    <a:pt x="133" y="28"/>
                  </a:moveTo>
                  <a:cubicBezTo>
                    <a:pt x="133" y="25"/>
                    <a:pt x="135" y="24"/>
                    <a:pt x="137" y="24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48" y="24"/>
                    <a:pt x="150" y="25"/>
                    <a:pt x="150" y="28"/>
                  </a:cubicBezTo>
                  <a:cubicBezTo>
                    <a:pt x="150" y="30"/>
                    <a:pt x="148" y="32"/>
                    <a:pt x="146" y="32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5" y="32"/>
                    <a:pt x="133" y="30"/>
                    <a:pt x="133" y="28"/>
                  </a:cubicBezTo>
                  <a:close/>
                  <a:moveTo>
                    <a:pt x="139" y="48"/>
                  </a:moveTo>
                  <a:cubicBezTo>
                    <a:pt x="139" y="46"/>
                    <a:pt x="141" y="44"/>
                    <a:pt x="143" y="44"/>
                  </a:cubicBezTo>
                  <a:cubicBezTo>
                    <a:pt x="154" y="44"/>
                    <a:pt x="154" y="44"/>
                    <a:pt x="154" y="44"/>
                  </a:cubicBezTo>
                  <a:cubicBezTo>
                    <a:pt x="156" y="44"/>
                    <a:pt x="158" y="46"/>
                    <a:pt x="158" y="48"/>
                  </a:cubicBezTo>
                  <a:cubicBezTo>
                    <a:pt x="158" y="50"/>
                    <a:pt x="156" y="52"/>
                    <a:pt x="154" y="52"/>
                  </a:cubicBezTo>
                  <a:cubicBezTo>
                    <a:pt x="143" y="52"/>
                    <a:pt x="143" y="52"/>
                    <a:pt x="143" y="52"/>
                  </a:cubicBezTo>
                  <a:cubicBezTo>
                    <a:pt x="141" y="52"/>
                    <a:pt x="139" y="50"/>
                    <a:pt x="139" y="48"/>
                  </a:cubicBezTo>
                  <a:close/>
                  <a:moveTo>
                    <a:pt x="159" y="72"/>
                  </a:moveTo>
                  <a:cubicBezTo>
                    <a:pt x="148" y="72"/>
                    <a:pt x="148" y="72"/>
                    <a:pt x="148" y="72"/>
                  </a:cubicBezTo>
                  <a:cubicBezTo>
                    <a:pt x="146" y="72"/>
                    <a:pt x="144" y="71"/>
                    <a:pt x="144" y="68"/>
                  </a:cubicBezTo>
                  <a:cubicBezTo>
                    <a:pt x="144" y="66"/>
                    <a:pt x="146" y="64"/>
                    <a:pt x="148" y="64"/>
                  </a:cubicBezTo>
                  <a:cubicBezTo>
                    <a:pt x="159" y="64"/>
                    <a:pt x="159" y="64"/>
                    <a:pt x="159" y="64"/>
                  </a:cubicBezTo>
                  <a:cubicBezTo>
                    <a:pt x="161" y="64"/>
                    <a:pt x="163" y="66"/>
                    <a:pt x="163" y="68"/>
                  </a:cubicBezTo>
                  <a:cubicBezTo>
                    <a:pt x="163" y="71"/>
                    <a:pt x="161" y="72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5748861" y="5003428"/>
            <a:ext cx="1199750" cy="483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>
                    <a:lumMod val="65000"/>
                  </a:schemeClr>
                </a:solidFill>
              </a:rPr>
              <a:t>calculate</a:t>
            </a:r>
            <a:endParaRPr lang="ko-KR" altLang="en-US" sz="14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748861" y="4526863"/>
            <a:ext cx="1199750" cy="483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rgbClr val="7C9862"/>
                </a:solidFill>
              </a:rPr>
              <a:t>Data</a:t>
            </a:r>
            <a:endParaRPr lang="ko-KR" altLang="en-US" sz="2400" b="1">
              <a:solidFill>
                <a:srgbClr val="7C9862"/>
              </a:solidFill>
            </a:endParaRPr>
          </a:p>
        </p:txBody>
      </p:sp>
      <p:sp>
        <p:nvSpPr>
          <p:cNvPr id="13" name="Freeform 75"/>
          <p:cNvSpPr>
            <a:spLocks noEditPoints="1"/>
          </p:cNvSpPr>
          <p:nvPr/>
        </p:nvSpPr>
        <p:spPr bwMode="auto">
          <a:xfrm rot="695792">
            <a:off x="6483048" y="5770383"/>
            <a:ext cx="337758" cy="371380"/>
          </a:xfrm>
          <a:custGeom>
            <a:avLst/>
            <a:gdLst>
              <a:gd name="T0" fmla="*/ 15 w 148"/>
              <a:gd name="T1" fmla="*/ 0 h 194"/>
              <a:gd name="T2" fmla="*/ 0 w 148"/>
              <a:gd name="T3" fmla="*/ 179 h 194"/>
              <a:gd name="T4" fmla="*/ 133 w 148"/>
              <a:gd name="T5" fmla="*/ 194 h 194"/>
              <a:gd name="T6" fmla="*/ 148 w 148"/>
              <a:gd name="T7" fmla="*/ 14 h 194"/>
              <a:gd name="T8" fmla="*/ 28 w 148"/>
              <a:gd name="T9" fmla="*/ 29 h 194"/>
              <a:gd name="T10" fmla="*/ 121 w 148"/>
              <a:gd name="T11" fmla="*/ 65 h 194"/>
              <a:gd name="T12" fmla="*/ 28 w 148"/>
              <a:gd name="T13" fmla="*/ 29 h 194"/>
              <a:gd name="T14" fmla="*/ 31 w 148"/>
              <a:gd name="T15" fmla="*/ 160 h 194"/>
              <a:gd name="T16" fmla="*/ 31 w 148"/>
              <a:gd name="T17" fmla="*/ 152 h 194"/>
              <a:gd name="T18" fmla="*/ 47 w 148"/>
              <a:gd name="T19" fmla="*/ 156 h 194"/>
              <a:gd name="T20" fmla="*/ 43 w 148"/>
              <a:gd name="T21" fmla="*/ 129 h 194"/>
              <a:gd name="T22" fmla="*/ 27 w 148"/>
              <a:gd name="T23" fmla="*/ 125 h 194"/>
              <a:gd name="T24" fmla="*/ 43 w 148"/>
              <a:gd name="T25" fmla="*/ 121 h 194"/>
              <a:gd name="T26" fmla="*/ 43 w 148"/>
              <a:gd name="T27" fmla="*/ 129 h 194"/>
              <a:gd name="T28" fmla="*/ 31 w 148"/>
              <a:gd name="T29" fmla="*/ 99 h 194"/>
              <a:gd name="T30" fmla="*/ 31 w 148"/>
              <a:gd name="T31" fmla="*/ 91 h 194"/>
              <a:gd name="T32" fmla="*/ 47 w 148"/>
              <a:gd name="T33" fmla="*/ 95 h 194"/>
              <a:gd name="T34" fmla="*/ 80 w 148"/>
              <a:gd name="T35" fmla="*/ 160 h 194"/>
              <a:gd name="T36" fmla="*/ 64 w 148"/>
              <a:gd name="T37" fmla="*/ 156 h 194"/>
              <a:gd name="T38" fmla="*/ 80 w 148"/>
              <a:gd name="T39" fmla="*/ 152 h 194"/>
              <a:gd name="T40" fmla="*/ 80 w 148"/>
              <a:gd name="T41" fmla="*/ 160 h 194"/>
              <a:gd name="T42" fmla="*/ 68 w 148"/>
              <a:gd name="T43" fmla="*/ 129 h 194"/>
              <a:gd name="T44" fmla="*/ 68 w 148"/>
              <a:gd name="T45" fmla="*/ 121 h 194"/>
              <a:gd name="T46" fmla="*/ 84 w 148"/>
              <a:gd name="T47" fmla="*/ 125 h 194"/>
              <a:gd name="T48" fmla="*/ 80 w 148"/>
              <a:gd name="T49" fmla="*/ 99 h 194"/>
              <a:gd name="T50" fmla="*/ 64 w 148"/>
              <a:gd name="T51" fmla="*/ 95 h 194"/>
              <a:gd name="T52" fmla="*/ 80 w 148"/>
              <a:gd name="T53" fmla="*/ 91 h 194"/>
              <a:gd name="T54" fmla="*/ 80 w 148"/>
              <a:gd name="T55" fmla="*/ 99 h 194"/>
              <a:gd name="T56" fmla="*/ 105 w 148"/>
              <a:gd name="T57" fmla="*/ 160 h 194"/>
              <a:gd name="T58" fmla="*/ 105 w 148"/>
              <a:gd name="T59" fmla="*/ 152 h 194"/>
              <a:gd name="T60" fmla="*/ 121 w 148"/>
              <a:gd name="T61" fmla="*/ 156 h 194"/>
              <a:gd name="T62" fmla="*/ 117 w 148"/>
              <a:gd name="T63" fmla="*/ 129 h 194"/>
              <a:gd name="T64" fmla="*/ 101 w 148"/>
              <a:gd name="T65" fmla="*/ 125 h 194"/>
              <a:gd name="T66" fmla="*/ 117 w 148"/>
              <a:gd name="T67" fmla="*/ 121 h 194"/>
              <a:gd name="T68" fmla="*/ 117 w 148"/>
              <a:gd name="T69" fmla="*/ 129 h 194"/>
              <a:gd name="T70" fmla="*/ 105 w 148"/>
              <a:gd name="T71" fmla="*/ 99 h 194"/>
              <a:gd name="T72" fmla="*/ 105 w 148"/>
              <a:gd name="T73" fmla="*/ 91 h 194"/>
              <a:gd name="T74" fmla="*/ 121 w 148"/>
              <a:gd name="T75" fmla="*/ 95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8" h="194">
                <a:moveTo>
                  <a:pt x="133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179"/>
                  <a:pt x="0" y="179"/>
                  <a:pt x="0" y="179"/>
                </a:cubicBezTo>
                <a:cubicBezTo>
                  <a:pt x="0" y="187"/>
                  <a:pt x="7" y="194"/>
                  <a:pt x="15" y="194"/>
                </a:cubicBezTo>
                <a:cubicBezTo>
                  <a:pt x="133" y="194"/>
                  <a:pt x="133" y="194"/>
                  <a:pt x="133" y="194"/>
                </a:cubicBezTo>
                <a:cubicBezTo>
                  <a:pt x="141" y="194"/>
                  <a:pt x="148" y="187"/>
                  <a:pt x="148" y="179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8" y="6"/>
                  <a:pt x="141" y="0"/>
                  <a:pt x="133" y="0"/>
                </a:cubicBezTo>
                <a:close/>
                <a:moveTo>
                  <a:pt x="28" y="29"/>
                </a:moveTo>
                <a:cubicBezTo>
                  <a:pt x="121" y="29"/>
                  <a:pt x="121" y="29"/>
                  <a:pt x="121" y="29"/>
                </a:cubicBezTo>
                <a:cubicBezTo>
                  <a:pt x="121" y="65"/>
                  <a:pt x="121" y="65"/>
                  <a:pt x="121" y="65"/>
                </a:cubicBezTo>
                <a:cubicBezTo>
                  <a:pt x="28" y="65"/>
                  <a:pt x="28" y="65"/>
                  <a:pt x="28" y="65"/>
                </a:cubicBezTo>
                <a:lnTo>
                  <a:pt x="28" y="29"/>
                </a:lnTo>
                <a:close/>
                <a:moveTo>
                  <a:pt x="43" y="160"/>
                </a:moveTo>
                <a:cubicBezTo>
                  <a:pt x="31" y="160"/>
                  <a:pt x="31" y="160"/>
                  <a:pt x="31" y="160"/>
                </a:cubicBezTo>
                <a:cubicBezTo>
                  <a:pt x="29" y="160"/>
                  <a:pt x="27" y="158"/>
                  <a:pt x="27" y="156"/>
                </a:cubicBezTo>
                <a:cubicBezTo>
                  <a:pt x="27" y="153"/>
                  <a:pt x="29" y="152"/>
                  <a:pt x="31" y="152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5" y="152"/>
                  <a:pt x="47" y="153"/>
                  <a:pt x="47" y="156"/>
                </a:cubicBezTo>
                <a:cubicBezTo>
                  <a:pt x="47" y="158"/>
                  <a:pt x="45" y="160"/>
                  <a:pt x="43" y="160"/>
                </a:cubicBezTo>
                <a:close/>
                <a:moveTo>
                  <a:pt x="43" y="129"/>
                </a:moveTo>
                <a:cubicBezTo>
                  <a:pt x="31" y="129"/>
                  <a:pt x="31" y="129"/>
                  <a:pt x="31" y="129"/>
                </a:cubicBezTo>
                <a:cubicBezTo>
                  <a:pt x="29" y="129"/>
                  <a:pt x="27" y="127"/>
                  <a:pt x="27" y="125"/>
                </a:cubicBezTo>
                <a:cubicBezTo>
                  <a:pt x="27" y="123"/>
                  <a:pt x="29" y="121"/>
                  <a:pt x="31" y="121"/>
                </a:cubicBezTo>
                <a:cubicBezTo>
                  <a:pt x="43" y="121"/>
                  <a:pt x="43" y="121"/>
                  <a:pt x="43" y="121"/>
                </a:cubicBezTo>
                <a:cubicBezTo>
                  <a:pt x="45" y="121"/>
                  <a:pt x="47" y="123"/>
                  <a:pt x="47" y="125"/>
                </a:cubicBezTo>
                <a:cubicBezTo>
                  <a:pt x="47" y="127"/>
                  <a:pt x="45" y="129"/>
                  <a:pt x="43" y="129"/>
                </a:cubicBezTo>
                <a:close/>
                <a:moveTo>
                  <a:pt x="43" y="99"/>
                </a:moveTo>
                <a:cubicBezTo>
                  <a:pt x="31" y="99"/>
                  <a:pt x="31" y="99"/>
                  <a:pt x="31" y="99"/>
                </a:cubicBezTo>
                <a:cubicBezTo>
                  <a:pt x="29" y="99"/>
                  <a:pt x="27" y="97"/>
                  <a:pt x="27" y="95"/>
                </a:cubicBezTo>
                <a:cubicBezTo>
                  <a:pt x="27" y="92"/>
                  <a:pt x="29" y="91"/>
                  <a:pt x="31" y="91"/>
                </a:cubicBezTo>
                <a:cubicBezTo>
                  <a:pt x="43" y="91"/>
                  <a:pt x="43" y="91"/>
                  <a:pt x="43" y="91"/>
                </a:cubicBezTo>
                <a:cubicBezTo>
                  <a:pt x="45" y="91"/>
                  <a:pt x="47" y="92"/>
                  <a:pt x="47" y="95"/>
                </a:cubicBezTo>
                <a:cubicBezTo>
                  <a:pt x="47" y="97"/>
                  <a:pt x="45" y="99"/>
                  <a:pt x="43" y="99"/>
                </a:cubicBezTo>
                <a:close/>
                <a:moveTo>
                  <a:pt x="80" y="160"/>
                </a:moveTo>
                <a:cubicBezTo>
                  <a:pt x="68" y="160"/>
                  <a:pt x="68" y="160"/>
                  <a:pt x="68" y="160"/>
                </a:cubicBezTo>
                <a:cubicBezTo>
                  <a:pt x="66" y="160"/>
                  <a:pt x="64" y="158"/>
                  <a:pt x="64" y="156"/>
                </a:cubicBezTo>
                <a:cubicBezTo>
                  <a:pt x="64" y="153"/>
                  <a:pt x="66" y="152"/>
                  <a:pt x="68" y="152"/>
                </a:cubicBezTo>
                <a:cubicBezTo>
                  <a:pt x="80" y="152"/>
                  <a:pt x="80" y="152"/>
                  <a:pt x="80" y="152"/>
                </a:cubicBezTo>
                <a:cubicBezTo>
                  <a:pt x="82" y="152"/>
                  <a:pt x="84" y="153"/>
                  <a:pt x="84" y="156"/>
                </a:cubicBezTo>
                <a:cubicBezTo>
                  <a:pt x="84" y="158"/>
                  <a:pt x="82" y="160"/>
                  <a:pt x="80" y="160"/>
                </a:cubicBezTo>
                <a:close/>
                <a:moveTo>
                  <a:pt x="80" y="129"/>
                </a:moveTo>
                <a:cubicBezTo>
                  <a:pt x="68" y="129"/>
                  <a:pt x="68" y="129"/>
                  <a:pt x="68" y="129"/>
                </a:cubicBezTo>
                <a:cubicBezTo>
                  <a:pt x="66" y="129"/>
                  <a:pt x="64" y="127"/>
                  <a:pt x="64" y="125"/>
                </a:cubicBezTo>
                <a:cubicBezTo>
                  <a:pt x="64" y="123"/>
                  <a:pt x="66" y="121"/>
                  <a:pt x="68" y="121"/>
                </a:cubicBezTo>
                <a:cubicBezTo>
                  <a:pt x="80" y="121"/>
                  <a:pt x="80" y="121"/>
                  <a:pt x="80" y="121"/>
                </a:cubicBezTo>
                <a:cubicBezTo>
                  <a:pt x="82" y="121"/>
                  <a:pt x="84" y="123"/>
                  <a:pt x="84" y="125"/>
                </a:cubicBezTo>
                <a:cubicBezTo>
                  <a:pt x="84" y="127"/>
                  <a:pt x="82" y="129"/>
                  <a:pt x="80" y="129"/>
                </a:cubicBezTo>
                <a:close/>
                <a:moveTo>
                  <a:pt x="80" y="99"/>
                </a:moveTo>
                <a:cubicBezTo>
                  <a:pt x="68" y="99"/>
                  <a:pt x="68" y="99"/>
                  <a:pt x="68" y="99"/>
                </a:cubicBezTo>
                <a:cubicBezTo>
                  <a:pt x="66" y="99"/>
                  <a:pt x="64" y="97"/>
                  <a:pt x="64" y="95"/>
                </a:cubicBezTo>
                <a:cubicBezTo>
                  <a:pt x="64" y="92"/>
                  <a:pt x="66" y="91"/>
                  <a:pt x="68" y="91"/>
                </a:cubicBezTo>
                <a:cubicBezTo>
                  <a:pt x="80" y="91"/>
                  <a:pt x="80" y="91"/>
                  <a:pt x="80" y="91"/>
                </a:cubicBezTo>
                <a:cubicBezTo>
                  <a:pt x="82" y="91"/>
                  <a:pt x="84" y="92"/>
                  <a:pt x="84" y="95"/>
                </a:cubicBezTo>
                <a:cubicBezTo>
                  <a:pt x="84" y="97"/>
                  <a:pt x="82" y="99"/>
                  <a:pt x="80" y="99"/>
                </a:cubicBezTo>
                <a:close/>
                <a:moveTo>
                  <a:pt x="117" y="160"/>
                </a:moveTo>
                <a:cubicBezTo>
                  <a:pt x="105" y="160"/>
                  <a:pt x="105" y="160"/>
                  <a:pt x="105" y="160"/>
                </a:cubicBezTo>
                <a:cubicBezTo>
                  <a:pt x="103" y="160"/>
                  <a:pt x="101" y="158"/>
                  <a:pt x="101" y="156"/>
                </a:cubicBezTo>
                <a:cubicBezTo>
                  <a:pt x="101" y="153"/>
                  <a:pt x="103" y="152"/>
                  <a:pt x="105" y="152"/>
                </a:cubicBezTo>
                <a:cubicBezTo>
                  <a:pt x="117" y="152"/>
                  <a:pt x="117" y="152"/>
                  <a:pt x="117" y="152"/>
                </a:cubicBezTo>
                <a:cubicBezTo>
                  <a:pt x="119" y="152"/>
                  <a:pt x="121" y="153"/>
                  <a:pt x="121" y="156"/>
                </a:cubicBezTo>
                <a:cubicBezTo>
                  <a:pt x="121" y="158"/>
                  <a:pt x="119" y="160"/>
                  <a:pt x="117" y="160"/>
                </a:cubicBezTo>
                <a:close/>
                <a:moveTo>
                  <a:pt x="117" y="129"/>
                </a:moveTo>
                <a:cubicBezTo>
                  <a:pt x="105" y="129"/>
                  <a:pt x="105" y="129"/>
                  <a:pt x="105" y="129"/>
                </a:cubicBezTo>
                <a:cubicBezTo>
                  <a:pt x="103" y="129"/>
                  <a:pt x="101" y="127"/>
                  <a:pt x="101" y="125"/>
                </a:cubicBezTo>
                <a:cubicBezTo>
                  <a:pt x="101" y="123"/>
                  <a:pt x="103" y="121"/>
                  <a:pt x="105" y="121"/>
                </a:cubicBezTo>
                <a:cubicBezTo>
                  <a:pt x="117" y="121"/>
                  <a:pt x="117" y="121"/>
                  <a:pt x="117" y="121"/>
                </a:cubicBezTo>
                <a:cubicBezTo>
                  <a:pt x="119" y="121"/>
                  <a:pt x="121" y="123"/>
                  <a:pt x="121" y="125"/>
                </a:cubicBezTo>
                <a:cubicBezTo>
                  <a:pt x="121" y="127"/>
                  <a:pt x="119" y="129"/>
                  <a:pt x="117" y="129"/>
                </a:cubicBezTo>
                <a:close/>
                <a:moveTo>
                  <a:pt x="117" y="99"/>
                </a:moveTo>
                <a:cubicBezTo>
                  <a:pt x="105" y="99"/>
                  <a:pt x="105" y="99"/>
                  <a:pt x="105" y="99"/>
                </a:cubicBezTo>
                <a:cubicBezTo>
                  <a:pt x="103" y="99"/>
                  <a:pt x="101" y="97"/>
                  <a:pt x="101" y="95"/>
                </a:cubicBezTo>
                <a:cubicBezTo>
                  <a:pt x="101" y="92"/>
                  <a:pt x="103" y="91"/>
                  <a:pt x="105" y="91"/>
                </a:cubicBezTo>
                <a:cubicBezTo>
                  <a:pt x="117" y="91"/>
                  <a:pt x="117" y="91"/>
                  <a:pt x="117" y="91"/>
                </a:cubicBezTo>
                <a:cubicBezTo>
                  <a:pt x="119" y="91"/>
                  <a:pt x="121" y="92"/>
                  <a:pt x="121" y="95"/>
                </a:cubicBezTo>
                <a:cubicBezTo>
                  <a:pt x="121" y="97"/>
                  <a:pt x="119" y="99"/>
                  <a:pt x="117" y="99"/>
                </a:cubicBezTo>
                <a:close/>
              </a:path>
            </a:pathLst>
          </a:custGeom>
          <a:solidFill>
            <a:srgbClr val="7C986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54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5646444" y="4460112"/>
            <a:ext cx="1386708" cy="1862225"/>
          </a:xfrm>
          <a:prstGeom prst="roundRect">
            <a:avLst>
              <a:gd name="adj" fmla="val 11779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4" name="직선 연결선 3"/>
          <p:cNvCxnSpPr/>
          <p:nvPr/>
        </p:nvCxnSpPr>
        <p:spPr>
          <a:xfrm>
            <a:off x="7300711" y="464612"/>
            <a:ext cx="13079" cy="5857725"/>
          </a:xfrm>
          <a:prstGeom prst="line">
            <a:avLst/>
          </a:prstGeom>
          <a:ln w="6350">
            <a:solidFill>
              <a:srgbClr val="A4B8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749521" y="5710738"/>
            <a:ext cx="1199750" cy="483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err="1">
                <a:solidFill>
                  <a:srgbClr val="7C9862"/>
                </a:solidFill>
              </a:rPr>
              <a:t>Dashbord</a:t>
            </a:r>
            <a:endParaRPr lang="ko-KR" altLang="en-US" sz="1600" b="1">
              <a:solidFill>
                <a:srgbClr val="7C9862"/>
              </a:solidFill>
            </a:endParaRPr>
          </a:p>
        </p:txBody>
      </p:sp>
      <p:sp>
        <p:nvSpPr>
          <p:cNvPr id="12" name="갈매기형 수장 11"/>
          <p:cNvSpPr/>
          <p:nvPr/>
        </p:nvSpPr>
        <p:spPr>
          <a:xfrm rot="5400000">
            <a:off x="6279213" y="5518083"/>
            <a:ext cx="121171" cy="179086"/>
          </a:xfrm>
          <a:prstGeom prst="chevron">
            <a:avLst>
              <a:gd name="adj" fmla="val 57576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49522" y="5124025"/>
            <a:ext cx="1199750" cy="483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>
                    <a:lumMod val="65000"/>
                  </a:schemeClr>
                </a:solidFill>
              </a:rPr>
              <a:t>input</a:t>
            </a:r>
            <a:endParaRPr lang="ko-KR" altLang="en-US" sz="14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11" y="864722"/>
            <a:ext cx="5131778" cy="546612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50800" dir="3600000" algn="ctr" rotWithShape="0">
              <a:srgbClr val="000000">
                <a:alpha val="10000"/>
              </a:srgbClr>
            </a:outerShdw>
          </a:effectLst>
        </p:spPr>
      </p:pic>
      <p:grpSp>
        <p:nvGrpSpPr>
          <p:cNvPr id="16" name="그룹 15"/>
          <p:cNvGrpSpPr/>
          <p:nvPr/>
        </p:nvGrpSpPr>
        <p:grpSpPr>
          <a:xfrm>
            <a:off x="6000335" y="4621389"/>
            <a:ext cx="596900" cy="465439"/>
            <a:chOff x="11045628" y="2913807"/>
            <a:chExt cx="528638" cy="571501"/>
          </a:xfrm>
          <a:solidFill>
            <a:srgbClr val="A4B892"/>
          </a:solidFill>
        </p:grpSpPr>
        <p:sp>
          <p:nvSpPr>
            <p:cNvPr id="17" name="Freeform 66"/>
            <p:cNvSpPr>
              <a:spLocks/>
            </p:cNvSpPr>
            <p:nvPr/>
          </p:nvSpPr>
          <p:spPr bwMode="auto">
            <a:xfrm>
              <a:off x="11105953" y="2913807"/>
              <a:ext cx="414338" cy="290513"/>
            </a:xfrm>
            <a:custGeom>
              <a:avLst/>
              <a:gdLst>
                <a:gd name="T0" fmla="*/ 137 w 152"/>
                <a:gd name="T1" fmla="*/ 0 h 107"/>
                <a:gd name="T2" fmla="*/ 15 w 152"/>
                <a:gd name="T3" fmla="*/ 0 h 107"/>
                <a:gd name="T4" fmla="*/ 0 w 152"/>
                <a:gd name="T5" fmla="*/ 17 h 107"/>
                <a:gd name="T6" fmla="*/ 0 w 152"/>
                <a:gd name="T7" fmla="*/ 90 h 107"/>
                <a:gd name="T8" fmla="*/ 15 w 152"/>
                <a:gd name="T9" fmla="*/ 107 h 107"/>
                <a:gd name="T10" fmla="*/ 137 w 152"/>
                <a:gd name="T11" fmla="*/ 107 h 107"/>
                <a:gd name="T12" fmla="*/ 152 w 152"/>
                <a:gd name="T13" fmla="*/ 90 h 107"/>
                <a:gd name="T14" fmla="*/ 152 w 152"/>
                <a:gd name="T15" fmla="*/ 17 h 107"/>
                <a:gd name="T16" fmla="*/ 137 w 152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07">
                  <a:moveTo>
                    <a:pt x="13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9"/>
                    <a:pt x="7" y="107"/>
                    <a:pt x="15" y="107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45" y="107"/>
                    <a:pt x="152" y="99"/>
                    <a:pt x="152" y="90"/>
                  </a:cubicBezTo>
                  <a:cubicBezTo>
                    <a:pt x="152" y="17"/>
                    <a:pt x="152" y="17"/>
                    <a:pt x="152" y="17"/>
                  </a:cubicBezTo>
                  <a:cubicBezTo>
                    <a:pt x="152" y="8"/>
                    <a:pt x="145" y="0"/>
                    <a:pt x="13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7"/>
            <p:cNvSpPr>
              <a:spLocks noEditPoints="1"/>
            </p:cNvSpPr>
            <p:nvPr/>
          </p:nvSpPr>
          <p:spPr bwMode="auto">
            <a:xfrm>
              <a:off x="11045628" y="3223370"/>
              <a:ext cx="528638" cy="261938"/>
            </a:xfrm>
            <a:custGeom>
              <a:avLst/>
              <a:gdLst>
                <a:gd name="T0" fmla="*/ 167 w 194"/>
                <a:gd name="T1" fmla="*/ 3 h 96"/>
                <a:gd name="T2" fmla="*/ 31 w 194"/>
                <a:gd name="T3" fmla="*/ 0 h 96"/>
                <a:gd name="T4" fmla="*/ 0 w 194"/>
                <a:gd name="T5" fmla="*/ 91 h 96"/>
                <a:gd name="T6" fmla="*/ 4 w 194"/>
                <a:gd name="T7" fmla="*/ 96 h 96"/>
                <a:gd name="T8" fmla="*/ 190 w 194"/>
                <a:gd name="T9" fmla="*/ 96 h 96"/>
                <a:gd name="T10" fmla="*/ 194 w 194"/>
                <a:gd name="T11" fmla="*/ 90 h 96"/>
                <a:gd name="T12" fmla="*/ 35 w 194"/>
                <a:gd name="T13" fmla="*/ 72 h 96"/>
                <a:gd name="T14" fmla="*/ 35 w 194"/>
                <a:gd name="T15" fmla="*/ 64 h 96"/>
                <a:gd name="T16" fmla="*/ 50 w 194"/>
                <a:gd name="T17" fmla="*/ 68 h 96"/>
                <a:gd name="T18" fmla="*/ 51 w 194"/>
                <a:gd name="T19" fmla="*/ 52 h 96"/>
                <a:gd name="T20" fmla="*/ 37 w 194"/>
                <a:gd name="T21" fmla="*/ 48 h 96"/>
                <a:gd name="T22" fmla="*/ 51 w 194"/>
                <a:gd name="T23" fmla="*/ 44 h 96"/>
                <a:gd name="T24" fmla="*/ 51 w 194"/>
                <a:gd name="T25" fmla="*/ 52 h 96"/>
                <a:gd name="T26" fmla="*/ 48 w 194"/>
                <a:gd name="T27" fmla="*/ 32 h 96"/>
                <a:gd name="T28" fmla="*/ 48 w 194"/>
                <a:gd name="T29" fmla="*/ 24 h 96"/>
                <a:gd name="T30" fmla="*/ 61 w 194"/>
                <a:gd name="T31" fmla="*/ 28 h 96"/>
                <a:gd name="T32" fmla="*/ 84 w 194"/>
                <a:gd name="T33" fmla="*/ 72 h 96"/>
                <a:gd name="T34" fmla="*/ 69 w 194"/>
                <a:gd name="T35" fmla="*/ 68 h 96"/>
                <a:gd name="T36" fmla="*/ 84 w 194"/>
                <a:gd name="T37" fmla="*/ 64 h 96"/>
                <a:gd name="T38" fmla="*/ 84 w 194"/>
                <a:gd name="T39" fmla="*/ 72 h 96"/>
                <a:gd name="T40" fmla="*/ 75 w 194"/>
                <a:gd name="T41" fmla="*/ 52 h 96"/>
                <a:gd name="T42" fmla="*/ 75 w 194"/>
                <a:gd name="T43" fmla="*/ 44 h 96"/>
                <a:gd name="T44" fmla="*/ 89 w 194"/>
                <a:gd name="T45" fmla="*/ 48 h 96"/>
                <a:gd name="T46" fmla="*/ 87 w 194"/>
                <a:gd name="T47" fmla="*/ 32 h 96"/>
                <a:gd name="T48" fmla="*/ 74 w 194"/>
                <a:gd name="T49" fmla="*/ 28 h 96"/>
                <a:gd name="T50" fmla="*/ 87 w 194"/>
                <a:gd name="T51" fmla="*/ 24 h 96"/>
                <a:gd name="T52" fmla="*/ 87 w 194"/>
                <a:gd name="T53" fmla="*/ 32 h 96"/>
                <a:gd name="T54" fmla="*/ 108 w 194"/>
                <a:gd name="T55" fmla="*/ 24 h 96"/>
                <a:gd name="T56" fmla="*/ 120 w 194"/>
                <a:gd name="T57" fmla="*/ 28 h 96"/>
                <a:gd name="T58" fmla="*/ 108 w 194"/>
                <a:gd name="T59" fmla="*/ 32 h 96"/>
                <a:gd name="T60" fmla="*/ 105 w 194"/>
                <a:gd name="T61" fmla="*/ 48 h 96"/>
                <a:gd name="T62" fmla="*/ 119 w 194"/>
                <a:gd name="T63" fmla="*/ 44 h 96"/>
                <a:gd name="T64" fmla="*/ 119 w 194"/>
                <a:gd name="T65" fmla="*/ 52 h 96"/>
                <a:gd name="T66" fmla="*/ 105 w 194"/>
                <a:gd name="T67" fmla="*/ 48 h 96"/>
                <a:gd name="T68" fmla="*/ 110 w 194"/>
                <a:gd name="T69" fmla="*/ 72 h 96"/>
                <a:gd name="T70" fmla="*/ 110 w 194"/>
                <a:gd name="T71" fmla="*/ 64 h 96"/>
                <a:gd name="T72" fmla="*/ 126 w 194"/>
                <a:gd name="T73" fmla="*/ 68 h 96"/>
                <a:gd name="T74" fmla="*/ 133 w 194"/>
                <a:gd name="T75" fmla="*/ 28 h 96"/>
                <a:gd name="T76" fmla="*/ 146 w 194"/>
                <a:gd name="T77" fmla="*/ 24 h 96"/>
                <a:gd name="T78" fmla="*/ 146 w 194"/>
                <a:gd name="T79" fmla="*/ 32 h 96"/>
                <a:gd name="T80" fmla="*/ 133 w 194"/>
                <a:gd name="T81" fmla="*/ 28 h 96"/>
                <a:gd name="T82" fmla="*/ 143 w 194"/>
                <a:gd name="T83" fmla="*/ 44 h 96"/>
                <a:gd name="T84" fmla="*/ 158 w 194"/>
                <a:gd name="T85" fmla="*/ 48 h 96"/>
                <a:gd name="T86" fmla="*/ 143 w 194"/>
                <a:gd name="T87" fmla="*/ 52 h 96"/>
                <a:gd name="T88" fmla="*/ 159 w 194"/>
                <a:gd name="T89" fmla="*/ 72 h 96"/>
                <a:gd name="T90" fmla="*/ 144 w 194"/>
                <a:gd name="T91" fmla="*/ 68 h 96"/>
                <a:gd name="T92" fmla="*/ 159 w 194"/>
                <a:gd name="T93" fmla="*/ 64 h 96"/>
                <a:gd name="T94" fmla="*/ 159 w 194"/>
                <a:gd name="T95" fmla="*/ 7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96">
                  <a:moveTo>
                    <a:pt x="194" y="90"/>
                  </a:moveTo>
                  <a:cubicBezTo>
                    <a:pt x="167" y="3"/>
                    <a:pt x="167" y="3"/>
                    <a:pt x="167" y="3"/>
                  </a:cubicBezTo>
                  <a:cubicBezTo>
                    <a:pt x="167" y="1"/>
                    <a:pt x="165" y="0"/>
                    <a:pt x="16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8" y="1"/>
                    <a:pt x="27" y="3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2"/>
                    <a:pt x="0" y="93"/>
                    <a:pt x="1" y="94"/>
                  </a:cubicBezTo>
                  <a:cubicBezTo>
                    <a:pt x="2" y="95"/>
                    <a:pt x="3" y="96"/>
                    <a:pt x="4" y="96"/>
                  </a:cubicBezTo>
                  <a:cubicBezTo>
                    <a:pt x="190" y="96"/>
                    <a:pt x="190" y="96"/>
                    <a:pt x="190" y="96"/>
                  </a:cubicBezTo>
                  <a:cubicBezTo>
                    <a:pt x="190" y="96"/>
                    <a:pt x="190" y="96"/>
                    <a:pt x="190" y="96"/>
                  </a:cubicBezTo>
                  <a:cubicBezTo>
                    <a:pt x="192" y="96"/>
                    <a:pt x="194" y="94"/>
                    <a:pt x="194" y="92"/>
                  </a:cubicBezTo>
                  <a:cubicBezTo>
                    <a:pt x="194" y="91"/>
                    <a:pt x="194" y="91"/>
                    <a:pt x="194" y="90"/>
                  </a:cubicBezTo>
                  <a:close/>
                  <a:moveTo>
                    <a:pt x="46" y="72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33" y="72"/>
                    <a:pt x="31" y="71"/>
                    <a:pt x="31" y="68"/>
                  </a:cubicBezTo>
                  <a:cubicBezTo>
                    <a:pt x="31" y="66"/>
                    <a:pt x="33" y="64"/>
                    <a:pt x="35" y="64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8" y="64"/>
                    <a:pt x="50" y="66"/>
                    <a:pt x="50" y="68"/>
                  </a:cubicBezTo>
                  <a:cubicBezTo>
                    <a:pt x="50" y="71"/>
                    <a:pt x="48" y="72"/>
                    <a:pt x="46" y="72"/>
                  </a:cubicBezTo>
                  <a:close/>
                  <a:moveTo>
                    <a:pt x="51" y="52"/>
                  </a:moveTo>
                  <a:cubicBezTo>
                    <a:pt x="41" y="52"/>
                    <a:pt x="41" y="52"/>
                    <a:pt x="41" y="52"/>
                  </a:cubicBezTo>
                  <a:cubicBezTo>
                    <a:pt x="38" y="52"/>
                    <a:pt x="37" y="50"/>
                    <a:pt x="37" y="48"/>
                  </a:cubicBezTo>
                  <a:cubicBezTo>
                    <a:pt x="37" y="46"/>
                    <a:pt x="38" y="44"/>
                    <a:pt x="4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3" y="44"/>
                    <a:pt x="55" y="46"/>
                    <a:pt x="55" y="48"/>
                  </a:cubicBezTo>
                  <a:cubicBezTo>
                    <a:pt x="55" y="50"/>
                    <a:pt x="53" y="52"/>
                    <a:pt x="51" y="52"/>
                  </a:cubicBezTo>
                  <a:close/>
                  <a:moveTo>
                    <a:pt x="57" y="32"/>
                  </a:moveTo>
                  <a:cubicBezTo>
                    <a:pt x="48" y="32"/>
                    <a:pt x="48" y="32"/>
                    <a:pt x="48" y="32"/>
                  </a:cubicBezTo>
                  <a:cubicBezTo>
                    <a:pt x="46" y="32"/>
                    <a:pt x="44" y="30"/>
                    <a:pt x="44" y="28"/>
                  </a:cubicBezTo>
                  <a:cubicBezTo>
                    <a:pt x="44" y="25"/>
                    <a:pt x="46" y="24"/>
                    <a:pt x="48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9" y="24"/>
                    <a:pt x="61" y="25"/>
                    <a:pt x="61" y="28"/>
                  </a:cubicBezTo>
                  <a:cubicBezTo>
                    <a:pt x="61" y="30"/>
                    <a:pt x="59" y="32"/>
                    <a:pt x="57" y="32"/>
                  </a:cubicBezTo>
                  <a:close/>
                  <a:moveTo>
                    <a:pt x="84" y="72"/>
                  </a:moveTo>
                  <a:cubicBezTo>
                    <a:pt x="73" y="72"/>
                    <a:pt x="73" y="72"/>
                    <a:pt x="73" y="72"/>
                  </a:cubicBezTo>
                  <a:cubicBezTo>
                    <a:pt x="70" y="72"/>
                    <a:pt x="69" y="71"/>
                    <a:pt x="69" y="68"/>
                  </a:cubicBezTo>
                  <a:cubicBezTo>
                    <a:pt x="69" y="66"/>
                    <a:pt x="70" y="64"/>
                    <a:pt x="73" y="64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6" y="64"/>
                    <a:pt x="88" y="66"/>
                    <a:pt x="88" y="68"/>
                  </a:cubicBezTo>
                  <a:cubicBezTo>
                    <a:pt x="88" y="71"/>
                    <a:pt x="86" y="72"/>
                    <a:pt x="84" y="72"/>
                  </a:cubicBezTo>
                  <a:close/>
                  <a:moveTo>
                    <a:pt x="85" y="52"/>
                  </a:moveTo>
                  <a:cubicBezTo>
                    <a:pt x="75" y="52"/>
                    <a:pt x="75" y="52"/>
                    <a:pt x="75" y="52"/>
                  </a:cubicBezTo>
                  <a:cubicBezTo>
                    <a:pt x="73" y="52"/>
                    <a:pt x="71" y="50"/>
                    <a:pt x="71" y="48"/>
                  </a:cubicBezTo>
                  <a:cubicBezTo>
                    <a:pt x="71" y="46"/>
                    <a:pt x="73" y="44"/>
                    <a:pt x="75" y="44"/>
                  </a:cubicBezTo>
                  <a:cubicBezTo>
                    <a:pt x="85" y="44"/>
                    <a:pt x="85" y="44"/>
                    <a:pt x="85" y="44"/>
                  </a:cubicBezTo>
                  <a:cubicBezTo>
                    <a:pt x="87" y="44"/>
                    <a:pt x="89" y="46"/>
                    <a:pt x="89" y="48"/>
                  </a:cubicBezTo>
                  <a:cubicBezTo>
                    <a:pt x="89" y="50"/>
                    <a:pt x="87" y="52"/>
                    <a:pt x="85" y="52"/>
                  </a:cubicBezTo>
                  <a:close/>
                  <a:moveTo>
                    <a:pt x="87" y="32"/>
                  </a:moveTo>
                  <a:cubicBezTo>
                    <a:pt x="78" y="32"/>
                    <a:pt x="78" y="32"/>
                    <a:pt x="78" y="32"/>
                  </a:cubicBezTo>
                  <a:cubicBezTo>
                    <a:pt x="76" y="32"/>
                    <a:pt x="74" y="30"/>
                    <a:pt x="74" y="28"/>
                  </a:cubicBezTo>
                  <a:cubicBezTo>
                    <a:pt x="74" y="25"/>
                    <a:pt x="76" y="24"/>
                    <a:pt x="78" y="24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9" y="24"/>
                    <a:pt x="91" y="25"/>
                    <a:pt x="91" y="28"/>
                  </a:cubicBezTo>
                  <a:cubicBezTo>
                    <a:pt x="91" y="30"/>
                    <a:pt x="89" y="32"/>
                    <a:pt x="87" y="32"/>
                  </a:cubicBezTo>
                  <a:close/>
                  <a:moveTo>
                    <a:pt x="104" y="28"/>
                  </a:moveTo>
                  <a:cubicBezTo>
                    <a:pt x="104" y="25"/>
                    <a:pt x="105" y="24"/>
                    <a:pt x="108" y="24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9" y="24"/>
                    <a:pt x="120" y="25"/>
                    <a:pt x="120" y="28"/>
                  </a:cubicBezTo>
                  <a:cubicBezTo>
                    <a:pt x="120" y="30"/>
                    <a:pt x="119" y="32"/>
                    <a:pt x="116" y="32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5" y="32"/>
                    <a:pt x="104" y="30"/>
                    <a:pt x="104" y="28"/>
                  </a:cubicBezTo>
                  <a:close/>
                  <a:moveTo>
                    <a:pt x="105" y="48"/>
                  </a:moveTo>
                  <a:cubicBezTo>
                    <a:pt x="105" y="46"/>
                    <a:pt x="107" y="44"/>
                    <a:pt x="109" y="44"/>
                  </a:cubicBezTo>
                  <a:cubicBezTo>
                    <a:pt x="119" y="44"/>
                    <a:pt x="119" y="44"/>
                    <a:pt x="119" y="44"/>
                  </a:cubicBezTo>
                  <a:cubicBezTo>
                    <a:pt x="122" y="44"/>
                    <a:pt x="123" y="46"/>
                    <a:pt x="123" y="48"/>
                  </a:cubicBezTo>
                  <a:cubicBezTo>
                    <a:pt x="123" y="50"/>
                    <a:pt x="122" y="52"/>
                    <a:pt x="119" y="52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07" y="52"/>
                    <a:pt x="105" y="50"/>
                    <a:pt x="105" y="48"/>
                  </a:cubicBezTo>
                  <a:close/>
                  <a:moveTo>
                    <a:pt x="122" y="72"/>
                  </a:moveTo>
                  <a:cubicBezTo>
                    <a:pt x="110" y="72"/>
                    <a:pt x="110" y="72"/>
                    <a:pt x="110" y="72"/>
                  </a:cubicBezTo>
                  <a:cubicBezTo>
                    <a:pt x="108" y="72"/>
                    <a:pt x="106" y="71"/>
                    <a:pt x="106" y="68"/>
                  </a:cubicBezTo>
                  <a:cubicBezTo>
                    <a:pt x="106" y="66"/>
                    <a:pt x="108" y="64"/>
                    <a:pt x="110" y="64"/>
                  </a:cubicBezTo>
                  <a:cubicBezTo>
                    <a:pt x="122" y="64"/>
                    <a:pt x="122" y="64"/>
                    <a:pt x="122" y="64"/>
                  </a:cubicBezTo>
                  <a:cubicBezTo>
                    <a:pt x="124" y="64"/>
                    <a:pt x="126" y="66"/>
                    <a:pt x="126" y="68"/>
                  </a:cubicBezTo>
                  <a:cubicBezTo>
                    <a:pt x="126" y="71"/>
                    <a:pt x="124" y="72"/>
                    <a:pt x="122" y="72"/>
                  </a:cubicBezTo>
                  <a:close/>
                  <a:moveTo>
                    <a:pt x="133" y="28"/>
                  </a:moveTo>
                  <a:cubicBezTo>
                    <a:pt x="133" y="25"/>
                    <a:pt x="135" y="24"/>
                    <a:pt x="137" y="24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48" y="24"/>
                    <a:pt x="150" y="25"/>
                    <a:pt x="150" y="28"/>
                  </a:cubicBezTo>
                  <a:cubicBezTo>
                    <a:pt x="150" y="30"/>
                    <a:pt x="148" y="32"/>
                    <a:pt x="146" y="32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5" y="32"/>
                    <a:pt x="133" y="30"/>
                    <a:pt x="133" y="28"/>
                  </a:cubicBezTo>
                  <a:close/>
                  <a:moveTo>
                    <a:pt x="139" y="48"/>
                  </a:moveTo>
                  <a:cubicBezTo>
                    <a:pt x="139" y="46"/>
                    <a:pt x="141" y="44"/>
                    <a:pt x="143" y="44"/>
                  </a:cubicBezTo>
                  <a:cubicBezTo>
                    <a:pt x="154" y="44"/>
                    <a:pt x="154" y="44"/>
                    <a:pt x="154" y="44"/>
                  </a:cubicBezTo>
                  <a:cubicBezTo>
                    <a:pt x="156" y="44"/>
                    <a:pt x="158" y="46"/>
                    <a:pt x="158" y="48"/>
                  </a:cubicBezTo>
                  <a:cubicBezTo>
                    <a:pt x="158" y="50"/>
                    <a:pt x="156" y="52"/>
                    <a:pt x="154" y="52"/>
                  </a:cubicBezTo>
                  <a:cubicBezTo>
                    <a:pt x="143" y="52"/>
                    <a:pt x="143" y="52"/>
                    <a:pt x="143" y="52"/>
                  </a:cubicBezTo>
                  <a:cubicBezTo>
                    <a:pt x="141" y="52"/>
                    <a:pt x="139" y="50"/>
                    <a:pt x="139" y="48"/>
                  </a:cubicBezTo>
                  <a:close/>
                  <a:moveTo>
                    <a:pt x="159" y="72"/>
                  </a:moveTo>
                  <a:cubicBezTo>
                    <a:pt x="148" y="72"/>
                    <a:pt x="148" y="72"/>
                    <a:pt x="148" y="72"/>
                  </a:cubicBezTo>
                  <a:cubicBezTo>
                    <a:pt x="146" y="72"/>
                    <a:pt x="144" y="71"/>
                    <a:pt x="144" y="68"/>
                  </a:cubicBezTo>
                  <a:cubicBezTo>
                    <a:pt x="144" y="66"/>
                    <a:pt x="146" y="64"/>
                    <a:pt x="148" y="64"/>
                  </a:cubicBezTo>
                  <a:cubicBezTo>
                    <a:pt x="159" y="64"/>
                    <a:pt x="159" y="64"/>
                    <a:pt x="159" y="64"/>
                  </a:cubicBezTo>
                  <a:cubicBezTo>
                    <a:pt x="161" y="64"/>
                    <a:pt x="163" y="66"/>
                    <a:pt x="163" y="68"/>
                  </a:cubicBezTo>
                  <a:cubicBezTo>
                    <a:pt x="163" y="71"/>
                    <a:pt x="161" y="72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Freeform 75"/>
          <p:cNvSpPr>
            <a:spLocks noEditPoints="1"/>
          </p:cNvSpPr>
          <p:nvPr/>
        </p:nvSpPr>
        <p:spPr bwMode="auto">
          <a:xfrm rot="695792">
            <a:off x="6416652" y="4717157"/>
            <a:ext cx="337758" cy="371380"/>
          </a:xfrm>
          <a:custGeom>
            <a:avLst/>
            <a:gdLst>
              <a:gd name="T0" fmla="*/ 15 w 148"/>
              <a:gd name="T1" fmla="*/ 0 h 194"/>
              <a:gd name="T2" fmla="*/ 0 w 148"/>
              <a:gd name="T3" fmla="*/ 179 h 194"/>
              <a:gd name="T4" fmla="*/ 133 w 148"/>
              <a:gd name="T5" fmla="*/ 194 h 194"/>
              <a:gd name="T6" fmla="*/ 148 w 148"/>
              <a:gd name="T7" fmla="*/ 14 h 194"/>
              <a:gd name="T8" fmla="*/ 28 w 148"/>
              <a:gd name="T9" fmla="*/ 29 h 194"/>
              <a:gd name="T10" fmla="*/ 121 w 148"/>
              <a:gd name="T11" fmla="*/ 65 h 194"/>
              <a:gd name="T12" fmla="*/ 28 w 148"/>
              <a:gd name="T13" fmla="*/ 29 h 194"/>
              <a:gd name="T14" fmla="*/ 31 w 148"/>
              <a:gd name="T15" fmla="*/ 160 h 194"/>
              <a:gd name="T16" fmla="*/ 31 w 148"/>
              <a:gd name="T17" fmla="*/ 152 h 194"/>
              <a:gd name="T18" fmla="*/ 47 w 148"/>
              <a:gd name="T19" fmla="*/ 156 h 194"/>
              <a:gd name="T20" fmla="*/ 43 w 148"/>
              <a:gd name="T21" fmla="*/ 129 h 194"/>
              <a:gd name="T22" fmla="*/ 27 w 148"/>
              <a:gd name="T23" fmla="*/ 125 h 194"/>
              <a:gd name="T24" fmla="*/ 43 w 148"/>
              <a:gd name="T25" fmla="*/ 121 h 194"/>
              <a:gd name="T26" fmla="*/ 43 w 148"/>
              <a:gd name="T27" fmla="*/ 129 h 194"/>
              <a:gd name="T28" fmla="*/ 31 w 148"/>
              <a:gd name="T29" fmla="*/ 99 h 194"/>
              <a:gd name="T30" fmla="*/ 31 w 148"/>
              <a:gd name="T31" fmla="*/ 91 h 194"/>
              <a:gd name="T32" fmla="*/ 47 w 148"/>
              <a:gd name="T33" fmla="*/ 95 h 194"/>
              <a:gd name="T34" fmla="*/ 80 w 148"/>
              <a:gd name="T35" fmla="*/ 160 h 194"/>
              <a:gd name="T36" fmla="*/ 64 w 148"/>
              <a:gd name="T37" fmla="*/ 156 h 194"/>
              <a:gd name="T38" fmla="*/ 80 w 148"/>
              <a:gd name="T39" fmla="*/ 152 h 194"/>
              <a:gd name="T40" fmla="*/ 80 w 148"/>
              <a:gd name="T41" fmla="*/ 160 h 194"/>
              <a:gd name="T42" fmla="*/ 68 w 148"/>
              <a:gd name="T43" fmla="*/ 129 h 194"/>
              <a:gd name="T44" fmla="*/ 68 w 148"/>
              <a:gd name="T45" fmla="*/ 121 h 194"/>
              <a:gd name="T46" fmla="*/ 84 w 148"/>
              <a:gd name="T47" fmla="*/ 125 h 194"/>
              <a:gd name="T48" fmla="*/ 80 w 148"/>
              <a:gd name="T49" fmla="*/ 99 h 194"/>
              <a:gd name="T50" fmla="*/ 64 w 148"/>
              <a:gd name="T51" fmla="*/ 95 h 194"/>
              <a:gd name="T52" fmla="*/ 80 w 148"/>
              <a:gd name="T53" fmla="*/ 91 h 194"/>
              <a:gd name="T54" fmla="*/ 80 w 148"/>
              <a:gd name="T55" fmla="*/ 99 h 194"/>
              <a:gd name="T56" fmla="*/ 105 w 148"/>
              <a:gd name="T57" fmla="*/ 160 h 194"/>
              <a:gd name="T58" fmla="*/ 105 w 148"/>
              <a:gd name="T59" fmla="*/ 152 h 194"/>
              <a:gd name="T60" fmla="*/ 121 w 148"/>
              <a:gd name="T61" fmla="*/ 156 h 194"/>
              <a:gd name="T62" fmla="*/ 117 w 148"/>
              <a:gd name="T63" fmla="*/ 129 h 194"/>
              <a:gd name="T64" fmla="*/ 101 w 148"/>
              <a:gd name="T65" fmla="*/ 125 h 194"/>
              <a:gd name="T66" fmla="*/ 117 w 148"/>
              <a:gd name="T67" fmla="*/ 121 h 194"/>
              <a:gd name="T68" fmla="*/ 117 w 148"/>
              <a:gd name="T69" fmla="*/ 129 h 194"/>
              <a:gd name="T70" fmla="*/ 105 w 148"/>
              <a:gd name="T71" fmla="*/ 99 h 194"/>
              <a:gd name="T72" fmla="*/ 105 w 148"/>
              <a:gd name="T73" fmla="*/ 91 h 194"/>
              <a:gd name="T74" fmla="*/ 121 w 148"/>
              <a:gd name="T75" fmla="*/ 95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8" h="194">
                <a:moveTo>
                  <a:pt x="133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179"/>
                  <a:pt x="0" y="179"/>
                  <a:pt x="0" y="179"/>
                </a:cubicBezTo>
                <a:cubicBezTo>
                  <a:pt x="0" y="187"/>
                  <a:pt x="7" y="194"/>
                  <a:pt x="15" y="194"/>
                </a:cubicBezTo>
                <a:cubicBezTo>
                  <a:pt x="133" y="194"/>
                  <a:pt x="133" y="194"/>
                  <a:pt x="133" y="194"/>
                </a:cubicBezTo>
                <a:cubicBezTo>
                  <a:pt x="141" y="194"/>
                  <a:pt x="148" y="187"/>
                  <a:pt x="148" y="179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8" y="6"/>
                  <a:pt x="141" y="0"/>
                  <a:pt x="133" y="0"/>
                </a:cubicBezTo>
                <a:close/>
                <a:moveTo>
                  <a:pt x="28" y="29"/>
                </a:moveTo>
                <a:cubicBezTo>
                  <a:pt x="121" y="29"/>
                  <a:pt x="121" y="29"/>
                  <a:pt x="121" y="29"/>
                </a:cubicBezTo>
                <a:cubicBezTo>
                  <a:pt x="121" y="65"/>
                  <a:pt x="121" y="65"/>
                  <a:pt x="121" y="65"/>
                </a:cubicBezTo>
                <a:cubicBezTo>
                  <a:pt x="28" y="65"/>
                  <a:pt x="28" y="65"/>
                  <a:pt x="28" y="65"/>
                </a:cubicBezTo>
                <a:lnTo>
                  <a:pt x="28" y="29"/>
                </a:lnTo>
                <a:close/>
                <a:moveTo>
                  <a:pt x="43" y="160"/>
                </a:moveTo>
                <a:cubicBezTo>
                  <a:pt x="31" y="160"/>
                  <a:pt x="31" y="160"/>
                  <a:pt x="31" y="160"/>
                </a:cubicBezTo>
                <a:cubicBezTo>
                  <a:pt x="29" y="160"/>
                  <a:pt x="27" y="158"/>
                  <a:pt x="27" y="156"/>
                </a:cubicBezTo>
                <a:cubicBezTo>
                  <a:pt x="27" y="153"/>
                  <a:pt x="29" y="152"/>
                  <a:pt x="31" y="152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5" y="152"/>
                  <a:pt x="47" y="153"/>
                  <a:pt x="47" y="156"/>
                </a:cubicBezTo>
                <a:cubicBezTo>
                  <a:pt x="47" y="158"/>
                  <a:pt x="45" y="160"/>
                  <a:pt x="43" y="160"/>
                </a:cubicBezTo>
                <a:close/>
                <a:moveTo>
                  <a:pt x="43" y="129"/>
                </a:moveTo>
                <a:cubicBezTo>
                  <a:pt x="31" y="129"/>
                  <a:pt x="31" y="129"/>
                  <a:pt x="31" y="129"/>
                </a:cubicBezTo>
                <a:cubicBezTo>
                  <a:pt x="29" y="129"/>
                  <a:pt x="27" y="127"/>
                  <a:pt x="27" y="125"/>
                </a:cubicBezTo>
                <a:cubicBezTo>
                  <a:pt x="27" y="123"/>
                  <a:pt x="29" y="121"/>
                  <a:pt x="31" y="121"/>
                </a:cubicBezTo>
                <a:cubicBezTo>
                  <a:pt x="43" y="121"/>
                  <a:pt x="43" y="121"/>
                  <a:pt x="43" y="121"/>
                </a:cubicBezTo>
                <a:cubicBezTo>
                  <a:pt x="45" y="121"/>
                  <a:pt x="47" y="123"/>
                  <a:pt x="47" y="125"/>
                </a:cubicBezTo>
                <a:cubicBezTo>
                  <a:pt x="47" y="127"/>
                  <a:pt x="45" y="129"/>
                  <a:pt x="43" y="129"/>
                </a:cubicBezTo>
                <a:close/>
                <a:moveTo>
                  <a:pt x="43" y="99"/>
                </a:moveTo>
                <a:cubicBezTo>
                  <a:pt x="31" y="99"/>
                  <a:pt x="31" y="99"/>
                  <a:pt x="31" y="99"/>
                </a:cubicBezTo>
                <a:cubicBezTo>
                  <a:pt x="29" y="99"/>
                  <a:pt x="27" y="97"/>
                  <a:pt x="27" y="95"/>
                </a:cubicBezTo>
                <a:cubicBezTo>
                  <a:pt x="27" y="92"/>
                  <a:pt x="29" y="91"/>
                  <a:pt x="31" y="91"/>
                </a:cubicBezTo>
                <a:cubicBezTo>
                  <a:pt x="43" y="91"/>
                  <a:pt x="43" y="91"/>
                  <a:pt x="43" y="91"/>
                </a:cubicBezTo>
                <a:cubicBezTo>
                  <a:pt x="45" y="91"/>
                  <a:pt x="47" y="92"/>
                  <a:pt x="47" y="95"/>
                </a:cubicBezTo>
                <a:cubicBezTo>
                  <a:pt x="47" y="97"/>
                  <a:pt x="45" y="99"/>
                  <a:pt x="43" y="99"/>
                </a:cubicBezTo>
                <a:close/>
                <a:moveTo>
                  <a:pt x="80" y="160"/>
                </a:moveTo>
                <a:cubicBezTo>
                  <a:pt x="68" y="160"/>
                  <a:pt x="68" y="160"/>
                  <a:pt x="68" y="160"/>
                </a:cubicBezTo>
                <a:cubicBezTo>
                  <a:pt x="66" y="160"/>
                  <a:pt x="64" y="158"/>
                  <a:pt x="64" y="156"/>
                </a:cubicBezTo>
                <a:cubicBezTo>
                  <a:pt x="64" y="153"/>
                  <a:pt x="66" y="152"/>
                  <a:pt x="68" y="152"/>
                </a:cubicBezTo>
                <a:cubicBezTo>
                  <a:pt x="80" y="152"/>
                  <a:pt x="80" y="152"/>
                  <a:pt x="80" y="152"/>
                </a:cubicBezTo>
                <a:cubicBezTo>
                  <a:pt x="82" y="152"/>
                  <a:pt x="84" y="153"/>
                  <a:pt x="84" y="156"/>
                </a:cubicBezTo>
                <a:cubicBezTo>
                  <a:pt x="84" y="158"/>
                  <a:pt x="82" y="160"/>
                  <a:pt x="80" y="160"/>
                </a:cubicBezTo>
                <a:close/>
                <a:moveTo>
                  <a:pt x="80" y="129"/>
                </a:moveTo>
                <a:cubicBezTo>
                  <a:pt x="68" y="129"/>
                  <a:pt x="68" y="129"/>
                  <a:pt x="68" y="129"/>
                </a:cubicBezTo>
                <a:cubicBezTo>
                  <a:pt x="66" y="129"/>
                  <a:pt x="64" y="127"/>
                  <a:pt x="64" y="125"/>
                </a:cubicBezTo>
                <a:cubicBezTo>
                  <a:pt x="64" y="123"/>
                  <a:pt x="66" y="121"/>
                  <a:pt x="68" y="121"/>
                </a:cubicBezTo>
                <a:cubicBezTo>
                  <a:pt x="80" y="121"/>
                  <a:pt x="80" y="121"/>
                  <a:pt x="80" y="121"/>
                </a:cubicBezTo>
                <a:cubicBezTo>
                  <a:pt x="82" y="121"/>
                  <a:pt x="84" y="123"/>
                  <a:pt x="84" y="125"/>
                </a:cubicBezTo>
                <a:cubicBezTo>
                  <a:pt x="84" y="127"/>
                  <a:pt x="82" y="129"/>
                  <a:pt x="80" y="129"/>
                </a:cubicBezTo>
                <a:close/>
                <a:moveTo>
                  <a:pt x="80" y="99"/>
                </a:moveTo>
                <a:cubicBezTo>
                  <a:pt x="68" y="99"/>
                  <a:pt x="68" y="99"/>
                  <a:pt x="68" y="99"/>
                </a:cubicBezTo>
                <a:cubicBezTo>
                  <a:pt x="66" y="99"/>
                  <a:pt x="64" y="97"/>
                  <a:pt x="64" y="95"/>
                </a:cubicBezTo>
                <a:cubicBezTo>
                  <a:pt x="64" y="92"/>
                  <a:pt x="66" y="91"/>
                  <a:pt x="68" y="91"/>
                </a:cubicBezTo>
                <a:cubicBezTo>
                  <a:pt x="80" y="91"/>
                  <a:pt x="80" y="91"/>
                  <a:pt x="80" y="91"/>
                </a:cubicBezTo>
                <a:cubicBezTo>
                  <a:pt x="82" y="91"/>
                  <a:pt x="84" y="92"/>
                  <a:pt x="84" y="95"/>
                </a:cubicBezTo>
                <a:cubicBezTo>
                  <a:pt x="84" y="97"/>
                  <a:pt x="82" y="99"/>
                  <a:pt x="80" y="99"/>
                </a:cubicBezTo>
                <a:close/>
                <a:moveTo>
                  <a:pt x="117" y="160"/>
                </a:moveTo>
                <a:cubicBezTo>
                  <a:pt x="105" y="160"/>
                  <a:pt x="105" y="160"/>
                  <a:pt x="105" y="160"/>
                </a:cubicBezTo>
                <a:cubicBezTo>
                  <a:pt x="103" y="160"/>
                  <a:pt x="101" y="158"/>
                  <a:pt x="101" y="156"/>
                </a:cubicBezTo>
                <a:cubicBezTo>
                  <a:pt x="101" y="153"/>
                  <a:pt x="103" y="152"/>
                  <a:pt x="105" y="152"/>
                </a:cubicBezTo>
                <a:cubicBezTo>
                  <a:pt x="117" y="152"/>
                  <a:pt x="117" y="152"/>
                  <a:pt x="117" y="152"/>
                </a:cubicBezTo>
                <a:cubicBezTo>
                  <a:pt x="119" y="152"/>
                  <a:pt x="121" y="153"/>
                  <a:pt x="121" y="156"/>
                </a:cubicBezTo>
                <a:cubicBezTo>
                  <a:pt x="121" y="158"/>
                  <a:pt x="119" y="160"/>
                  <a:pt x="117" y="160"/>
                </a:cubicBezTo>
                <a:close/>
                <a:moveTo>
                  <a:pt x="117" y="129"/>
                </a:moveTo>
                <a:cubicBezTo>
                  <a:pt x="105" y="129"/>
                  <a:pt x="105" y="129"/>
                  <a:pt x="105" y="129"/>
                </a:cubicBezTo>
                <a:cubicBezTo>
                  <a:pt x="103" y="129"/>
                  <a:pt x="101" y="127"/>
                  <a:pt x="101" y="125"/>
                </a:cubicBezTo>
                <a:cubicBezTo>
                  <a:pt x="101" y="123"/>
                  <a:pt x="103" y="121"/>
                  <a:pt x="105" y="121"/>
                </a:cubicBezTo>
                <a:cubicBezTo>
                  <a:pt x="117" y="121"/>
                  <a:pt x="117" y="121"/>
                  <a:pt x="117" y="121"/>
                </a:cubicBezTo>
                <a:cubicBezTo>
                  <a:pt x="119" y="121"/>
                  <a:pt x="121" y="123"/>
                  <a:pt x="121" y="125"/>
                </a:cubicBezTo>
                <a:cubicBezTo>
                  <a:pt x="121" y="127"/>
                  <a:pt x="119" y="129"/>
                  <a:pt x="117" y="129"/>
                </a:cubicBezTo>
                <a:close/>
                <a:moveTo>
                  <a:pt x="117" y="99"/>
                </a:moveTo>
                <a:cubicBezTo>
                  <a:pt x="105" y="99"/>
                  <a:pt x="105" y="99"/>
                  <a:pt x="105" y="99"/>
                </a:cubicBezTo>
                <a:cubicBezTo>
                  <a:pt x="103" y="99"/>
                  <a:pt x="101" y="97"/>
                  <a:pt x="101" y="95"/>
                </a:cubicBezTo>
                <a:cubicBezTo>
                  <a:pt x="101" y="92"/>
                  <a:pt x="103" y="91"/>
                  <a:pt x="105" y="91"/>
                </a:cubicBezTo>
                <a:cubicBezTo>
                  <a:pt x="117" y="91"/>
                  <a:pt x="117" y="91"/>
                  <a:pt x="117" y="91"/>
                </a:cubicBezTo>
                <a:cubicBezTo>
                  <a:pt x="119" y="91"/>
                  <a:pt x="121" y="92"/>
                  <a:pt x="121" y="95"/>
                </a:cubicBezTo>
                <a:cubicBezTo>
                  <a:pt x="121" y="97"/>
                  <a:pt x="119" y="99"/>
                  <a:pt x="117" y="99"/>
                </a:cubicBezTo>
                <a:close/>
              </a:path>
            </a:pathLst>
          </a:custGeom>
          <a:solidFill>
            <a:srgbClr val="7C986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769480" y="1655760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rgbClr val="7C9862"/>
                </a:solidFill>
              </a:rPr>
              <a:t>탄소 배출량 시각화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9955" y="464612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example</a:t>
            </a:r>
            <a:endParaRPr lang="ko-KR" alt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032192"/>
              </p:ext>
            </p:extLst>
          </p:nvPr>
        </p:nvGraphicFramePr>
        <p:xfrm>
          <a:off x="8115612" y="2242566"/>
          <a:ext cx="3763598" cy="2177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3598">
                  <a:extLst>
                    <a:ext uri="{9D8B030D-6E8A-4147-A177-3AD203B41FA5}">
                      <a16:colId xmlns:a16="http://schemas.microsoft.com/office/drawing/2014/main" val="1848645343"/>
                    </a:ext>
                  </a:extLst>
                </a:gridCol>
              </a:tblGrid>
              <a:tr h="31203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C986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/>
                        <a:t>최신 </a:t>
                      </a:r>
                      <a:r>
                        <a:rPr lang="en-US" altLang="ko-KR" sz="1400"/>
                        <a:t>1</a:t>
                      </a:r>
                      <a:r>
                        <a:rPr lang="ko-KR" altLang="en-US" sz="1400"/>
                        <a:t>주일 간 탄소 배출량 </a:t>
                      </a:r>
                      <a:endParaRPr lang="en-US" altLang="ko-K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813913"/>
                  </a:ext>
                </a:extLst>
              </a:tr>
              <a:tr h="31203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C986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/>
                        <a:t>월별 탄소 배출량 </a:t>
                      </a:r>
                      <a:endParaRPr lang="en-US" altLang="ko-K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556073"/>
                  </a:ext>
                </a:extLst>
              </a:tr>
              <a:tr h="31203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C986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/>
                        <a:t>총 탄소 배출량 </a:t>
                      </a:r>
                      <a:endParaRPr lang="en-US" altLang="ko-K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315"/>
                  </a:ext>
                </a:extLst>
              </a:tr>
              <a:tr h="31203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C986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/>
                        <a:t>직원 </a:t>
                      </a:r>
                      <a:r>
                        <a:rPr lang="en-US" altLang="ko-KR" sz="1400"/>
                        <a:t>1</a:t>
                      </a:r>
                      <a:r>
                        <a:rPr lang="ko-KR" altLang="en-US" sz="1400"/>
                        <a:t>명당 평균 탄소 배출량 </a:t>
                      </a:r>
                      <a:endParaRPr lang="en-US" altLang="ko-K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349496"/>
                  </a:ext>
                </a:extLst>
              </a:tr>
              <a:tr h="31203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C986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/>
                        <a:t>1</a:t>
                      </a:r>
                      <a:r>
                        <a:rPr lang="ko-KR" altLang="en-US" sz="1400"/>
                        <a:t>개월 당 평균 탄소 배출량 </a:t>
                      </a:r>
                      <a:endParaRPr lang="en-US" altLang="ko-K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922232"/>
                  </a:ext>
                </a:extLst>
              </a:tr>
              <a:tr h="312039">
                <a:tc>
                  <a:txBody>
                    <a:bodyPr/>
                    <a:lstStyle/>
                    <a:p>
                      <a:pPr marL="285750" indent="-285750" latinLnBrk="1">
                        <a:buClr>
                          <a:srgbClr val="7C986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/>
                        <a:t>Scope1,2,3</a:t>
                      </a:r>
                      <a:r>
                        <a:rPr lang="ko-KR" altLang="en-US" sz="1400"/>
                        <a:t>별 탄소 배출량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361460"/>
                  </a:ext>
                </a:extLst>
              </a:tr>
              <a:tr h="24240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C986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/>
                        <a:t>업종 별 탄소 배출량</a:t>
                      </a:r>
                      <a:endParaRPr lang="en-US" altLang="ko-K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890438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769480" y="4980165"/>
            <a:ext cx="3791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위의 내용을 시각화할</a:t>
            </a:r>
            <a:r>
              <a:rPr lang="en-US" altLang="ko-KR" sz="1400"/>
              <a:t> </a:t>
            </a:r>
            <a:r>
              <a:rPr lang="ko-KR" altLang="en-US" sz="1400"/>
              <a:t>수 있는 </a:t>
            </a:r>
            <a:r>
              <a:rPr lang="ko-KR" altLang="en-US" sz="1400" err="1"/>
              <a:t>웹페이지</a:t>
            </a:r>
            <a:r>
              <a:rPr lang="ko-KR" altLang="en-US" sz="1400"/>
              <a:t> 구축</a:t>
            </a:r>
          </a:p>
        </p:txBody>
      </p:sp>
    </p:spTree>
    <p:extLst>
      <p:ext uri="{BB962C8B-B14F-4D97-AF65-F5344CB8AC3E}">
        <p14:creationId xmlns:p14="http://schemas.microsoft.com/office/powerpoint/2010/main" val="394455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각 삼각형 32"/>
          <p:cNvSpPr/>
          <p:nvPr/>
        </p:nvSpPr>
        <p:spPr>
          <a:xfrm>
            <a:off x="0" y="4446507"/>
            <a:ext cx="2222500" cy="2423303"/>
          </a:xfrm>
          <a:prstGeom prst="rtTriangle">
            <a:avLst/>
          </a:prstGeom>
          <a:solidFill>
            <a:srgbClr val="CAD6C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 rot="10800000" flipH="1">
            <a:off x="-6666" y="-13943"/>
            <a:ext cx="2470043" cy="6883754"/>
          </a:xfrm>
          <a:prstGeom prst="rtTriangle">
            <a:avLst/>
          </a:prstGeom>
          <a:solidFill>
            <a:srgbClr val="A4B892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5">
            <a:extLst>
              <a:ext uri="{FF2B5EF4-FFF2-40B4-BE49-F238E27FC236}">
                <a16:creationId xmlns:a16="http://schemas.microsoft.com/office/drawing/2014/main" id="{3B7DEF6D-7CA6-596C-A19C-0B51D52C14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600" r="-229" b="377"/>
          <a:stretch/>
        </p:blipFill>
        <p:spPr>
          <a:xfrm>
            <a:off x="2100661" y="1172489"/>
            <a:ext cx="4917590" cy="4729731"/>
          </a:xfrm>
          <a:prstGeom prst="rect">
            <a:avLst/>
          </a:prstGeom>
        </p:spPr>
      </p:pic>
      <p:pic>
        <p:nvPicPr>
          <p:cNvPr id="4" name="그림 4">
            <a:extLst>
              <a:ext uri="{FF2B5EF4-FFF2-40B4-BE49-F238E27FC236}">
                <a16:creationId xmlns:a16="http://schemas.microsoft.com/office/drawing/2014/main" id="{AB0D2F03-438B-20FB-E2B7-CF62557D8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013" y="2401944"/>
            <a:ext cx="592016" cy="592016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A06F2EEC-E9C5-B21E-4E1C-A8CB779BA0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56" b="12100"/>
          <a:stretch/>
        </p:blipFill>
        <p:spPr>
          <a:xfrm>
            <a:off x="4650269" y="2057973"/>
            <a:ext cx="583981" cy="5134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790E79-9183-8A97-460A-C54D71A50906}"/>
              </a:ext>
            </a:extLst>
          </p:cNvPr>
          <p:cNvSpPr txBox="1"/>
          <p:nvPr/>
        </p:nvSpPr>
        <p:spPr>
          <a:xfrm>
            <a:off x="8098692" y="1084385"/>
            <a:ext cx="3526692" cy="25302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8F330AB-7F02-DE2C-E8A4-20F7B622C406}"/>
              </a:ext>
            </a:extLst>
          </p:cNvPr>
          <p:cNvCxnSpPr/>
          <p:nvPr/>
        </p:nvCxnSpPr>
        <p:spPr>
          <a:xfrm>
            <a:off x="7300711" y="464612"/>
            <a:ext cx="13079" cy="5857725"/>
          </a:xfrm>
          <a:prstGeom prst="line">
            <a:avLst/>
          </a:prstGeom>
          <a:ln w="6350">
            <a:solidFill>
              <a:srgbClr val="A4B8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A59225-61EA-6CE3-19B1-69DEF21DBDAA}"/>
              </a:ext>
            </a:extLst>
          </p:cNvPr>
          <p:cNvSpPr txBox="1"/>
          <p:nvPr/>
        </p:nvSpPr>
        <p:spPr>
          <a:xfrm>
            <a:off x="7769480" y="1655760"/>
            <a:ext cx="2326278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000" b="1">
                <a:solidFill>
                  <a:srgbClr val="7C9862"/>
                </a:solidFill>
                <a:ea typeface="맑은 고딕"/>
              </a:rPr>
              <a:t>탄소측정 </a:t>
            </a:r>
            <a:r>
              <a:rPr lang="ko-KR" altLang="en-US" sz="2000" b="1" err="1">
                <a:solidFill>
                  <a:srgbClr val="7C9862"/>
                </a:solidFill>
                <a:ea typeface="맑은 고딕"/>
              </a:rPr>
              <a:t>로보틱스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6DA0770-9EEC-FB6D-B68D-BBA027FF6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219588"/>
              </p:ext>
            </p:extLst>
          </p:nvPr>
        </p:nvGraphicFramePr>
        <p:xfrm>
          <a:off x="7823844" y="2378178"/>
          <a:ext cx="4076388" cy="31539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388">
                  <a:extLst>
                    <a:ext uri="{9D8B030D-6E8A-4147-A177-3AD203B41FA5}">
                      <a16:colId xmlns:a16="http://schemas.microsoft.com/office/drawing/2014/main" val="1848645343"/>
                    </a:ext>
                  </a:extLst>
                </a:gridCol>
              </a:tblGrid>
              <a:tr h="312039">
                <a:tc>
                  <a:txBody>
                    <a:bodyPr/>
                    <a:lstStyle/>
                    <a:p>
                      <a:pPr marL="285750" marR="0" lvl="0" indent="-285750" algn="l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C9862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smtClean="0"/>
                        <a:t>일산화탄소 배출량 측정</a:t>
                      </a:r>
                    </a:p>
                    <a:p>
                      <a:pPr marL="285750" marR="0" lvl="0" indent="-285750" algn="l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C9862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endParaRPr lang="en-US" altLang="ko-KR" sz="1400" b="1" smtClean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C9862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ko-KR" sz="1400" smtClean="0"/>
                        <a:t>    - 센서를 통해 받아들인 serial 값을 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C9862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ko-KR" sz="1400" smtClean="0"/>
                        <a:t>       jetson nano에서 인식 할 수 있도록 한 후,        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C9862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ko-KR" sz="1400" smtClean="0"/>
                        <a:t>       서버로 넘어갈 수 있도록 구현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C9862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endParaRPr lang="en-US" altLang="ko-K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813913"/>
                  </a:ext>
                </a:extLst>
              </a:tr>
              <a:tr h="312039">
                <a:tc>
                  <a:txBody>
                    <a:bodyPr/>
                    <a:lstStyle/>
                    <a:p>
                      <a:pPr marL="285750" marR="0" lvl="0" indent="-285750" algn="l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C9862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smtClean="0"/>
                        <a:t>자율주행을 통해 지역 기업 조사</a:t>
                      </a:r>
                      <a:endParaRPr lang="en-US" altLang="ko-KR" sz="1400" b="1" smtClean="0"/>
                    </a:p>
                    <a:p>
                      <a:pPr marL="285750" marR="0" lvl="0" indent="-285750" algn="l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C9862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endParaRPr lang="ko-KR" altLang="en-US" sz="1400" b="1" smtClean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C9862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ko-KR" altLang="en-US" sz="1400" smtClean="0"/>
                        <a:t>    - jetson nano나 raspberry pi4에 </a:t>
                      </a:r>
                      <a:endParaRPr lang="en-US" altLang="ko-KR" sz="1400" smtClean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C9862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ko-KR" sz="1400" smtClean="0"/>
                        <a:t>      </a:t>
                      </a:r>
                      <a:r>
                        <a:rPr lang="ko-KR" altLang="en-US" sz="1400" smtClean="0"/>
                        <a:t>ros 프로그래밍을 장애물이나, 좌우방향 </a:t>
                      </a:r>
                      <a:endParaRPr lang="en-US" altLang="ko-KR" sz="1400" smtClean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C9862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ko-KR" sz="1400" smtClean="0"/>
                        <a:t>      </a:t>
                      </a:r>
                      <a:r>
                        <a:rPr lang="ko-KR" altLang="en-US" sz="1400" smtClean="0"/>
                        <a:t>조절 정도로 구현</a:t>
                      </a:r>
                      <a:r>
                        <a:rPr lang="en-US" altLang="ko-KR" sz="1400" smtClean="0"/>
                        <a:t>,</a:t>
                      </a:r>
                      <a:r>
                        <a:rPr lang="ko-KR" altLang="en-US" sz="1400" smtClean="0"/>
                        <a:t> gps 위치 인식</a:t>
                      </a:r>
                      <a:r>
                        <a:rPr lang="ko-KR" altLang="en-US" sz="1400" baseline="0" smtClean="0"/>
                        <a:t> 및 전송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556073"/>
                  </a:ext>
                </a:extLst>
              </a:tr>
              <a:tr h="312039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315"/>
                  </a:ext>
                </a:extLst>
              </a:tr>
              <a:tr h="312039">
                <a:tc>
                  <a:txBody>
                    <a:bodyPr/>
                    <a:lstStyle/>
                    <a:p>
                      <a:pPr marL="285750" marR="0" lvl="0" indent="-285750" algn="l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C9862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349496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C877C457-A78A-90B4-B8A3-3ECEC8EC09A6}"/>
              </a:ext>
            </a:extLst>
          </p:cNvPr>
          <p:cNvSpPr/>
          <p:nvPr/>
        </p:nvSpPr>
        <p:spPr>
          <a:xfrm>
            <a:off x="3989294" y="1689847"/>
            <a:ext cx="1658470" cy="17391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055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A2E10205-E659-7736-AE81-C0EE00A4578D}"/>
              </a:ext>
            </a:extLst>
          </p:cNvPr>
          <p:cNvSpPr/>
          <p:nvPr/>
        </p:nvSpPr>
        <p:spPr>
          <a:xfrm rot="10800000" flipH="1">
            <a:off x="-6666" y="-13943"/>
            <a:ext cx="2470043" cy="6883754"/>
          </a:xfrm>
          <a:prstGeom prst="rtTriangle">
            <a:avLst/>
          </a:prstGeom>
          <a:solidFill>
            <a:srgbClr val="A4B892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D07D1E7B-6192-E289-871A-A49D5453EDE2}"/>
              </a:ext>
            </a:extLst>
          </p:cNvPr>
          <p:cNvSpPr/>
          <p:nvPr/>
        </p:nvSpPr>
        <p:spPr>
          <a:xfrm>
            <a:off x="0" y="4446507"/>
            <a:ext cx="2222500" cy="2423303"/>
          </a:xfrm>
          <a:prstGeom prst="rtTriangle">
            <a:avLst/>
          </a:prstGeom>
          <a:solidFill>
            <a:srgbClr val="CAD6C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4">
            <a:extLst>
              <a:ext uri="{FF2B5EF4-FFF2-40B4-BE49-F238E27FC236}">
                <a16:creationId xmlns:a16="http://schemas.microsoft.com/office/drawing/2014/main" id="{E95ED6A3-585B-81BE-3608-31992F431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852866"/>
              </p:ext>
            </p:extLst>
          </p:nvPr>
        </p:nvGraphicFramePr>
        <p:xfrm>
          <a:off x="2729753" y="201705"/>
          <a:ext cx="9059940" cy="6228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462">
                  <a:extLst>
                    <a:ext uri="{9D8B030D-6E8A-4147-A177-3AD203B41FA5}">
                      <a16:colId xmlns:a16="http://schemas.microsoft.com/office/drawing/2014/main" val="3953608100"/>
                    </a:ext>
                  </a:extLst>
                </a:gridCol>
                <a:gridCol w="1398494">
                  <a:extLst>
                    <a:ext uri="{9D8B030D-6E8A-4147-A177-3AD203B41FA5}">
                      <a16:colId xmlns:a16="http://schemas.microsoft.com/office/drawing/2014/main" val="9472382"/>
                    </a:ext>
                  </a:extLst>
                </a:gridCol>
                <a:gridCol w="821998">
                  <a:extLst>
                    <a:ext uri="{9D8B030D-6E8A-4147-A177-3AD203B41FA5}">
                      <a16:colId xmlns:a16="http://schemas.microsoft.com/office/drawing/2014/main" val="2603222064"/>
                    </a:ext>
                  </a:extLst>
                </a:gridCol>
                <a:gridCol w="821998">
                  <a:extLst>
                    <a:ext uri="{9D8B030D-6E8A-4147-A177-3AD203B41FA5}">
                      <a16:colId xmlns:a16="http://schemas.microsoft.com/office/drawing/2014/main" val="204812677"/>
                    </a:ext>
                  </a:extLst>
                </a:gridCol>
                <a:gridCol w="821998">
                  <a:extLst>
                    <a:ext uri="{9D8B030D-6E8A-4147-A177-3AD203B41FA5}">
                      <a16:colId xmlns:a16="http://schemas.microsoft.com/office/drawing/2014/main" val="3956639399"/>
                    </a:ext>
                  </a:extLst>
                </a:gridCol>
                <a:gridCol w="821998">
                  <a:extLst>
                    <a:ext uri="{9D8B030D-6E8A-4147-A177-3AD203B41FA5}">
                      <a16:colId xmlns:a16="http://schemas.microsoft.com/office/drawing/2014/main" val="1338903020"/>
                    </a:ext>
                  </a:extLst>
                </a:gridCol>
                <a:gridCol w="821998">
                  <a:extLst>
                    <a:ext uri="{9D8B030D-6E8A-4147-A177-3AD203B41FA5}">
                      <a16:colId xmlns:a16="http://schemas.microsoft.com/office/drawing/2014/main" val="3825323541"/>
                    </a:ext>
                  </a:extLst>
                </a:gridCol>
                <a:gridCol w="821998">
                  <a:extLst>
                    <a:ext uri="{9D8B030D-6E8A-4147-A177-3AD203B41FA5}">
                      <a16:colId xmlns:a16="http://schemas.microsoft.com/office/drawing/2014/main" val="555483387"/>
                    </a:ext>
                  </a:extLst>
                </a:gridCol>
                <a:gridCol w="821998">
                  <a:extLst>
                    <a:ext uri="{9D8B030D-6E8A-4147-A177-3AD203B41FA5}">
                      <a16:colId xmlns:a16="http://schemas.microsoft.com/office/drawing/2014/main" val="589684039"/>
                    </a:ext>
                  </a:extLst>
                </a:gridCol>
                <a:gridCol w="821998">
                  <a:extLst>
                    <a:ext uri="{9D8B030D-6E8A-4147-A177-3AD203B41FA5}">
                      <a16:colId xmlns:a16="http://schemas.microsoft.com/office/drawing/2014/main" val="335482087"/>
                    </a:ext>
                  </a:extLst>
                </a:gridCol>
              </a:tblGrid>
              <a:tr h="493058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</a:rPr>
                        <a:t>9월</a:t>
                      </a:r>
                      <a:endParaRPr 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</a:rPr>
                        <a:t>1~2주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100" b="0" i="0" u="none" strike="noStrike" noProof="0" dirty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</a:rPr>
                        <a:t>9월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 dirty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</a:rPr>
                        <a:t>3~4</a:t>
                      </a:r>
                      <a:r>
                        <a:rPr lang="ko-KR" sz="1100" b="0" i="0" u="none" strike="noStrike" noProof="0" dirty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</a:rPr>
                        <a:t>주</a:t>
                      </a:r>
                      <a:endParaRPr lang="ko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 dirty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sz="1100" b="0" i="0" u="none" strike="noStrike" noProof="0" dirty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</a:rPr>
                        <a:t>월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sz="1100" b="0" i="0" u="none" strike="noStrike" noProof="0" dirty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</a:rPr>
                        <a:t>1~2주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 dirty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sz="1100" b="0" i="0" u="none" strike="noStrike" noProof="0" dirty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</a:rPr>
                        <a:t>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ysClr val="windowText" lastClr="000000"/>
                          </a:solidFill>
                          <a:latin typeface="Malgun Gothic"/>
                        </a:rPr>
                        <a:t>3~4</a:t>
                      </a:r>
                      <a:r>
                        <a:rPr lang="ko-KR" sz="1100" b="0" i="0" u="none" strike="noStrike" noProof="0" dirty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</a:rPr>
                        <a:t>주</a:t>
                      </a:r>
                      <a:endParaRPr lang="ko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 dirty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</a:rPr>
                        <a:t>11</a:t>
                      </a:r>
                      <a:r>
                        <a:rPr lang="ko-KR" sz="1100" b="0" i="0" u="none" strike="noStrike" noProof="0" dirty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</a:rPr>
                        <a:t>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 dirty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</a:rPr>
                        <a:t>1~2</a:t>
                      </a:r>
                      <a:r>
                        <a:rPr lang="ko-KR" altLang="en-US" sz="1100" b="0" i="0" u="none" strike="noStrike" noProof="0" dirty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</a:rPr>
                        <a:t>주</a:t>
                      </a:r>
                      <a:endParaRPr lang="ko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 dirty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</a:rPr>
                        <a:t>11</a:t>
                      </a:r>
                      <a:r>
                        <a:rPr lang="ko-KR" sz="1100" b="0" i="0" u="none" strike="noStrike" noProof="0" dirty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</a:rPr>
                        <a:t>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 dirty="0">
                          <a:solidFill>
                            <a:sysClr val="windowText" lastClr="000000"/>
                          </a:solidFill>
                          <a:latin typeface="Malgun Gothic"/>
                        </a:rPr>
                        <a:t>3~4</a:t>
                      </a:r>
                      <a:r>
                        <a:rPr lang="ko-KR" sz="1100" b="0" i="0" u="none" strike="noStrike" noProof="0" dirty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</a:rPr>
                        <a:t>주</a:t>
                      </a:r>
                      <a:endParaRPr lang="ko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 dirty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</a:rPr>
                        <a:t>12</a:t>
                      </a:r>
                      <a:r>
                        <a:rPr lang="ko-KR" sz="1100" b="0" i="0" u="none" strike="noStrike" noProof="0" dirty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</a:rPr>
                        <a:t>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sz="1100" b="0" i="0" u="none" strike="noStrike" noProof="0" dirty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</a:rPr>
                        <a:t>1~2</a:t>
                      </a:r>
                      <a:r>
                        <a:rPr lang="ko-KR" altLang="en-US" sz="1100" b="0" i="0" u="none" strike="noStrike" noProof="0" dirty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</a:rPr>
                        <a:t>주</a:t>
                      </a:r>
                      <a:endParaRPr lang="ko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 dirty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</a:rPr>
                        <a:t>12</a:t>
                      </a:r>
                      <a:r>
                        <a:rPr lang="ko-KR" sz="1100" b="0" i="0" u="none" strike="noStrike" noProof="0" dirty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</a:rPr>
                        <a:t>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noProof="0" dirty="0">
                          <a:solidFill>
                            <a:sysClr val="windowText" lastClr="000000"/>
                          </a:solidFill>
                          <a:latin typeface="Malgun Gothic"/>
                        </a:rPr>
                        <a:t>3~4</a:t>
                      </a:r>
                      <a:r>
                        <a:rPr lang="ko-KR" sz="1100" b="0" i="0" u="none" strike="noStrike" noProof="0" dirty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</a:rPr>
                        <a:t>주</a:t>
                      </a:r>
                      <a:endParaRPr lang="ko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18765"/>
                  </a:ext>
                </a:extLst>
              </a:tr>
              <a:tr h="3765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계획 수립, 자료조사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731627"/>
                  </a:ext>
                </a:extLst>
              </a:tr>
              <a:tr h="376517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개념설계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73199"/>
                  </a:ext>
                </a:extLst>
              </a:tr>
              <a:tr h="376517">
                <a:tc row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/>
                        <a:t>탄소 </a:t>
                      </a:r>
                      <a:endParaRPr lang="ko-KR" sz="1600"/>
                    </a:p>
                    <a:p>
                      <a:pPr lvl="0" algn="ctr">
                        <a:buNone/>
                      </a:pPr>
                      <a:r>
                        <a:rPr lang="ko-KR" altLang="en-US" sz="1200"/>
                        <a:t>사용량 </a:t>
                      </a:r>
                      <a:endParaRPr lang="ko-KR" sz="1200"/>
                    </a:p>
                    <a:p>
                      <a:pPr lvl="0" algn="ctr">
                        <a:buNone/>
                      </a:pPr>
                      <a:r>
                        <a:rPr lang="ko-KR" altLang="en-US" sz="1200" err="1"/>
                        <a:t>대쉬보드</a:t>
                      </a:r>
                      <a:r>
                        <a:rPr lang="ko-KR" altLang="en-US" sz="1200"/>
                        <a:t> </a:t>
                      </a:r>
                      <a:endParaRPr lang="ko-KR" sz="1200"/>
                    </a:p>
                    <a:p>
                      <a:pPr lvl="0" algn="ctr">
                        <a:buNone/>
                      </a:pPr>
                      <a:r>
                        <a:rPr lang="ko-KR" altLang="en-US" sz="1200"/>
                        <a:t>구현</a:t>
                      </a:r>
                      <a:endParaRPr lang="ko-KR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UI 디자인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34295"/>
                  </a:ext>
                </a:extLst>
              </a:tr>
              <a:tr h="37651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프론트 구현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68622"/>
                  </a:ext>
                </a:extLst>
              </a:tr>
              <a:tr h="188258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서버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674421"/>
                  </a:ext>
                </a:extLst>
              </a:tr>
              <a:tr h="188258"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/>
                        <a:t>데이터베이스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125780"/>
                  </a:ext>
                </a:extLst>
              </a:tr>
              <a:tr h="376517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/>
                        <a:t>탄소 배출량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10973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자율주행</a:t>
                      </a:r>
                      <a:endParaRPr 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smtClean="0"/>
                        <a:t>Ros 시스템 구현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034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smtClean="0"/>
                        <a:t>자율주행 </a:t>
                      </a:r>
                      <a:endParaRPr lang="en-US" altLang="ko-KR" sz="1200" smtClean="0"/>
                    </a:p>
                    <a:p>
                      <a:pPr lvl="0" algn="ctr">
                        <a:buNone/>
                      </a:pPr>
                      <a:r>
                        <a:rPr lang="ko-KR" altLang="en-US" sz="1200" smtClean="0"/>
                        <a:t>ML모델 작성 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3405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err="1"/>
                        <a:t>openCV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9179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smtClean="0"/>
                        <a:t>Gps 모듈 결합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843340"/>
                  </a:ext>
                </a:extLst>
              </a:tr>
              <a:tr h="354105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/>
                        <a:t>일산화탄소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/>
                        <a:t>센서의 값 수신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925061"/>
                  </a:ext>
                </a:extLst>
              </a:tr>
              <a:tr h="37651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/>
                        <a:t>수신 값 서버연동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11825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/>
                        <a:t>재료 구매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088123"/>
                  </a:ext>
                </a:extLst>
              </a:tr>
              <a:tr h="367551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/>
                        <a:t>자료정리 및 결과보고서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396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681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각 삼각형 32"/>
          <p:cNvSpPr/>
          <p:nvPr/>
        </p:nvSpPr>
        <p:spPr>
          <a:xfrm>
            <a:off x="0" y="4446507"/>
            <a:ext cx="2222500" cy="2423303"/>
          </a:xfrm>
          <a:prstGeom prst="rtTriangle">
            <a:avLst/>
          </a:prstGeom>
          <a:solidFill>
            <a:srgbClr val="CAD6C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 rot="10800000" flipH="1">
            <a:off x="-6666" y="-13943"/>
            <a:ext cx="2470043" cy="6883754"/>
          </a:xfrm>
          <a:prstGeom prst="rtTriangle">
            <a:avLst/>
          </a:prstGeom>
          <a:solidFill>
            <a:srgbClr val="A4B892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A59225-61EA-6CE3-19B1-69DEF21DBDAA}"/>
              </a:ext>
            </a:extLst>
          </p:cNvPr>
          <p:cNvSpPr txBox="1"/>
          <p:nvPr/>
        </p:nvSpPr>
        <p:spPr>
          <a:xfrm>
            <a:off x="2463378" y="1103435"/>
            <a:ext cx="1217000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b="1" dirty="0" smtClean="0">
                <a:solidFill>
                  <a:srgbClr val="7C9862"/>
                </a:solidFill>
                <a:ea typeface="맑은 고딕"/>
              </a:rPr>
              <a:t>팀 소개</a:t>
            </a:r>
            <a:endParaRPr lang="ko-KR" altLang="en-US" sz="2400" b="1" dirty="0">
              <a:solidFill>
                <a:srgbClr val="7C9862"/>
              </a:solidFill>
              <a:ea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4729" r="5893"/>
          <a:stretch/>
        </p:blipFill>
        <p:spPr>
          <a:xfrm>
            <a:off x="4371975" y="2325032"/>
            <a:ext cx="1169518" cy="18373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3119"/>
          <a:stretch/>
        </p:blipFill>
        <p:spPr>
          <a:xfrm>
            <a:off x="7852637" y="2325031"/>
            <a:ext cx="1095401" cy="18373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DA59225-61EA-6CE3-19B1-69DEF21DBDAA}"/>
              </a:ext>
            </a:extLst>
          </p:cNvPr>
          <p:cNvSpPr txBox="1"/>
          <p:nvPr/>
        </p:nvSpPr>
        <p:spPr>
          <a:xfrm>
            <a:off x="4398728" y="4246452"/>
            <a:ext cx="1116011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7C9862"/>
                </a:solidFill>
                <a:ea typeface="맑은 고딕"/>
              </a:rPr>
              <a:t>김규민</a:t>
            </a:r>
            <a:endParaRPr lang="en-US" altLang="ko-KR" b="1" dirty="0" smtClean="0">
              <a:solidFill>
                <a:srgbClr val="7C9862"/>
              </a:solidFill>
              <a:ea typeface="맑은 고딕"/>
            </a:endParaRPr>
          </a:p>
          <a:p>
            <a:pPr algn="ctr"/>
            <a:r>
              <a:rPr lang="en-US" altLang="ko-KR" b="1" dirty="0" smtClean="0">
                <a:solidFill>
                  <a:srgbClr val="7C9862"/>
                </a:solidFill>
                <a:ea typeface="맑은 고딕"/>
              </a:rPr>
              <a:t>2121007</a:t>
            </a:r>
            <a:endParaRPr lang="ko-KR" altLang="en-US" b="1" dirty="0">
              <a:solidFill>
                <a:srgbClr val="7C9862"/>
              </a:solidFill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A59225-61EA-6CE3-19B1-69DEF21DBDAA}"/>
              </a:ext>
            </a:extLst>
          </p:cNvPr>
          <p:cNvSpPr txBox="1"/>
          <p:nvPr/>
        </p:nvSpPr>
        <p:spPr>
          <a:xfrm>
            <a:off x="7842331" y="4246451"/>
            <a:ext cx="1116011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7C9862"/>
                </a:solidFill>
                <a:ea typeface="맑은 고딕"/>
              </a:rPr>
              <a:t>정대호</a:t>
            </a:r>
            <a:endParaRPr lang="en-US" altLang="ko-KR" b="1" dirty="0" smtClean="0">
              <a:solidFill>
                <a:srgbClr val="7C9862"/>
              </a:solidFill>
              <a:ea typeface="맑은 고딕"/>
            </a:endParaRPr>
          </a:p>
          <a:p>
            <a:pPr algn="ctr"/>
            <a:r>
              <a:rPr lang="en-US" altLang="ko-KR" b="1" dirty="0" smtClean="0">
                <a:solidFill>
                  <a:srgbClr val="7C9862"/>
                </a:solidFill>
                <a:ea typeface="맑은 고딕"/>
              </a:rPr>
              <a:t>2121064</a:t>
            </a:r>
            <a:endParaRPr lang="ko-KR" altLang="en-US" b="1" dirty="0">
              <a:solidFill>
                <a:srgbClr val="7C9862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8218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_x609760456" descr="EMB000054cc19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46" y="1263650"/>
            <a:ext cx="11734127" cy="52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1124" t="9674" r="-324" b="36140"/>
          <a:stretch/>
        </p:blipFill>
        <p:spPr>
          <a:xfrm>
            <a:off x="5249216" y="3040669"/>
            <a:ext cx="2780359" cy="163610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50800" dir="3600000" algn="ctr" rotWithShape="0">
              <a:srgbClr val="000000">
                <a:alpha val="0"/>
              </a:srgbClr>
            </a:outerShdw>
          </a:effectLst>
        </p:spPr>
      </p:pic>
      <p:sp>
        <p:nvSpPr>
          <p:cNvPr id="4" name="직사각형 3"/>
          <p:cNvSpPr/>
          <p:nvPr/>
        </p:nvSpPr>
        <p:spPr>
          <a:xfrm>
            <a:off x="4125092" y="539333"/>
            <a:ext cx="38779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000" b="1" dirty="0">
                <a:solidFill>
                  <a:srgbClr val="576B45"/>
                </a:solidFill>
                <a:ea typeface="맑은 고딕"/>
              </a:rPr>
              <a:t>기업 탄소 발자국 </a:t>
            </a:r>
            <a:r>
              <a:rPr lang="ko-KR" altLang="en-US" sz="2000" b="1" dirty="0" smtClean="0">
                <a:solidFill>
                  <a:srgbClr val="576B45"/>
                </a:solidFill>
                <a:ea typeface="맑은 고딕"/>
              </a:rPr>
              <a:t>추적 대시보드</a:t>
            </a:r>
            <a:endParaRPr lang="ko-KR" altLang="en-US" sz="1200" kern="0" spc="0" dirty="0">
              <a:solidFill>
                <a:srgbClr val="7C986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455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각 삼각형 32"/>
          <p:cNvSpPr/>
          <p:nvPr/>
        </p:nvSpPr>
        <p:spPr>
          <a:xfrm>
            <a:off x="0" y="4446507"/>
            <a:ext cx="2222500" cy="2423303"/>
          </a:xfrm>
          <a:prstGeom prst="rtTriangle">
            <a:avLst/>
          </a:prstGeom>
          <a:solidFill>
            <a:srgbClr val="CAD6C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 rot="10800000" flipH="1">
            <a:off x="-6666" y="-13943"/>
            <a:ext cx="2470043" cy="6883754"/>
          </a:xfrm>
          <a:prstGeom prst="rtTriangle">
            <a:avLst/>
          </a:prstGeom>
          <a:solidFill>
            <a:srgbClr val="A4B892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5">
            <a:extLst>
              <a:ext uri="{FF2B5EF4-FFF2-40B4-BE49-F238E27FC236}">
                <a16:creationId xmlns:a16="http://schemas.microsoft.com/office/drawing/2014/main" id="{0B4B12A0-6F23-4DB0-E6B7-4714DD10C2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99" t="-1759" r="-21199" b="1759"/>
          <a:stretch>
            <a:fillRect/>
          </a:stretch>
        </p:blipFill>
        <p:spPr>
          <a:xfrm>
            <a:off x="4930780" y="5284520"/>
            <a:ext cx="2743200" cy="12595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D4CADB-9E6E-E8C8-8556-D902B37D0488}"/>
              </a:ext>
            </a:extLst>
          </p:cNvPr>
          <p:cNvSpPr txBox="1"/>
          <p:nvPr/>
        </p:nvSpPr>
        <p:spPr>
          <a:xfrm>
            <a:off x="4553221" y="966613"/>
            <a:ext cx="34245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- 자율주행과 탄소센서를 융합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A401BB-9367-982D-0C20-F88D634445B3}"/>
              </a:ext>
            </a:extLst>
          </p:cNvPr>
          <p:cNvSpPr/>
          <p:nvPr/>
        </p:nvSpPr>
        <p:spPr>
          <a:xfrm>
            <a:off x="-8964" y="282388"/>
            <a:ext cx="2635623" cy="43927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개발 아이템 소개</a:t>
            </a:r>
            <a:endParaRPr lang="ko-KR" altLang="en-US"/>
          </a:p>
        </p:txBody>
      </p:sp>
      <p:pic>
        <p:nvPicPr>
          <p:cNvPr id="1026" name="Picture 2" descr="클라우드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387" y="1276816"/>
            <a:ext cx="3990975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7CCA4D-54BF-BEAC-E78D-AFAD798B64F4}"/>
              </a:ext>
            </a:extLst>
          </p:cNvPr>
          <p:cNvSpPr txBox="1"/>
          <p:nvPr/>
        </p:nvSpPr>
        <p:spPr>
          <a:xfrm>
            <a:off x="2617694" y="2644587"/>
            <a:ext cx="25190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Jetson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Nano</a:t>
            </a:r>
            <a:r>
              <a:rPr lang="ko-KR" altLang="en-US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Machine</a:t>
            </a:r>
          </a:p>
        </p:txBody>
      </p:sp>
      <p:pic>
        <p:nvPicPr>
          <p:cNvPr id="3" name="Picture 2" descr="클라우드란">
            <a:extLst>
              <a:ext uri="{FF2B5EF4-FFF2-40B4-BE49-F238E27FC236}">
                <a16:creationId xmlns:a16="http://schemas.microsoft.com/office/drawing/2014/main" id="{F5C19BDC-D0EB-A000-49AF-8208504C4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081" y="1734016"/>
            <a:ext cx="3990975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008148-A0AA-16CA-D3FD-B19C55092992}"/>
              </a:ext>
            </a:extLst>
          </p:cNvPr>
          <p:cNvSpPr txBox="1"/>
          <p:nvPr/>
        </p:nvSpPr>
        <p:spPr>
          <a:xfrm>
            <a:off x="6875929" y="3218329"/>
            <a:ext cx="25190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Aduino</a:t>
            </a:r>
            <a:r>
              <a:rPr lang="ko-KR" altLang="en-US">
                <a:ea typeface="맑은 고딕"/>
              </a:rPr>
              <a:t> CO </a:t>
            </a:r>
            <a:r>
              <a:rPr lang="ko-KR" altLang="en-US" err="1">
                <a:ea typeface="맑은 고딕"/>
              </a:rPr>
              <a:t>sensor</a:t>
            </a:r>
          </a:p>
        </p:txBody>
      </p:sp>
      <p:pic>
        <p:nvPicPr>
          <p:cNvPr id="11" name="Picture 2" descr="클라우드란">
            <a:extLst>
              <a:ext uri="{FF2B5EF4-FFF2-40B4-BE49-F238E27FC236}">
                <a16:creationId xmlns:a16="http://schemas.microsoft.com/office/drawing/2014/main" id="{DA6054E9-3F0C-85A5-0B3D-3A4D90F39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739" y="2998037"/>
            <a:ext cx="3426199" cy="228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259496-252D-7DB1-BE98-70D1A14FE6EF}"/>
              </a:ext>
            </a:extLst>
          </p:cNvPr>
          <p:cNvSpPr txBox="1"/>
          <p:nvPr/>
        </p:nvSpPr>
        <p:spPr>
          <a:xfrm>
            <a:off x="5226423" y="4078940"/>
            <a:ext cx="11205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자율주행</a:t>
            </a:r>
          </a:p>
        </p:txBody>
      </p:sp>
    </p:spTree>
    <p:extLst>
      <p:ext uri="{BB962C8B-B14F-4D97-AF65-F5344CB8AC3E}">
        <p14:creationId xmlns:p14="http://schemas.microsoft.com/office/powerpoint/2010/main" val="148155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-6667" y="0"/>
            <a:ext cx="4201977" cy="6858000"/>
          </a:xfrm>
          <a:prstGeom prst="rect">
            <a:avLst/>
          </a:prstGeom>
          <a:solidFill>
            <a:srgbClr val="7C9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각 삼각형 57"/>
          <p:cNvSpPr/>
          <p:nvPr/>
        </p:nvSpPr>
        <p:spPr>
          <a:xfrm>
            <a:off x="0" y="4446507"/>
            <a:ext cx="2222500" cy="2423303"/>
          </a:xfrm>
          <a:prstGeom prst="rtTriangle">
            <a:avLst/>
          </a:prstGeom>
          <a:solidFill>
            <a:srgbClr val="CAD6C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각 삼각형 53"/>
          <p:cNvSpPr/>
          <p:nvPr/>
        </p:nvSpPr>
        <p:spPr>
          <a:xfrm rot="10800000" flipH="1">
            <a:off x="-6666" y="-13943"/>
            <a:ext cx="2470043" cy="6883754"/>
          </a:xfrm>
          <a:prstGeom prst="rtTriangle">
            <a:avLst/>
          </a:prstGeom>
          <a:solidFill>
            <a:srgbClr val="A4B892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630892" y="872300"/>
            <a:ext cx="2973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bg1"/>
                </a:solidFill>
              </a:rPr>
              <a:t>탄소 중립과 중요성 </a:t>
            </a:r>
            <a:endParaRPr lang="en-US" altLang="ko-KR" sz="2400" b="1">
              <a:solidFill>
                <a:schemeClr val="bg1"/>
              </a:solidFill>
            </a:endParaRPr>
          </a:p>
          <a:p>
            <a:pPr algn="ctr"/>
            <a:r>
              <a:rPr lang="en-US" altLang="ko-KR" sz="1600" b="1">
                <a:solidFill>
                  <a:schemeClr val="bg1"/>
                </a:solidFill>
              </a:rPr>
              <a:t>carbon neutral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92" y="2077521"/>
            <a:ext cx="2912921" cy="20822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04093" y="4446506"/>
            <a:ext cx="3675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i="0">
                <a:solidFill>
                  <a:schemeClr val="bg1"/>
                </a:solidFill>
                <a:effectLst/>
                <a:latin typeface="Apple SD Gothic Neo"/>
              </a:rPr>
              <a:t>인간활동에 의해 배출된 온실가스가 전 지구적 이산화탄소 </a:t>
            </a:r>
            <a:r>
              <a:rPr lang="ko-KR" altLang="en-US" sz="1400" b="1" i="0" err="1">
                <a:solidFill>
                  <a:schemeClr val="bg1"/>
                </a:solidFill>
                <a:effectLst/>
                <a:latin typeface="Apple SD Gothic Neo"/>
              </a:rPr>
              <a:t>흡수량과</a:t>
            </a:r>
            <a:r>
              <a:rPr lang="ko-KR" altLang="en-US" sz="1400" b="1" i="0">
                <a:solidFill>
                  <a:schemeClr val="bg1"/>
                </a:solidFill>
                <a:effectLst/>
                <a:latin typeface="Apple SD Gothic Neo"/>
              </a:rPr>
              <a:t> 균형을 이뤄 대기 중 이산화탄소의 농도가 더 이상 높아지지 않게 하는 것을 의미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25338" y="6147196"/>
            <a:ext cx="171808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">
                <a:solidFill>
                  <a:schemeClr val="bg1">
                    <a:lumMod val="75000"/>
                  </a:schemeClr>
                </a:solidFill>
                <a:hlinkClick r:id="rId4"/>
              </a:rPr>
              <a:t>2050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hlinkClick r:id="rId4"/>
              </a:rPr>
              <a:t>탄소중립포털 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hlinkClick r:id="rId4"/>
              </a:rPr>
              <a:t>(gihoo.or.kr)</a:t>
            </a:r>
            <a:endParaRPr lang="ko-KR" altLang="en-US" sz="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68757" y="1630807"/>
            <a:ext cx="55299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탄소 관련 규제 강화</a:t>
            </a:r>
            <a:endParaRPr lang="en-US" altLang="ko-KR" sz="1600" b="1"/>
          </a:p>
          <a:p>
            <a:r>
              <a:rPr lang="en-US" altLang="ko-KR" sz="1400"/>
              <a:t>EU ‘</a:t>
            </a:r>
            <a:r>
              <a:rPr lang="ko-KR" altLang="en-US" sz="1400" err="1"/>
              <a:t>탄소국</a:t>
            </a:r>
            <a:r>
              <a:rPr lang="ko-KR" altLang="en-US" sz="1400"/>
              <a:t> 경세</a:t>
            </a:r>
            <a:r>
              <a:rPr lang="en-US" altLang="ko-KR" sz="1400"/>
              <a:t>’ </a:t>
            </a:r>
            <a:r>
              <a:rPr lang="ko-KR" altLang="en-US" sz="1400"/>
              <a:t>도입</a:t>
            </a:r>
            <a:r>
              <a:rPr lang="en-US" altLang="ko-KR" sz="1400"/>
              <a:t>…</a:t>
            </a:r>
            <a:r>
              <a:rPr lang="ko-KR" altLang="en-US" sz="1400"/>
              <a:t> </a:t>
            </a:r>
            <a:r>
              <a:rPr lang="ko-KR" altLang="en-US" sz="1400" b="1"/>
              <a:t>한국 최대 </a:t>
            </a:r>
            <a:r>
              <a:rPr lang="en-US" altLang="ko-KR" sz="1400" b="1"/>
              <a:t>1</a:t>
            </a:r>
            <a:r>
              <a:rPr lang="ko-KR" altLang="en-US" sz="1400" b="1"/>
              <a:t>조 </a:t>
            </a:r>
            <a:r>
              <a:rPr lang="en-US" altLang="ko-KR" sz="1400" b="1"/>
              <a:t>8000</a:t>
            </a:r>
            <a:r>
              <a:rPr lang="ko-KR" altLang="en-US" sz="1400" b="1"/>
              <a:t>억원 부담</a:t>
            </a:r>
            <a:r>
              <a:rPr lang="en-US" altLang="ko-KR" sz="1400" b="1"/>
              <a:t> </a:t>
            </a:r>
            <a:endParaRPr lang="ko-KR" altLang="en-US" sz="1400" b="1"/>
          </a:p>
        </p:txBody>
      </p:sp>
      <p:sp>
        <p:nvSpPr>
          <p:cNvPr id="27" name="TextBox 26"/>
          <p:cNvSpPr txBox="1"/>
          <p:nvPr/>
        </p:nvSpPr>
        <p:spPr>
          <a:xfrm>
            <a:off x="5890023" y="2996670"/>
            <a:ext cx="55299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ESG</a:t>
            </a:r>
            <a:r>
              <a:rPr lang="ko-KR" altLang="en-US" sz="1600" b="1"/>
              <a:t>공시 의무화</a:t>
            </a:r>
            <a:endParaRPr lang="en-US" altLang="ko-KR" sz="1600" b="1"/>
          </a:p>
          <a:p>
            <a:r>
              <a:rPr lang="en-US" altLang="ko-KR" sz="1400"/>
              <a:t>ESG </a:t>
            </a:r>
            <a:r>
              <a:rPr lang="ko-KR" altLang="en-US" sz="1400"/>
              <a:t>성과</a:t>
            </a:r>
            <a:r>
              <a:rPr lang="en-US" altLang="ko-KR" sz="1400"/>
              <a:t>, </a:t>
            </a:r>
            <a:r>
              <a:rPr lang="ko-KR" altLang="en-US" sz="1400" b="1"/>
              <a:t>기업가치 비중의 </a:t>
            </a:r>
            <a:r>
              <a:rPr lang="en-US" altLang="ko-KR" sz="1400" b="1"/>
              <a:t>80% </a:t>
            </a:r>
            <a:r>
              <a:rPr lang="ko-KR" altLang="en-US" sz="1400"/>
              <a:t>이상</a:t>
            </a:r>
            <a:endParaRPr lang="en-US" altLang="ko-KR" sz="1400"/>
          </a:p>
          <a:p>
            <a:r>
              <a:rPr lang="en-US" altLang="ko-KR" sz="1400"/>
              <a:t>ESG</a:t>
            </a:r>
            <a:r>
              <a:rPr lang="ko-KR" altLang="en-US" sz="1400"/>
              <a:t>투자자산 규모는 </a:t>
            </a:r>
            <a:r>
              <a:rPr lang="en-US" altLang="ko-KR" sz="1400"/>
              <a:t>1</a:t>
            </a:r>
            <a:r>
              <a:rPr lang="ko-KR" altLang="en-US" sz="1400"/>
              <a:t>년 반 만에 </a:t>
            </a:r>
            <a:r>
              <a:rPr lang="en-US" altLang="ko-KR" sz="1400" b="1"/>
              <a:t>32% </a:t>
            </a:r>
            <a:r>
              <a:rPr lang="ko-KR" altLang="en-US" sz="1400" b="1"/>
              <a:t>증가</a:t>
            </a:r>
            <a:endParaRPr lang="en-US" altLang="ko-KR" sz="1400" b="1"/>
          </a:p>
          <a:p>
            <a:endParaRPr lang="ko-KR" altLang="en-US" sz="1400"/>
          </a:p>
        </p:txBody>
      </p:sp>
      <p:sp>
        <p:nvSpPr>
          <p:cNvPr id="29" name="TextBox 28"/>
          <p:cNvSpPr txBox="1"/>
          <p:nvPr/>
        </p:nvSpPr>
        <p:spPr>
          <a:xfrm>
            <a:off x="5818641" y="4434947"/>
            <a:ext cx="5529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err="1"/>
              <a:t>가치소비를</a:t>
            </a:r>
            <a:r>
              <a:rPr lang="ko-KR" altLang="en-US" sz="1600" b="1"/>
              <a:t> 지향하는 소비자들 증가</a:t>
            </a:r>
            <a:endParaRPr lang="en-US" altLang="ko-KR" sz="1600" b="1"/>
          </a:p>
          <a:p>
            <a:r>
              <a:rPr lang="en-US" altLang="ko-KR" sz="1400"/>
              <a:t>‘</a:t>
            </a:r>
            <a:r>
              <a:rPr lang="ko-KR" altLang="en-US" sz="1400"/>
              <a:t>가치소비</a:t>
            </a:r>
            <a:r>
              <a:rPr lang="en-US" altLang="ko-KR" sz="1400"/>
              <a:t>‘ </a:t>
            </a:r>
            <a:r>
              <a:rPr lang="ko-KR" altLang="en-US" sz="1400"/>
              <a:t>키워드 </a:t>
            </a:r>
            <a:r>
              <a:rPr lang="ko-KR" altLang="en-US" sz="1400" err="1"/>
              <a:t>언급량은</a:t>
            </a:r>
            <a:r>
              <a:rPr lang="ko-KR" altLang="en-US" sz="1400"/>
              <a:t> 지난 </a:t>
            </a:r>
            <a:r>
              <a:rPr lang="en-US" altLang="ko-KR" sz="1400"/>
              <a:t>1</a:t>
            </a:r>
            <a:r>
              <a:rPr lang="ko-KR" altLang="en-US" sz="1400"/>
              <a:t>년간 </a:t>
            </a:r>
            <a:r>
              <a:rPr lang="en-US" altLang="ko-KR" sz="1400" b="1"/>
              <a:t>18</a:t>
            </a:r>
            <a:r>
              <a:rPr lang="ko-KR" altLang="en-US" sz="1400" b="1"/>
              <a:t>배 증가</a:t>
            </a:r>
            <a:endParaRPr lang="en-US" altLang="ko-KR" sz="1400" b="1"/>
          </a:p>
          <a:p>
            <a:r>
              <a:rPr lang="en-US" altLang="ko-KR" sz="1400"/>
              <a:t>2030</a:t>
            </a:r>
            <a:r>
              <a:rPr lang="ko-KR" altLang="en-US" sz="1400"/>
              <a:t>세대 </a:t>
            </a:r>
            <a:r>
              <a:rPr lang="en-US" altLang="ko-KR" sz="1400" b="1"/>
              <a:t>79%</a:t>
            </a:r>
            <a:r>
              <a:rPr lang="ko-KR" altLang="en-US" sz="1400"/>
              <a:t>가 </a:t>
            </a:r>
            <a:r>
              <a:rPr lang="en-US" altLang="ko-KR" sz="1400"/>
              <a:t>‘</a:t>
            </a:r>
            <a:r>
              <a:rPr lang="ko-KR" altLang="en-US" sz="1400" err="1"/>
              <a:t>미닝아웃</a:t>
            </a:r>
            <a:r>
              <a:rPr lang="en-US" altLang="ko-KR" sz="1400"/>
              <a:t>‘ </a:t>
            </a:r>
            <a:r>
              <a:rPr lang="ko-KR" altLang="en-US" sz="1400"/>
              <a:t>트렌드 주도</a:t>
            </a:r>
            <a:endParaRPr lang="en-US" altLang="ko-KR" sz="1400"/>
          </a:p>
          <a:p>
            <a:r>
              <a:rPr lang="en-US" altLang="ko-KR" sz="1400"/>
              <a:t>‘</a:t>
            </a:r>
            <a:r>
              <a:rPr lang="ko-KR" altLang="en-US" sz="1400" err="1"/>
              <a:t>착한소비</a:t>
            </a:r>
            <a:r>
              <a:rPr lang="en-US" altLang="ko-KR" sz="1400"/>
              <a:t>’</a:t>
            </a:r>
            <a:r>
              <a:rPr lang="ko-KR" altLang="en-US" sz="1400"/>
              <a:t>에 약 </a:t>
            </a:r>
            <a:r>
              <a:rPr lang="en-US" altLang="ko-KR" sz="1400"/>
              <a:t>53</a:t>
            </a:r>
            <a:r>
              <a:rPr lang="ko-KR" altLang="en-US" sz="1400"/>
              <a:t>퍼 비중은 친환경적인 소비에 두고 있음</a:t>
            </a:r>
            <a:endParaRPr lang="en-US" altLang="ko-KR" sz="1400"/>
          </a:p>
          <a:p>
            <a:r>
              <a:rPr lang="ko-KR" altLang="en-US" sz="1400"/>
              <a:t> </a:t>
            </a:r>
          </a:p>
        </p:txBody>
      </p:sp>
      <p:sp>
        <p:nvSpPr>
          <p:cNvPr id="6" name="타원 5"/>
          <p:cNvSpPr/>
          <p:nvPr/>
        </p:nvSpPr>
        <p:spPr>
          <a:xfrm>
            <a:off x="4941007" y="1630807"/>
            <a:ext cx="640644" cy="610743"/>
          </a:xfrm>
          <a:prstGeom prst="ellipse">
            <a:avLst/>
          </a:prstGeom>
          <a:noFill/>
          <a:ln w="76200">
            <a:solidFill>
              <a:srgbClr val="7CC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rgbClr val="7CCA83"/>
                </a:solidFill>
                <a:latin typeface="Arial Black" panose="020B0A04020102020204" pitchFamily="34" charset="0"/>
              </a:rPr>
              <a:t>1</a:t>
            </a:r>
            <a:endParaRPr lang="ko-KR" altLang="en-US" sz="2400" b="1">
              <a:solidFill>
                <a:srgbClr val="7CCA83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941007" y="3065283"/>
            <a:ext cx="640644" cy="610743"/>
          </a:xfrm>
          <a:prstGeom prst="ellipse">
            <a:avLst/>
          </a:prstGeom>
          <a:noFill/>
          <a:ln w="76200">
            <a:solidFill>
              <a:srgbClr val="7CC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rgbClr val="7CCA83"/>
                </a:solidFill>
                <a:latin typeface="Arial Black" panose="020B0A04020102020204" pitchFamily="34" charset="0"/>
              </a:rPr>
              <a:t>2</a:t>
            </a:r>
            <a:endParaRPr lang="ko-KR" altLang="en-US" sz="2400" b="1">
              <a:solidFill>
                <a:srgbClr val="7CCA83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941007" y="4623054"/>
            <a:ext cx="640644" cy="610743"/>
          </a:xfrm>
          <a:prstGeom prst="ellipse">
            <a:avLst/>
          </a:prstGeom>
          <a:noFill/>
          <a:ln w="76200">
            <a:solidFill>
              <a:srgbClr val="7CCA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rgbClr val="7CCA83"/>
                </a:solidFill>
                <a:latin typeface="Arial Black" panose="020B0A04020102020204" pitchFamily="34" charset="0"/>
              </a:rPr>
              <a:t>3</a:t>
            </a:r>
            <a:endParaRPr lang="ko-KR" altLang="en-US" sz="2400" b="1">
              <a:solidFill>
                <a:srgbClr val="7CCA83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71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각 삼각형 32"/>
          <p:cNvSpPr/>
          <p:nvPr/>
        </p:nvSpPr>
        <p:spPr>
          <a:xfrm>
            <a:off x="0" y="4446507"/>
            <a:ext cx="2222500" cy="2423303"/>
          </a:xfrm>
          <a:prstGeom prst="rtTriangle">
            <a:avLst/>
          </a:prstGeom>
          <a:solidFill>
            <a:srgbClr val="CAD6C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 rot="10800000" flipH="1">
            <a:off x="-6666" y="-13943"/>
            <a:ext cx="2470043" cy="6883754"/>
          </a:xfrm>
          <a:prstGeom prst="rtTriangle">
            <a:avLst/>
          </a:prstGeom>
          <a:solidFill>
            <a:srgbClr val="A4B892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t="8328" r="870"/>
          <a:stretch/>
        </p:blipFill>
        <p:spPr>
          <a:xfrm>
            <a:off x="714183" y="2041961"/>
            <a:ext cx="5596676" cy="2809875"/>
          </a:xfrm>
          <a:prstGeom prst="rect">
            <a:avLst/>
          </a:prstGeom>
          <a:effectLst>
            <a:outerShdw blurRad="114300" dist="50800" dir="36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278432" y="5058563"/>
            <a:ext cx="62613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주요 온실가스 배출량 추이 </a:t>
            </a:r>
            <a:r>
              <a:rPr lang="en-US" altLang="ko-KR" sz="1100"/>
              <a:t>(1990 ~ 2018)</a:t>
            </a:r>
            <a:endParaRPr lang="ko-KR" altLang="en-US" sz="1100"/>
          </a:p>
        </p:txBody>
      </p:sp>
      <p:cxnSp>
        <p:nvCxnSpPr>
          <p:cNvPr id="17" name="직선 연결선 16"/>
          <p:cNvCxnSpPr/>
          <p:nvPr/>
        </p:nvCxnSpPr>
        <p:spPr>
          <a:xfrm>
            <a:off x="6657566" y="559648"/>
            <a:ext cx="13079" cy="5857725"/>
          </a:xfrm>
          <a:prstGeom prst="line">
            <a:avLst/>
          </a:prstGeom>
          <a:ln w="6350">
            <a:solidFill>
              <a:srgbClr val="A4B8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886454" y="2445540"/>
            <a:ext cx="4518039" cy="261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30000"/>
              </a:lnSpc>
              <a:buFontTx/>
              <a:buChar char="-"/>
            </a:pPr>
            <a:r>
              <a:rPr lang="ko-KR" altLang="en-US" sz="1400" kern="0">
                <a:solidFill>
                  <a:srgbClr val="1F1F20"/>
                </a:solidFill>
                <a:latin typeface="맑은 고딕" panose="020B0503020000020004" pitchFamily="50" charset="-127"/>
              </a:rPr>
              <a:t>기후 변화의 주원인은 </a:t>
            </a:r>
            <a:r>
              <a:rPr lang="ko-KR" altLang="en-US" sz="1400" kern="0" err="1">
                <a:solidFill>
                  <a:srgbClr val="1F1F20"/>
                </a:solidFill>
                <a:latin typeface="맑은 고딕" panose="020B0503020000020004" pitchFamily="50" charset="-127"/>
              </a:rPr>
              <a:t>탄소배출의</a:t>
            </a:r>
            <a:r>
              <a:rPr lang="ko-KR" altLang="en-US" sz="1400" kern="0">
                <a:solidFill>
                  <a:srgbClr val="1F1F20"/>
                </a:solidFill>
                <a:latin typeface="맑은 고딕" panose="020B0503020000020004" pitchFamily="50" charset="-127"/>
              </a:rPr>
              <a:t> 급격한 증가</a:t>
            </a:r>
            <a:endParaRPr lang="en-US" altLang="ko-KR" sz="14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35280" indent="-335280" algn="just" fontAlgn="base">
              <a:lnSpc>
                <a:spcPct val="130000"/>
              </a:lnSpc>
            </a:pPr>
            <a:endParaRPr lang="en-US" altLang="ko-KR" sz="14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indent="-342900" algn="just" fontAlgn="base">
              <a:lnSpc>
                <a:spcPct val="130000"/>
              </a:lnSpc>
              <a:buFontTx/>
              <a:buChar char="-"/>
            </a:pPr>
            <a:r>
              <a:rPr lang="ko-KR" altLang="en-US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세계 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100</a:t>
            </a:r>
            <a:r>
              <a:rPr lang="ko-KR" altLang="en-US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개의 기업이 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30</a:t>
            </a:r>
            <a:r>
              <a:rPr lang="ko-KR" altLang="en-US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년간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온실가스 배출 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71% </a:t>
            </a:r>
            <a:r>
              <a:rPr lang="ko-KR" altLang="en-US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차지함</a:t>
            </a:r>
            <a:endParaRPr lang="ko-KR" altLang="en-US" sz="14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35280" indent="-335280" algn="just" fontAlgn="base">
              <a:lnSpc>
                <a:spcPct val="130000"/>
              </a:lnSpc>
            </a:pPr>
            <a:endParaRPr lang="en-US" altLang="ko-KR" sz="14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35280" indent="-335280" algn="just" fontAlgn="base">
              <a:lnSpc>
                <a:spcPct val="130000"/>
              </a:lnSpc>
              <a:buFontTx/>
              <a:buChar char="-"/>
            </a:pPr>
            <a:r>
              <a:rPr lang="ko-KR" altLang="en-US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탄소 의무 감축 이행 기간을 거치면서 기후 변화의 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30000"/>
              </a:lnSpc>
            </a:pPr>
            <a:r>
              <a:rPr lang="ko-KR" altLang="en-US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      사회적 책임감에 대한 기준은 커져가고 있음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30000"/>
              </a:lnSpc>
            </a:pP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35280" indent="-335280" algn="just" fontAlgn="base">
              <a:lnSpc>
                <a:spcPct val="130000"/>
              </a:lnSpc>
              <a:buFontTx/>
              <a:buChar char="-"/>
            </a:pPr>
            <a:r>
              <a:rPr lang="ko-KR" altLang="en-US" sz="1400" kern="0">
                <a:solidFill>
                  <a:srgbClr val="000000"/>
                </a:solidFill>
                <a:latin typeface="함초롬바탕" panose="02030604000101010101" pitchFamily="18" charset="-127"/>
              </a:rPr>
              <a:t>탄소 중립을 위한 노력은 국가 경쟁력과 직결됨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34086" y="1301154"/>
            <a:ext cx="3430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err="1">
                <a:solidFill>
                  <a:srgbClr val="576B45"/>
                </a:solidFill>
              </a:rPr>
              <a:t>기후</a:t>
            </a:r>
            <a:r>
              <a:rPr lang="en-US" altLang="ko-KR" b="1">
                <a:solidFill>
                  <a:srgbClr val="576B45"/>
                </a:solidFill>
              </a:rPr>
              <a:t> </a:t>
            </a:r>
            <a:r>
              <a:rPr lang="en-US" altLang="ko-KR" b="1" err="1">
                <a:solidFill>
                  <a:srgbClr val="576B45"/>
                </a:solidFill>
              </a:rPr>
              <a:t>변화의</a:t>
            </a:r>
            <a:r>
              <a:rPr lang="en-US" altLang="ko-KR" b="1">
                <a:solidFill>
                  <a:srgbClr val="576B45"/>
                </a:solidFill>
              </a:rPr>
              <a:t> </a:t>
            </a:r>
            <a:r>
              <a:rPr lang="en-US" altLang="ko-KR" b="1" err="1">
                <a:solidFill>
                  <a:srgbClr val="576B45"/>
                </a:solidFill>
              </a:rPr>
              <a:t>주원인은</a:t>
            </a:r>
            <a:r>
              <a:rPr lang="en-US" altLang="ko-KR" b="1">
                <a:solidFill>
                  <a:srgbClr val="576B45"/>
                </a:solidFill>
              </a:rPr>
              <a:t> </a:t>
            </a:r>
            <a:r>
              <a:rPr lang="en-US" altLang="ko-KR" b="1" err="1">
                <a:solidFill>
                  <a:srgbClr val="576B45"/>
                </a:solidFill>
              </a:rPr>
              <a:t>경제성장</a:t>
            </a:r>
            <a:endParaRPr lang="ko-KR" altLang="en-US" b="1">
              <a:solidFill>
                <a:srgbClr val="576B4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60598" y="2041960"/>
                <a:ext cx="1720599" cy="231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/>
                  <a:t>온실가스 양 </a:t>
                </a:r>
                <a:r>
                  <a:rPr lang="en-US" altLang="ko-KR" sz="80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800" i="1">
                            <a:latin typeface="Cambria Math" panose="02040503050406030204" pitchFamily="18" charset="0"/>
                          </a:rPr>
                          <m:t>단</m:t>
                        </m:r>
                        <m:r>
                          <a:rPr lang="ko-KR" altLang="en-US" sz="800" i="1" smtClean="0">
                            <a:latin typeface="Cambria Math" panose="02040503050406030204" pitchFamily="18" charset="0"/>
                          </a:rPr>
                          <m:t>위</m:t>
                        </m:r>
                        <m: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 : </m:t>
                        </m:r>
                        <m:r>
                          <a:rPr lang="ko-KR" altLang="en-US" sz="800" i="1">
                            <a:latin typeface="Cambria Math" panose="02040503050406030204" pitchFamily="18" charset="0"/>
                          </a:rPr>
                          <m:t>백</m:t>
                        </m:r>
                        <m:r>
                          <a:rPr lang="ko-KR" altLang="en-US" sz="800" i="1" smtClean="0">
                            <a:latin typeface="Cambria Math" panose="02040503050406030204" pitchFamily="18" charset="0"/>
                          </a:rPr>
                          <m:t>만</m:t>
                        </m:r>
                        <m:r>
                          <a:rPr lang="ko-KR" altLang="en-US" sz="800" i="1">
                            <a:latin typeface="Cambria Math" panose="02040503050406030204" pitchFamily="18" charset="0"/>
                          </a:rPr>
                          <m:t>톤</m:t>
                        </m:r>
                        <m:r>
                          <m:rPr>
                            <m:sty m:val="p"/>
                          </m:rP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CO</m:t>
                        </m:r>
                      </m:e>
                      <m: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eq</m:t>
                        </m:r>
                      </m:sub>
                    </m:sSub>
                  </m:oMath>
                </a14:m>
                <a:r>
                  <a:rPr lang="en-US" altLang="ko-KR" sz="800"/>
                  <a:t>)</a:t>
                </a:r>
                <a:endParaRPr lang="ko-KR" altLang="en-US" sz="8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98" y="2041960"/>
                <a:ext cx="1720599" cy="2315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28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1012853" y="2209084"/>
            <a:ext cx="3181568" cy="3089838"/>
          </a:xfrm>
          <a:prstGeom prst="ellipse">
            <a:avLst/>
          </a:prstGeom>
          <a:solidFill>
            <a:schemeClr val="bg1"/>
          </a:solidFill>
          <a:ln w="190500">
            <a:solidFill>
              <a:srgbClr val="7C98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576B45"/>
                </a:solidFill>
              </a:rPr>
              <a:t>직접 배출</a:t>
            </a:r>
            <a:endParaRPr lang="en-US" altLang="ko-KR" b="1">
              <a:solidFill>
                <a:srgbClr val="576B45"/>
              </a:solidFill>
            </a:endParaRPr>
          </a:p>
          <a:p>
            <a:pPr algn="ctr"/>
            <a:endParaRPr lang="en-US" altLang="ko-KR" sz="160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ko-KR" altLang="en-US" sz="1600">
                <a:solidFill>
                  <a:schemeClr val="tx1"/>
                </a:solidFill>
              </a:rPr>
              <a:t>기업이 보유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통제하는 시설에서 직접적으로 배출되는 온실가스</a:t>
            </a:r>
            <a:endParaRPr lang="en-US" altLang="ko-KR" sz="1600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11008" y="1410145"/>
            <a:ext cx="178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7C9862"/>
                </a:solidFill>
                <a:latin typeface="Arial Black" panose="020B0A04020102020204" pitchFamily="34" charset="0"/>
              </a:rPr>
              <a:t>Scope 1</a:t>
            </a:r>
            <a:endParaRPr lang="ko-KR" altLang="en-US" sz="2400" b="1">
              <a:solidFill>
                <a:srgbClr val="7C9862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57134" y="1410145"/>
            <a:ext cx="178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7C9862"/>
                </a:solidFill>
                <a:latin typeface="Arial Black" panose="020B0A04020102020204" pitchFamily="34" charset="0"/>
              </a:rPr>
              <a:t>Scope 2</a:t>
            </a:r>
            <a:endParaRPr lang="ko-KR" altLang="en-US" sz="2400" b="1">
              <a:solidFill>
                <a:srgbClr val="7C9862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03260" y="1410145"/>
            <a:ext cx="178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7C9862"/>
                </a:solidFill>
                <a:latin typeface="Arial Black" panose="020B0A04020102020204" pitchFamily="34" charset="0"/>
              </a:rPr>
              <a:t>Scope 3</a:t>
            </a:r>
          </a:p>
        </p:txBody>
      </p:sp>
      <p:sp>
        <p:nvSpPr>
          <p:cNvPr id="10" name="타원 9"/>
          <p:cNvSpPr/>
          <p:nvPr/>
        </p:nvSpPr>
        <p:spPr>
          <a:xfrm>
            <a:off x="4558979" y="2209084"/>
            <a:ext cx="3181568" cy="3089838"/>
          </a:xfrm>
          <a:prstGeom prst="ellipse">
            <a:avLst/>
          </a:prstGeom>
          <a:solidFill>
            <a:schemeClr val="bg1"/>
          </a:solidFill>
          <a:ln w="190500">
            <a:solidFill>
              <a:srgbClr val="7C98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576B45"/>
                </a:solidFill>
              </a:rPr>
              <a:t>간접 배출</a:t>
            </a:r>
            <a:endParaRPr lang="en-US" altLang="ko-KR" b="1">
              <a:solidFill>
                <a:srgbClr val="576B45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 sz="1600">
                <a:solidFill>
                  <a:schemeClr val="tx1"/>
                </a:solidFill>
              </a:rPr>
              <a:t>기업이 사용하기 위해 구매하는 전기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냉난방 등에서 배출되는 </a:t>
            </a:r>
            <a:endParaRPr lang="en-US" altLang="ko-KR" sz="1600">
              <a:solidFill>
                <a:schemeClr val="tx1"/>
              </a:solidFill>
            </a:endParaRPr>
          </a:p>
          <a:p>
            <a:pPr algn="ctr"/>
            <a:r>
              <a:rPr lang="ko-KR" altLang="en-US" sz="1600">
                <a:solidFill>
                  <a:schemeClr val="tx1"/>
                </a:solidFill>
              </a:rPr>
              <a:t>온실가스 </a:t>
            </a:r>
          </a:p>
        </p:txBody>
      </p:sp>
      <p:sp>
        <p:nvSpPr>
          <p:cNvPr id="11" name="타원 10"/>
          <p:cNvSpPr/>
          <p:nvPr/>
        </p:nvSpPr>
        <p:spPr>
          <a:xfrm>
            <a:off x="8105105" y="2209084"/>
            <a:ext cx="3181568" cy="3089838"/>
          </a:xfrm>
          <a:prstGeom prst="ellipse">
            <a:avLst/>
          </a:prstGeom>
          <a:solidFill>
            <a:schemeClr val="bg1"/>
          </a:solidFill>
          <a:ln w="190500">
            <a:solidFill>
              <a:srgbClr val="7C98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576B45"/>
                </a:solidFill>
              </a:rPr>
              <a:t>외부 배출</a:t>
            </a:r>
            <a:endParaRPr lang="en-US" altLang="ko-KR" b="1">
              <a:solidFill>
                <a:srgbClr val="576B45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 sz="1600">
                <a:solidFill>
                  <a:schemeClr val="tx1"/>
                </a:solidFill>
              </a:rPr>
              <a:t>기업의 가치사슬 </a:t>
            </a:r>
            <a:endParaRPr lang="en-US" altLang="ko-KR" sz="1600">
              <a:solidFill>
                <a:schemeClr val="tx1"/>
              </a:solidFill>
            </a:endParaRPr>
          </a:p>
          <a:p>
            <a:pPr algn="ctr"/>
            <a:r>
              <a:rPr lang="ko-KR" altLang="en-US" sz="1600">
                <a:solidFill>
                  <a:schemeClr val="tx1"/>
                </a:solidFill>
              </a:rPr>
              <a:t>전체에서 배출되는 </a:t>
            </a:r>
            <a:endParaRPr lang="en-US" altLang="ko-KR" sz="1600">
              <a:solidFill>
                <a:schemeClr val="tx1"/>
              </a:solidFill>
            </a:endParaRPr>
          </a:p>
          <a:p>
            <a:pPr algn="ctr"/>
            <a:r>
              <a:rPr lang="ko-KR" altLang="en-US" sz="1600">
                <a:solidFill>
                  <a:schemeClr val="tx1"/>
                </a:solidFill>
              </a:rPr>
              <a:t>온실가스</a:t>
            </a:r>
          </a:p>
        </p:txBody>
      </p:sp>
    </p:spTree>
    <p:extLst>
      <p:ext uri="{BB962C8B-B14F-4D97-AF65-F5344CB8AC3E}">
        <p14:creationId xmlns:p14="http://schemas.microsoft.com/office/powerpoint/2010/main" val="411126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>
            <a:off x="0" y="4446507"/>
            <a:ext cx="2222500" cy="2423303"/>
          </a:xfrm>
          <a:prstGeom prst="rtTriangle">
            <a:avLst/>
          </a:prstGeom>
          <a:solidFill>
            <a:srgbClr val="CAD6C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52154" y="1529004"/>
            <a:ext cx="243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2800" b="1">
                <a:solidFill>
                  <a:srgbClr val="576B45"/>
                </a:solidFill>
              </a:rPr>
              <a:t>해외 동향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70045" y="4786646"/>
            <a:ext cx="2167581" cy="389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35280" marR="0" indent="-33528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탄소 회계 프로그램 시장</a:t>
            </a:r>
            <a:endParaRPr lang="ko-KR" altLang="en-US" sz="14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rot="10800000" flipH="1">
            <a:off x="-6666" y="-13943"/>
            <a:ext cx="2470043" cy="6883754"/>
          </a:xfrm>
          <a:prstGeom prst="rtTriangle">
            <a:avLst/>
          </a:prstGeom>
          <a:solidFill>
            <a:srgbClr val="A4B892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_x716917424" descr="EMB000054cc19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20" y="2039413"/>
            <a:ext cx="5668334" cy="265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42235" y="2478322"/>
            <a:ext cx="47191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미국은 기업들의 직 간접 온실가스 배출량을 공개</a:t>
            </a:r>
          </a:p>
          <a:p>
            <a:endParaRPr lang="en-US" altLang="ko-KR" sz="1400"/>
          </a:p>
          <a:p>
            <a:endParaRPr lang="ko-KR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해외 기업의 경우 자사와 거래하는 파트너 기업들에게도 </a:t>
            </a:r>
            <a:r>
              <a:rPr lang="en-US" altLang="ko-KR" sz="1400"/>
              <a:t>RE100 </a:t>
            </a:r>
            <a:r>
              <a:rPr lang="ko-KR" altLang="en-US" sz="1400"/>
              <a:t>충족을 요구</a:t>
            </a:r>
          </a:p>
          <a:p>
            <a:endParaRPr lang="en-US" altLang="ko-KR" sz="1400"/>
          </a:p>
          <a:p>
            <a:endParaRPr lang="ko-KR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글로벌 </a:t>
            </a:r>
            <a:r>
              <a:rPr lang="ko-KR" altLang="en-US" sz="1400" err="1"/>
              <a:t>탈탄소화</a:t>
            </a:r>
            <a:r>
              <a:rPr lang="ko-KR" altLang="en-US" sz="1400"/>
              <a:t> 기업 투자규모 </a:t>
            </a:r>
            <a:r>
              <a:rPr lang="en-US" altLang="ko-KR" sz="1400"/>
              <a:t>2</a:t>
            </a:r>
            <a:r>
              <a:rPr lang="ko-KR" altLang="en-US" sz="1400"/>
              <a:t>조 </a:t>
            </a:r>
            <a:r>
              <a:rPr lang="en-US" altLang="ko-KR" sz="1400"/>
              <a:t>3</a:t>
            </a:r>
            <a:r>
              <a:rPr lang="ko-KR" altLang="en-US" sz="1400"/>
              <a:t>천억원</a:t>
            </a:r>
          </a:p>
          <a:p>
            <a:endParaRPr lang="en-US" altLang="ko-KR" sz="1400"/>
          </a:p>
          <a:p>
            <a:endParaRPr lang="ko-KR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탈 </a:t>
            </a:r>
            <a:r>
              <a:rPr lang="ko-KR" altLang="en-US" sz="1400" err="1"/>
              <a:t>탄소화</a:t>
            </a:r>
            <a:r>
              <a:rPr lang="ko-KR" altLang="en-US" sz="1400"/>
              <a:t> 관련 기업의 투자</a:t>
            </a:r>
            <a:r>
              <a:rPr lang="en-US" altLang="ko-KR" sz="1400"/>
              <a:t>, </a:t>
            </a:r>
            <a:r>
              <a:rPr lang="ko-KR" altLang="en-US" sz="1400"/>
              <a:t>가치 급성장</a:t>
            </a:r>
          </a:p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61934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>
            <a:off x="0" y="4446507"/>
            <a:ext cx="2222500" cy="2423303"/>
          </a:xfrm>
          <a:prstGeom prst="rtTriangle">
            <a:avLst/>
          </a:prstGeom>
          <a:solidFill>
            <a:srgbClr val="CAD6C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10800000" flipH="1">
            <a:off x="-6666" y="-13943"/>
            <a:ext cx="2470043" cy="6883754"/>
          </a:xfrm>
          <a:prstGeom prst="rtTriangle">
            <a:avLst/>
          </a:prstGeom>
          <a:solidFill>
            <a:srgbClr val="A4B892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1920" t="7327" r="3120" b="674"/>
          <a:stretch/>
        </p:blipFill>
        <p:spPr>
          <a:xfrm>
            <a:off x="685800" y="1203027"/>
            <a:ext cx="6286215" cy="461674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28429" y="1386129"/>
            <a:ext cx="243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2800" b="1">
                <a:solidFill>
                  <a:srgbClr val="576B45"/>
                </a:solidFill>
              </a:rPr>
              <a:t>국내 동향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16395" y="5883127"/>
            <a:ext cx="4615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2018</a:t>
            </a:r>
            <a:r>
              <a:rPr lang="ko-KR" altLang="en-US" sz="1400"/>
              <a:t>년 대비 </a:t>
            </a:r>
            <a:r>
              <a:rPr lang="en-US" altLang="ko-KR" sz="1400"/>
              <a:t>2050</a:t>
            </a:r>
            <a:r>
              <a:rPr lang="ko-KR" altLang="en-US" sz="1400"/>
              <a:t>년 온실가스 배출량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20608" y="2312919"/>
            <a:ext cx="465608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2050</a:t>
            </a:r>
            <a:r>
              <a:rPr lang="ko-KR" altLang="en-US" sz="1600"/>
              <a:t>년 탄소 중립 달성을 국가 목표로 천명</a:t>
            </a:r>
          </a:p>
          <a:p>
            <a:endParaRPr lang="ko-KR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2021</a:t>
            </a:r>
            <a:r>
              <a:rPr lang="ko-KR" altLang="en-US" sz="1600"/>
              <a:t>년 </a:t>
            </a:r>
            <a:r>
              <a:rPr lang="en-US" altLang="ko-KR" sz="1600"/>
              <a:t>10</a:t>
            </a:r>
            <a:r>
              <a:rPr lang="ko-KR" altLang="en-US" sz="1600"/>
              <a:t>월 탄소중립 시나리오를 발표</a:t>
            </a:r>
          </a:p>
          <a:p>
            <a:endParaRPr lang="ko-KR" altLang="en-US" sz="1600"/>
          </a:p>
          <a:p>
            <a:endParaRPr lang="ko-KR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아직 탄소 회계 소프트웨어를 </a:t>
            </a:r>
            <a:r>
              <a:rPr lang="en-US" altLang="ko-KR" sz="1600"/>
              <a:t>SaaS</a:t>
            </a:r>
            <a:r>
              <a:rPr lang="ko-KR" altLang="en-US" sz="1600"/>
              <a:t>형태로 </a:t>
            </a:r>
          </a:p>
          <a:p>
            <a:r>
              <a:rPr lang="ko-KR" altLang="en-US" sz="1600"/>
              <a:t>    </a:t>
            </a:r>
            <a:r>
              <a:rPr lang="ko-KR" altLang="en-US" sz="1600" err="1"/>
              <a:t>제공하는곳</a:t>
            </a:r>
            <a:r>
              <a:rPr lang="ko-KR" altLang="en-US" sz="1600"/>
              <a:t> </a:t>
            </a:r>
            <a:r>
              <a:rPr lang="en-US" altLang="ko-KR" sz="1600"/>
              <a:t>X</a:t>
            </a:r>
          </a:p>
          <a:p>
            <a:endParaRPr lang="en-US" altLang="ko-KR" sz="1600"/>
          </a:p>
          <a:p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err="1"/>
              <a:t>인하우스</a:t>
            </a:r>
            <a:r>
              <a:rPr lang="ko-KR" altLang="en-US" sz="1600"/>
              <a:t> 기술 </a:t>
            </a:r>
            <a:r>
              <a:rPr lang="en-US" altLang="ko-KR" sz="1600"/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/>
          </a:p>
          <a:p>
            <a:r>
              <a:rPr lang="en-US" altLang="ko-KR" sz="1200"/>
              <a:t>* </a:t>
            </a:r>
            <a:r>
              <a:rPr lang="ko-KR" altLang="en-US" sz="1200" err="1"/>
              <a:t>인하우스</a:t>
            </a:r>
            <a:r>
              <a:rPr lang="ko-KR" altLang="en-US" sz="1200"/>
              <a:t> 기술 </a:t>
            </a:r>
            <a:r>
              <a:rPr lang="en-US" altLang="ko-KR" sz="1200"/>
              <a:t>: </a:t>
            </a:r>
            <a:r>
              <a:rPr lang="ko-KR" altLang="en-US" sz="1200"/>
              <a:t>기업들의 활동에 대한 탄소 배출 데이터를 수집하고 분석할 수 있는 기술</a:t>
            </a:r>
          </a:p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06745" y="1203026"/>
                <a:ext cx="1873654" cy="231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/>
                  <a:t>온실가스 배출량 </a:t>
                </a:r>
                <a:r>
                  <a:rPr lang="en-US" altLang="ko-KR" sz="800"/>
                  <a:t>(</a:t>
                </a:r>
                <a:r>
                  <a:rPr lang="ko-KR" altLang="en-US" sz="800"/>
                  <a:t>단위</a:t>
                </a:r>
                <a:r>
                  <a:rPr lang="en-US" altLang="ko-KR" sz="800"/>
                  <a:t>: </a:t>
                </a:r>
                <a:r>
                  <a:rPr lang="ko-KR" altLang="en-US" sz="800"/>
                  <a:t>백</a:t>
                </a:r>
                <a14:m>
                  <m:oMath xmlns:m="http://schemas.openxmlformats.org/officeDocument/2006/math">
                    <m:r>
                      <a:rPr lang="ko-KR" altLang="en-US" sz="800" i="1">
                        <a:latin typeface="Cambria Math" panose="02040503050406030204" pitchFamily="18" charset="0"/>
                      </a:rPr>
                      <m:t>만</m:t>
                    </m:r>
                    <m:r>
                      <a:rPr lang="ko-KR" altLang="en-US" sz="800" i="1" smtClean="0">
                        <a:latin typeface="Cambria Math" panose="02040503050406030204" pitchFamily="18" charset="0"/>
                      </a:rPr>
                      <m:t>톤</m:t>
                    </m:r>
                    <m:sSub>
                      <m:sSubPr>
                        <m:ctrlPr>
                          <a:rPr lang="en-US" altLang="ko-KR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CO</m:t>
                        </m:r>
                      </m:e>
                      <m: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eq</m:t>
                        </m:r>
                      </m:sub>
                    </m:sSub>
                  </m:oMath>
                </a14:m>
                <a:r>
                  <a:rPr lang="en-US" altLang="ko-KR" sz="800"/>
                  <a:t>)</a:t>
                </a:r>
                <a:endParaRPr lang="ko-KR" altLang="en-US" sz="80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45" y="1203026"/>
                <a:ext cx="1873654" cy="2315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495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7300711" y="464612"/>
            <a:ext cx="13079" cy="5857725"/>
          </a:xfrm>
          <a:prstGeom prst="line">
            <a:avLst/>
          </a:prstGeom>
          <a:ln w="6350">
            <a:solidFill>
              <a:srgbClr val="A4B8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5645783" y="4457699"/>
            <a:ext cx="1386708" cy="1845641"/>
            <a:chOff x="5633083" y="4165599"/>
            <a:chExt cx="1386708" cy="1845641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5633083" y="4165599"/>
              <a:ext cx="1386708" cy="1845641"/>
            </a:xfrm>
            <a:prstGeom prst="roundRect">
              <a:avLst>
                <a:gd name="adj" fmla="val 1177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736160" y="5399641"/>
              <a:ext cx="1199750" cy="4836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>
                  <a:solidFill>
                    <a:srgbClr val="7C9862"/>
                  </a:solidFill>
                </a:rPr>
                <a:t>Data</a:t>
              </a:r>
              <a:endParaRPr lang="ko-KR" altLang="en-US" sz="2400" b="1">
                <a:solidFill>
                  <a:srgbClr val="7C9862"/>
                </a:solidFill>
              </a:endParaRPr>
            </a:p>
          </p:txBody>
        </p:sp>
        <p:pic>
          <p:nvPicPr>
            <p:cNvPr id="10" name="그래픽 40" descr="남자">
              <a:extLst>
                <a:ext uri="{FF2B5EF4-FFF2-40B4-BE49-F238E27FC236}">
                  <a16:creationId xmlns:a16="http://schemas.microsoft.com/office/drawing/2014/main" id="{2969953F-36CC-F7EE-0E2F-E29304271F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-1" r="-2513" b="62607"/>
            <a:stretch/>
          </p:blipFill>
          <p:spPr>
            <a:xfrm>
              <a:off x="5736160" y="4324554"/>
              <a:ext cx="1083571" cy="408946"/>
            </a:xfrm>
            <a:prstGeom prst="rect">
              <a:avLst/>
            </a:prstGeom>
          </p:spPr>
        </p:pic>
        <p:sp>
          <p:nvSpPr>
            <p:cNvPr id="12" name="갈매기형 수장 11"/>
            <p:cNvSpPr/>
            <p:nvPr/>
          </p:nvSpPr>
          <p:spPr>
            <a:xfrm rot="5400000">
              <a:off x="6265852" y="5206986"/>
              <a:ext cx="121171" cy="179086"/>
            </a:xfrm>
            <a:prstGeom prst="chevron">
              <a:avLst>
                <a:gd name="adj" fmla="val 57576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736161" y="4812928"/>
              <a:ext cx="1199750" cy="4836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ko-KR" altLang="en-US" sz="1400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6357874" y="4520947"/>
              <a:ext cx="353117" cy="315674"/>
              <a:chOff x="5194301" y="695325"/>
              <a:chExt cx="581025" cy="569913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37" name="Freeform 49"/>
              <p:cNvSpPr>
                <a:spLocks/>
              </p:cNvSpPr>
              <p:nvPr/>
            </p:nvSpPr>
            <p:spPr bwMode="auto">
              <a:xfrm>
                <a:off x="5695951" y="1082675"/>
                <a:ext cx="79375" cy="76200"/>
              </a:xfrm>
              <a:custGeom>
                <a:avLst/>
                <a:gdLst>
                  <a:gd name="T0" fmla="*/ 20 w 27"/>
                  <a:gd name="T1" fmla="*/ 5 h 26"/>
                  <a:gd name="T2" fmla="*/ 13 w 27"/>
                  <a:gd name="T3" fmla="*/ 0 h 26"/>
                  <a:gd name="T4" fmla="*/ 0 w 27"/>
                  <a:gd name="T5" fmla="*/ 16 h 26"/>
                  <a:gd name="T6" fmla="*/ 6 w 27"/>
                  <a:gd name="T7" fmla="*/ 21 h 26"/>
                  <a:gd name="T8" fmla="*/ 24 w 27"/>
                  <a:gd name="T9" fmla="*/ 22 h 26"/>
                  <a:gd name="T10" fmla="*/ 20 w 27"/>
                  <a:gd name="T11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26">
                    <a:moveTo>
                      <a:pt x="20" y="5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12" y="26"/>
                      <a:pt x="20" y="26"/>
                      <a:pt x="24" y="22"/>
                    </a:cubicBezTo>
                    <a:cubicBezTo>
                      <a:pt x="27" y="17"/>
                      <a:pt x="26" y="10"/>
                      <a:pt x="2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50"/>
              <p:cNvSpPr>
                <a:spLocks/>
              </p:cNvSpPr>
              <p:nvPr/>
            </p:nvSpPr>
            <p:spPr bwMode="auto">
              <a:xfrm>
                <a:off x="5456238" y="892175"/>
                <a:ext cx="269875" cy="231775"/>
              </a:xfrm>
              <a:custGeom>
                <a:avLst/>
                <a:gdLst>
                  <a:gd name="T0" fmla="*/ 92 w 92"/>
                  <a:gd name="T1" fmla="*/ 63 h 79"/>
                  <a:gd name="T2" fmla="*/ 26 w 92"/>
                  <a:gd name="T3" fmla="*/ 9 h 79"/>
                  <a:gd name="T4" fmla="*/ 1 w 92"/>
                  <a:gd name="T5" fmla="*/ 2 h 79"/>
                  <a:gd name="T6" fmla="*/ 12 w 92"/>
                  <a:gd name="T7" fmla="*/ 25 h 79"/>
                  <a:gd name="T8" fmla="*/ 79 w 92"/>
                  <a:gd name="T9" fmla="*/ 79 h 79"/>
                  <a:gd name="T10" fmla="*/ 85 w 92"/>
                  <a:gd name="T11" fmla="*/ 71 h 79"/>
                  <a:gd name="T12" fmla="*/ 85 w 92"/>
                  <a:gd name="T13" fmla="*/ 71 h 79"/>
                  <a:gd name="T14" fmla="*/ 92 w 92"/>
                  <a:gd name="T15" fmla="*/ 6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79">
                    <a:moveTo>
                      <a:pt x="92" y="63"/>
                    </a:move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5" y="0"/>
                      <a:pt x="1" y="2"/>
                    </a:cubicBezTo>
                    <a:cubicBezTo>
                      <a:pt x="0" y="4"/>
                      <a:pt x="12" y="25"/>
                      <a:pt x="12" y="25"/>
                    </a:cubicBezTo>
                    <a:cubicBezTo>
                      <a:pt x="79" y="79"/>
                      <a:pt x="79" y="79"/>
                      <a:pt x="79" y="79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lnTo>
                      <a:pt x="92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51"/>
              <p:cNvSpPr>
                <a:spLocks/>
              </p:cNvSpPr>
              <p:nvPr/>
            </p:nvSpPr>
            <p:spPr bwMode="auto">
              <a:xfrm>
                <a:off x="5197476" y="1062038"/>
                <a:ext cx="442913" cy="203200"/>
              </a:xfrm>
              <a:custGeom>
                <a:avLst/>
                <a:gdLst>
                  <a:gd name="T0" fmla="*/ 0 w 151"/>
                  <a:gd name="T1" fmla="*/ 67 h 69"/>
                  <a:gd name="T2" fmla="*/ 1 w 151"/>
                  <a:gd name="T3" fmla="*/ 68 h 69"/>
                  <a:gd name="T4" fmla="*/ 3 w 151"/>
                  <a:gd name="T5" fmla="*/ 69 h 69"/>
                  <a:gd name="T6" fmla="*/ 4 w 151"/>
                  <a:gd name="T7" fmla="*/ 69 h 69"/>
                  <a:gd name="T8" fmla="*/ 149 w 151"/>
                  <a:gd name="T9" fmla="*/ 34 h 69"/>
                  <a:gd name="T10" fmla="*/ 151 w 151"/>
                  <a:gd name="T11" fmla="*/ 33 h 69"/>
                  <a:gd name="T12" fmla="*/ 90 w 151"/>
                  <a:gd name="T13" fmla="*/ 0 h 69"/>
                  <a:gd name="T14" fmla="*/ 0 w 151"/>
                  <a:gd name="T15" fmla="*/ 6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1" h="69">
                    <a:moveTo>
                      <a:pt x="0" y="67"/>
                    </a:moveTo>
                    <a:cubicBezTo>
                      <a:pt x="0" y="67"/>
                      <a:pt x="0" y="68"/>
                      <a:pt x="1" y="68"/>
                    </a:cubicBezTo>
                    <a:cubicBezTo>
                      <a:pt x="1" y="68"/>
                      <a:pt x="2" y="69"/>
                      <a:pt x="3" y="69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149" y="34"/>
                      <a:pt x="149" y="34"/>
                      <a:pt x="149" y="34"/>
                    </a:cubicBezTo>
                    <a:cubicBezTo>
                      <a:pt x="150" y="34"/>
                      <a:pt x="151" y="34"/>
                      <a:pt x="151" y="33"/>
                    </a:cubicBezTo>
                    <a:cubicBezTo>
                      <a:pt x="90" y="0"/>
                      <a:pt x="90" y="0"/>
                      <a:pt x="90" y="0"/>
                    </a:cubicBez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52"/>
              <p:cNvSpPr>
                <a:spLocks noEditPoints="1"/>
              </p:cNvSpPr>
              <p:nvPr/>
            </p:nvSpPr>
            <p:spPr bwMode="auto">
              <a:xfrm>
                <a:off x="5194301" y="695325"/>
                <a:ext cx="449263" cy="534988"/>
              </a:xfrm>
              <a:custGeom>
                <a:avLst/>
                <a:gdLst>
                  <a:gd name="T0" fmla="*/ 93 w 153"/>
                  <a:gd name="T1" fmla="*/ 116 h 182"/>
                  <a:gd name="T2" fmla="*/ 153 w 153"/>
                  <a:gd name="T3" fmla="*/ 150 h 182"/>
                  <a:gd name="T4" fmla="*/ 153 w 153"/>
                  <a:gd name="T5" fmla="*/ 138 h 182"/>
                  <a:gd name="T6" fmla="*/ 99 w 153"/>
                  <a:gd name="T7" fmla="*/ 94 h 182"/>
                  <a:gd name="T8" fmla="*/ 99 w 153"/>
                  <a:gd name="T9" fmla="*/ 94 h 182"/>
                  <a:gd name="T10" fmla="*/ 87 w 153"/>
                  <a:gd name="T11" fmla="*/ 68 h 182"/>
                  <a:gd name="T12" fmla="*/ 87 w 153"/>
                  <a:gd name="T13" fmla="*/ 67 h 182"/>
                  <a:gd name="T14" fmla="*/ 89 w 153"/>
                  <a:gd name="T15" fmla="*/ 66 h 182"/>
                  <a:gd name="T16" fmla="*/ 91 w 153"/>
                  <a:gd name="T17" fmla="*/ 66 h 182"/>
                  <a:gd name="T18" fmla="*/ 116 w 153"/>
                  <a:gd name="T19" fmla="*/ 74 h 182"/>
                  <a:gd name="T20" fmla="*/ 116 w 153"/>
                  <a:gd name="T21" fmla="*/ 74 h 182"/>
                  <a:gd name="T22" fmla="*/ 153 w 153"/>
                  <a:gd name="T23" fmla="*/ 104 h 182"/>
                  <a:gd name="T24" fmla="*/ 153 w 153"/>
                  <a:gd name="T25" fmla="*/ 4 h 182"/>
                  <a:gd name="T26" fmla="*/ 149 w 153"/>
                  <a:gd name="T27" fmla="*/ 0 h 182"/>
                  <a:gd name="T28" fmla="*/ 4 w 153"/>
                  <a:gd name="T29" fmla="*/ 0 h 182"/>
                  <a:gd name="T30" fmla="*/ 0 w 153"/>
                  <a:gd name="T31" fmla="*/ 4 h 182"/>
                  <a:gd name="T32" fmla="*/ 0 w 153"/>
                  <a:gd name="T33" fmla="*/ 182 h 182"/>
                  <a:gd name="T34" fmla="*/ 88 w 153"/>
                  <a:gd name="T35" fmla="*/ 117 h 182"/>
                  <a:gd name="T36" fmla="*/ 93 w 153"/>
                  <a:gd name="T37" fmla="*/ 116 h 182"/>
                  <a:gd name="T38" fmla="*/ 31 w 153"/>
                  <a:gd name="T39" fmla="*/ 21 h 182"/>
                  <a:gd name="T40" fmla="*/ 116 w 153"/>
                  <a:gd name="T41" fmla="*/ 21 h 182"/>
                  <a:gd name="T42" fmla="*/ 120 w 153"/>
                  <a:gd name="T43" fmla="*/ 25 h 182"/>
                  <a:gd name="T44" fmla="*/ 116 w 153"/>
                  <a:gd name="T45" fmla="*/ 29 h 182"/>
                  <a:gd name="T46" fmla="*/ 31 w 153"/>
                  <a:gd name="T47" fmla="*/ 29 h 182"/>
                  <a:gd name="T48" fmla="*/ 27 w 153"/>
                  <a:gd name="T49" fmla="*/ 25 h 182"/>
                  <a:gd name="T50" fmla="*/ 31 w 153"/>
                  <a:gd name="T51" fmla="*/ 21 h 182"/>
                  <a:gd name="T52" fmla="*/ 31 w 153"/>
                  <a:gd name="T53" fmla="*/ 48 h 182"/>
                  <a:gd name="T54" fmla="*/ 116 w 153"/>
                  <a:gd name="T55" fmla="*/ 48 h 182"/>
                  <a:gd name="T56" fmla="*/ 120 w 153"/>
                  <a:gd name="T57" fmla="*/ 52 h 182"/>
                  <a:gd name="T58" fmla="*/ 116 w 153"/>
                  <a:gd name="T59" fmla="*/ 56 h 182"/>
                  <a:gd name="T60" fmla="*/ 31 w 153"/>
                  <a:gd name="T61" fmla="*/ 56 h 182"/>
                  <a:gd name="T62" fmla="*/ 27 w 153"/>
                  <a:gd name="T63" fmla="*/ 52 h 182"/>
                  <a:gd name="T64" fmla="*/ 31 w 153"/>
                  <a:gd name="T65" fmla="*/ 48 h 182"/>
                  <a:gd name="T66" fmla="*/ 31 w 153"/>
                  <a:gd name="T67" fmla="*/ 76 h 182"/>
                  <a:gd name="T68" fmla="*/ 86 w 153"/>
                  <a:gd name="T69" fmla="*/ 76 h 182"/>
                  <a:gd name="T70" fmla="*/ 90 w 153"/>
                  <a:gd name="T71" fmla="*/ 80 h 182"/>
                  <a:gd name="T72" fmla="*/ 86 w 153"/>
                  <a:gd name="T73" fmla="*/ 84 h 182"/>
                  <a:gd name="T74" fmla="*/ 31 w 153"/>
                  <a:gd name="T75" fmla="*/ 84 h 182"/>
                  <a:gd name="T76" fmla="*/ 27 w 153"/>
                  <a:gd name="T77" fmla="*/ 80 h 182"/>
                  <a:gd name="T78" fmla="*/ 31 w 153"/>
                  <a:gd name="T79" fmla="*/ 76 h 182"/>
                  <a:gd name="T80" fmla="*/ 27 w 153"/>
                  <a:gd name="T81" fmla="*/ 107 h 182"/>
                  <a:gd name="T82" fmla="*/ 31 w 153"/>
                  <a:gd name="T83" fmla="*/ 103 h 182"/>
                  <a:gd name="T84" fmla="*/ 103 w 153"/>
                  <a:gd name="T85" fmla="*/ 103 h 182"/>
                  <a:gd name="T86" fmla="*/ 107 w 153"/>
                  <a:gd name="T87" fmla="*/ 107 h 182"/>
                  <a:gd name="T88" fmla="*/ 103 w 153"/>
                  <a:gd name="T89" fmla="*/ 111 h 182"/>
                  <a:gd name="T90" fmla="*/ 31 w 153"/>
                  <a:gd name="T91" fmla="*/ 111 h 182"/>
                  <a:gd name="T92" fmla="*/ 27 w 153"/>
                  <a:gd name="T93" fmla="*/ 10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3" h="182">
                    <a:moveTo>
                      <a:pt x="93" y="116"/>
                    </a:moveTo>
                    <a:cubicBezTo>
                      <a:pt x="153" y="150"/>
                      <a:pt x="153" y="150"/>
                      <a:pt x="153" y="150"/>
                    </a:cubicBezTo>
                    <a:cubicBezTo>
                      <a:pt x="153" y="138"/>
                      <a:pt x="153" y="138"/>
                      <a:pt x="153" y="138"/>
                    </a:cubicBezTo>
                    <a:cubicBezTo>
                      <a:pt x="99" y="94"/>
                      <a:pt x="99" y="94"/>
                      <a:pt x="99" y="94"/>
                    </a:cubicBezTo>
                    <a:cubicBezTo>
                      <a:pt x="99" y="94"/>
                      <a:pt x="99" y="94"/>
                      <a:pt x="99" y="94"/>
                    </a:cubicBezTo>
                    <a:cubicBezTo>
                      <a:pt x="86" y="72"/>
                      <a:pt x="87" y="69"/>
                      <a:pt x="87" y="68"/>
                    </a:cubicBezTo>
                    <a:cubicBezTo>
                      <a:pt x="87" y="67"/>
                      <a:pt x="87" y="67"/>
                      <a:pt x="87" y="67"/>
                    </a:cubicBezTo>
                    <a:cubicBezTo>
                      <a:pt x="89" y="66"/>
                      <a:pt x="89" y="66"/>
                      <a:pt x="89" y="66"/>
                    </a:cubicBezTo>
                    <a:cubicBezTo>
                      <a:pt x="89" y="66"/>
                      <a:pt x="90" y="66"/>
                      <a:pt x="91" y="66"/>
                    </a:cubicBezTo>
                    <a:cubicBezTo>
                      <a:pt x="98" y="66"/>
                      <a:pt x="114" y="73"/>
                      <a:pt x="116" y="74"/>
                    </a:cubicBezTo>
                    <a:cubicBezTo>
                      <a:pt x="116" y="74"/>
                      <a:pt x="116" y="74"/>
                      <a:pt x="116" y="74"/>
                    </a:cubicBezTo>
                    <a:cubicBezTo>
                      <a:pt x="153" y="104"/>
                      <a:pt x="153" y="104"/>
                      <a:pt x="153" y="104"/>
                    </a:cubicBezTo>
                    <a:cubicBezTo>
                      <a:pt x="153" y="4"/>
                      <a:pt x="153" y="4"/>
                      <a:pt x="153" y="4"/>
                    </a:cubicBezTo>
                    <a:cubicBezTo>
                      <a:pt x="153" y="2"/>
                      <a:pt x="152" y="0"/>
                      <a:pt x="14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88" y="117"/>
                      <a:pt x="88" y="117"/>
                      <a:pt x="88" y="117"/>
                    </a:cubicBezTo>
                    <a:cubicBezTo>
                      <a:pt x="90" y="116"/>
                      <a:pt x="91" y="116"/>
                      <a:pt x="93" y="116"/>
                    </a:cubicBezTo>
                    <a:close/>
                    <a:moveTo>
                      <a:pt x="31" y="21"/>
                    </a:moveTo>
                    <a:cubicBezTo>
                      <a:pt x="116" y="21"/>
                      <a:pt x="116" y="21"/>
                      <a:pt x="116" y="21"/>
                    </a:cubicBezTo>
                    <a:cubicBezTo>
                      <a:pt x="118" y="21"/>
                      <a:pt x="120" y="23"/>
                      <a:pt x="120" y="25"/>
                    </a:cubicBezTo>
                    <a:cubicBezTo>
                      <a:pt x="120" y="28"/>
                      <a:pt x="118" y="29"/>
                      <a:pt x="116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29" y="29"/>
                      <a:pt x="27" y="28"/>
                      <a:pt x="27" y="25"/>
                    </a:cubicBezTo>
                    <a:cubicBezTo>
                      <a:pt x="27" y="23"/>
                      <a:pt x="29" y="21"/>
                      <a:pt x="31" y="21"/>
                    </a:cubicBezTo>
                    <a:close/>
                    <a:moveTo>
                      <a:pt x="31" y="48"/>
                    </a:moveTo>
                    <a:cubicBezTo>
                      <a:pt x="116" y="48"/>
                      <a:pt x="116" y="48"/>
                      <a:pt x="116" y="48"/>
                    </a:cubicBezTo>
                    <a:cubicBezTo>
                      <a:pt x="118" y="48"/>
                      <a:pt x="120" y="50"/>
                      <a:pt x="120" y="52"/>
                    </a:cubicBezTo>
                    <a:cubicBezTo>
                      <a:pt x="120" y="55"/>
                      <a:pt x="118" y="56"/>
                      <a:pt x="116" y="56"/>
                    </a:cubicBezTo>
                    <a:cubicBezTo>
                      <a:pt x="31" y="56"/>
                      <a:pt x="31" y="56"/>
                      <a:pt x="31" y="56"/>
                    </a:cubicBezTo>
                    <a:cubicBezTo>
                      <a:pt x="29" y="56"/>
                      <a:pt x="27" y="55"/>
                      <a:pt x="27" y="52"/>
                    </a:cubicBezTo>
                    <a:cubicBezTo>
                      <a:pt x="27" y="50"/>
                      <a:pt x="29" y="48"/>
                      <a:pt x="31" y="48"/>
                    </a:cubicBezTo>
                    <a:close/>
                    <a:moveTo>
                      <a:pt x="31" y="76"/>
                    </a:moveTo>
                    <a:cubicBezTo>
                      <a:pt x="86" y="76"/>
                      <a:pt x="86" y="76"/>
                      <a:pt x="86" y="76"/>
                    </a:cubicBezTo>
                    <a:cubicBezTo>
                      <a:pt x="88" y="76"/>
                      <a:pt x="90" y="77"/>
                      <a:pt x="90" y="80"/>
                    </a:cubicBezTo>
                    <a:cubicBezTo>
                      <a:pt x="90" y="82"/>
                      <a:pt x="88" y="84"/>
                      <a:pt x="86" y="84"/>
                    </a:cubicBezTo>
                    <a:cubicBezTo>
                      <a:pt x="31" y="84"/>
                      <a:pt x="31" y="84"/>
                      <a:pt x="31" y="84"/>
                    </a:cubicBezTo>
                    <a:cubicBezTo>
                      <a:pt x="29" y="84"/>
                      <a:pt x="27" y="82"/>
                      <a:pt x="27" y="80"/>
                    </a:cubicBezTo>
                    <a:cubicBezTo>
                      <a:pt x="27" y="77"/>
                      <a:pt x="29" y="76"/>
                      <a:pt x="31" y="76"/>
                    </a:cubicBezTo>
                    <a:close/>
                    <a:moveTo>
                      <a:pt x="27" y="107"/>
                    </a:moveTo>
                    <a:cubicBezTo>
                      <a:pt x="27" y="105"/>
                      <a:pt x="29" y="103"/>
                      <a:pt x="31" y="103"/>
                    </a:cubicBezTo>
                    <a:cubicBezTo>
                      <a:pt x="103" y="103"/>
                      <a:pt x="103" y="103"/>
                      <a:pt x="103" y="103"/>
                    </a:cubicBezTo>
                    <a:cubicBezTo>
                      <a:pt x="105" y="103"/>
                      <a:pt x="107" y="105"/>
                      <a:pt x="107" y="107"/>
                    </a:cubicBezTo>
                    <a:cubicBezTo>
                      <a:pt x="107" y="109"/>
                      <a:pt x="105" y="111"/>
                      <a:pt x="103" y="111"/>
                    </a:cubicBezTo>
                    <a:cubicBezTo>
                      <a:pt x="31" y="111"/>
                      <a:pt x="31" y="111"/>
                      <a:pt x="31" y="111"/>
                    </a:cubicBezTo>
                    <a:cubicBezTo>
                      <a:pt x="29" y="111"/>
                      <a:pt x="27" y="109"/>
                      <a:pt x="2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6" name="TextBox 55"/>
          <p:cNvSpPr txBox="1"/>
          <p:nvPr/>
        </p:nvSpPr>
        <p:spPr>
          <a:xfrm>
            <a:off x="7632062" y="195051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rgbClr val="7C9862"/>
                </a:solidFill>
              </a:rPr>
              <a:t>탄소 배출량 조사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81349" y="2696717"/>
            <a:ext cx="44205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기업 이용자가 탄소 배출 계산 설문을 통해 </a:t>
            </a:r>
            <a:r>
              <a:rPr lang="en-US" altLang="ko-KR" sz="1400"/>
              <a:t>input data</a:t>
            </a:r>
            <a:r>
              <a:rPr lang="ko-KR" altLang="en-US" sz="1400"/>
              <a:t>를 입력</a:t>
            </a:r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회사 정보 및 수송수단</a:t>
            </a:r>
            <a:r>
              <a:rPr lang="en-US" altLang="ko-KR" sz="1400"/>
              <a:t>, </a:t>
            </a:r>
            <a:r>
              <a:rPr lang="ko-KR" altLang="en-US" sz="1400"/>
              <a:t>건물</a:t>
            </a:r>
            <a:r>
              <a:rPr lang="en-US" altLang="ko-KR" sz="1400"/>
              <a:t>, </a:t>
            </a:r>
            <a:r>
              <a:rPr lang="ko-KR" altLang="en-US" sz="1400" err="1"/>
              <a:t>소비등</a:t>
            </a:r>
            <a:r>
              <a:rPr lang="ko-KR" altLang="en-US" sz="1400"/>
              <a:t> </a:t>
            </a:r>
            <a:r>
              <a:rPr lang="en-US" altLang="ko-KR" sz="1400"/>
              <a:t>scope 1, 2, 3</a:t>
            </a:r>
            <a:r>
              <a:rPr lang="ko-KR" altLang="en-US" sz="1400"/>
              <a:t> 배출을 측정할 수 있는 데이터 입력</a:t>
            </a:r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955" y="827921"/>
            <a:ext cx="5117000" cy="547541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50800" dir="3600000" algn="ctr" rotWithShape="0">
              <a:srgbClr val="000000">
                <a:alpha val="8000"/>
              </a:srgbClr>
            </a:outerShdw>
          </a:effectLst>
        </p:spPr>
      </p:pic>
      <p:sp>
        <p:nvSpPr>
          <p:cNvPr id="61" name="TextBox 60"/>
          <p:cNvSpPr txBox="1"/>
          <p:nvPr/>
        </p:nvSpPr>
        <p:spPr>
          <a:xfrm>
            <a:off x="329955" y="464612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example</a:t>
            </a:r>
            <a:endParaRPr lang="ko-KR" altLang="en-US" sz="11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66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1434</Words>
  <Application>Microsoft Office PowerPoint</Application>
  <PresentationFormat>와이드스크린</PresentationFormat>
  <Paragraphs>224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Apple SD Gothic Neo</vt:lpstr>
      <vt:lpstr>等线</vt:lpstr>
      <vt:lpstr>나눔고딕</vt:lpstr>
      <vt:lpstr>Malgun Gothic</vt:lpstr>
      <vt:lpstr>Malgun Gothic</vt:lpstr>
      <vt:lpstr>한컴바탕</vt:lpstr>
      <vt:lpstr>함초롬바탕</vt:lpstr>
      <vt:lpstr>Arial</vt:lpstr>
      <vt:lpstr>Arial Black</vt:lpstr>
      <vt:lpstr>Cambria Math</vt:lpstr>
      <vt:lpstr>Office 테마</vt:lpstr>
      <vt:lpstr>기업 탄소 발자국 추적  프로그램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탄소 배출량 시각화 과제</dc:title>
  <dc:creator>user</dc:creator>
  <cp:lastModifiedBy>user</cp:lastModifiedBy>
  <cp:revision>17</cp:revision>
  <dcterms:created xsi:type="dcterms:W3CDTF">2022-09-07T11:16:38Z</dcterms:created>
  <dcterms:modified xsi:type="dcterms:W3CDTF">2022-09-17T09:22:52Z</dcterms:modified>
</cp:coreProperties>
</file>