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72"/>
    <p:restoredTop sz="96281"/>
  </p:normalViewPr>
  <p:slideViewPr>
    <p:cSldViewPr snapToGrid="0" snapToObjects="1">
      <p:cViewPr varScale="1">
        <p:scale>
          <a:sx n="66" d="100"/>
          <a:sy n="66" d="100"/>
        </p:scale>
        <p:origin x="192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6F79-CC70-AC49-BDA1-FB56CA1D5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Viva pro (2021.02.17)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E5137-406E-2A45-A9A6-801A7A0C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이혁준</a:t>
            </a:r>
            <a:r>
              <a:rPr kumimoji="1" lang="ko-KR" altLang="en-US" dirty="0"/>
              <a:t> 교수님</a:t>
            </a:r>
            <a:endParaRPr kumimoji="1" lang="en-US" altLang="ko-KR" dirty="0"/>
          </a:p>
          <a:p>
            <a:r>
              <a:rPr kumimoji="1" lang="ko-KR" altLang="en-US" dirty="0"/>
              <a:t>이지훈 조교님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877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16532-F796-8F4D-9F36-1D0C91E7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F52F6-7230-274C-9AAA-75611E6B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Hyperparameter </a:t>
            </a:r>
            <a:r>
              <a:rPr kumimoji="1" lang="ko-KR" altLang="en-US" dirty="0"/>
              <a:t>수정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Batch size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F1</a:t>
            </a:r>
            <a:r>
              <a:rPr kumimoji="1" lang="ko-KR" altLang="en-US" dirty="0"/>
              <a:t> 값의 관계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말뭉치 태그 보충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개체명</a:t>
            </a:r>
            <a:r>
              <a:rPr kumimoji="1" lang="ko-KR" altLang="en-US" dirty="0"/>
              <a:t> 인식 관련 서비스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9684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2C90-464B-BA4D-AB6F-48A74708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48" y="560333"/>
            <a:ext cx="9601200" cy="1485900"/>
          </a:xfrm>
        </p:spPr>
        <p:txBody>
          <a:bodyPr/>
          <a:lstStyle/>
          <a:p>
            <a:r>
              <a:rPr kumimoji="1" lang="en-US" altLang="ko-Kore-KR" dirty="0"/>
              <a:t>Epoch </a:t>
            </a:r>
            <a:r>
              <a:rPr kumimoji="1" lang="ko-KR" altLang="en-US" dirty="0"/>
              <a:t>수정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C5E96C-C5D8-634D-9B32-43AA0324E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303" y="2046233"/>
            <a:ext cx="5644055" cy="335165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0D2AA5-9D74-DD4A-B65A-3F175CB5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75" y="2046234"/>
            <a:ext cx="5644055" cy="33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5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2C90-464B-BA4D-AB6F-48A74708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41" y="567559"/>
            <a:ext cx="9601200" cy="1485900"/>
          </a:xfrm>
        </p:spPr>
        <p:txBody>
          <a:bodyPr/>
          <a:lstStyle/>
          <a:p>
            <a:r>
              <a:rPr kumimoji="1" lang="en-US" altLang="ko-Kore-KR" dirty="0"/>
              <a:t>Train Batch size </a:t>
            </a:r>
            <a:r>
              <a:rPr kumimoji="1" lang="ko-KR" altLang="en-US" dirty="0"/>
              <a:t>수정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A56A18A-8347-7346-822C-DBE43EAE0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47" y="1638300"/>
            <a:ext cx="5586248" cy="35814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03CB35-6F50-AF43-9011-B8FCF5CB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26" y="1649468"/>
            <a:ext cx="5665074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2C90-464B-BA4D-AB6F-48A74708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683172"/>
            <a:ext cx="9601200" cy="1485900"/>
          </a:xfrm>
        </p:spPr>
        <p:txBody>
          <a:bodyPr/>
          <a:lstStyle/>
          <a:p>
            <a:r>
              <a:rPr kumimoji="1" lang="en-US" altLang="ko-Kore-KR" dirty="0"/>
              <a:t>Evaluation Batch size </a:t>
            </a:r>
            <a:r>
              <a:rPr kumimoji="1" lang="ko-KR" altLang="en-US" dirty="0"/>
              <a:t>수정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EB242C6-E6EC-AF4F-98AD-125251E83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1686845"/>
            <a:ext cx="5749159" cy="348431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24EFED-EF28-EF4F-971C-315C1709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51" y="1686845"/>
            <a:ext cx="5557345" cy="34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8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67061-44E1-DF4D-98C7-DD8DE5DF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Batch size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F1</a:t>
            </a:r>
            <a:r>
              <a:rPr kumimoji="1" lang="ko-KR" altLang="en-US" dirty="0"/>
              <a:t> 값의 관계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31325-34BB-2442-99A8-C204AD37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Fine-tuning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discriminator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ore-KR" dirty="0"/>
              <a:t>Generator, Discriminator </a:t>
            </a:r>
            <a:r>
              <a:rPr kumimoji="1" lang="ko-KR" altLang="en-US" dirty="0"/>
              <a:t>가중치 공유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ore-KR" dirty="0"/>
              <a:t>Batch size </a:t>
            </a:r>
            <a:r>
              <a:rPr kumimoji="1" lang="ko-KR" altLang="en-US" dirty="0"/>
              <a:t>의 크기에 따라 가중치 업데이트 주기 결정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9129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A0F1-5056-A744-A51C-4FF16AD2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Classification layer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9841B-8295-3745-B381-6BBADB00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39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83DE8-A211-7E45-9649-819E0CB5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말뭉치 태그 보충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C0724-AB71-8147-8F22-5D316D5C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9668"/>
            <a:ext cx="9601200" cy="4908332"/>
          </a:xfrm>
        </p:spPr>
        <p:txBody>
          <a:bodyPr/>
          <a:lstStyle/>
          <a:p>
            <a:r>
              <a:rPr kumimoji="1" lang="ko-KR" altLang="en-US" dirty="0"/>
              <a:t>기존 문장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131620</a:t>
            </a:r>
            <a:r>
              <a:rPr kumimoji="1" lang="ko-KR" altLang="en-US" dirty="0"/>
              <a:t> 문장</a:t>
            </a:r>
            <a:endParaRPr kumimoji="1" lang="en-US" altLang="ko-KR" dirty="0"/>
          </a:p>
          <a:p>
            <a:r>
              <a:rPr kumimoji="1" lang="en-US" altLang="ko-Kore-KR" dirty="0"/>
              <a:t>PT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TR, FD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관련 추가 문장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15726</a:t>
            </a:r>
            <a:r>
              <a:rPr kumimoji="1" lang="ko-KR" altLang="en-US" dirty="0"/>
              <a:t> 문장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기존 </a:t>
            </a:r>
            <a:r>
              <a:rPr kumimoji="1" lang="en-US" altLang="ko-KR" dirty="0"/>
              <a:t>PT </a:t>
            </a:r>
            <a:r>
              <a:rPr kumimoji="1" lang="ko-KR" altLang="en-US" dirty="0"/>
              <a:t>태그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</a:p>
          <a:p>
            <a:r>
              <a:rPr kumimoji="1" lang="ko-KR" altLang="en-US" dirty="0"/>
              <a:t>추가된 </a:t>
            </a:r>
            <a:r>
              <a:rPr kumimoji="1" lang="en-US" altLang="ko-KR" dirty="0"/>
              <a:t>PT </a:t>
            </a:r>
            <a:r>
              <a:rPr kumimoji="1" lang="ko-KR" altLang="en-US" dirty="0"/>
              <a:t>태그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3260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기존 </a:t>
            </a:r>
            <a:r>
              <a:rPr kumimoji="1" lang="en-US" altLang="ko-KR" dirty="0"/>
              <a:t>TR </a:t>
            </a:r>
            <a:r>
              <a:rPr kumimoji="1" lang="ko-KR" altLang="en-US" dirty="0"/>
              <a:t>태그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143</a:t>
            </a:r>
          </a:p>
          <a:p>
            <a:r>
              <a:rPr kumimoji="1" lang="ko-KR" altLang="en-US" dirty="0"/>
              <a:t>추가된 </a:t>
            </a:r>
            <a:r>
              <a:rPr kumimoji="1" lang="en-US" altLang="ko-KR" dirty="0"/>
              <a:t>TR</a:t>
            </a:r>
            <a:r>
              <a:rPr kumimoji="1" lang="ko-KR" altLang="en-US" dirty="0"/>
              <a:t> 태그 수 </a:t>
            </a:r>
            <a:r>
              <a:rPr kumimoji="1" lang="en-US" altLang="ko-KR" dirty="0"/>
              <a:t>: 1410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기존 </a:t>
            </a:r>
            <a:r>
              <a:rPr kumimoji="1" lang="en-US" altLang="ko-KR" dirty="0"/>
              <a:t>FD </a:t>
            </a:r>
            <a:r>
              <a:rPr kumimoji="1" lang="ko-KR" altLang="en-US" dirty="0"/>
              <a:t>태그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394</a:t>
            </a:r>
          </a:p>
          <a:p>
            <a:r>
              <a:rPr kumimoji="1" lang="ko-KR" altLang="en-US" dirty="0"/>
              <a:t>추가된 </a:t>
            </a:r>
            <a:r>
              <a:rPr kumimoji="1" lang="en-US" altLang="ko-KR" dirty="0"/>
              <a:t>FD </a:t>
            </a:r>
            <a:r>
              <a:rPr kumimoji="1" lang="ko-KR" altLang="en-US" dirty="0"/>
              <a:t>태그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1175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8FB000-967B-9447-82D2-E92251669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8" t="19332" r="4098" b="17034"/>
          <a:stretch/>
        </p:blipFill>
        <p:spPr>
          <a:xfrm>
            <a:off x="6712454" y="2837681"/>
            <a:ext cx="5479546" cy="4020319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4B1E98E-0D06-6C47-A241-FF5599DA9C73}"/>
              </a:ext>
            </a:extLst>
          </p:cNvPr>
          <p:cNvCxnSpPr/>
          <p:nvPr/>
        </p:nvCxnSpPr>
        <p:spPr>
          <a:xfrm>
            <a:off x="6712454" y="4669277"/>
            <a:ext cx="547954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DFFB5E7-74FA-CA46-8672-FA1A6CD44EF6}"/>
              </a:ext>
            </a:extLst>
          </p:cNvPr>
          <p:cNvCxnSpPr/>
          <p:nvPr/>
        </p:nvCxnSpPr>
        <p:spPr>
          <a:xfrm>
            <a:off x="6712454" y="5833354"/>
            <a:ext cx="547954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8DDC5AE-A647-634C-BFEF-47E9C646BFBD}"/>
              </a:ext>
            </a:extLst>
          </p:cNvPr>
          <p:cNvCxnSpPr/>
          <p:nvPr/>
        </p:nvCxnSpPr>
        <p:spPr>
          <a:xfrm>
            <a:off x="6712454" y="6796390"/>
            <a:ext cx="547954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2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66CF5-D908-4F4D-B88B-5F0CD7E9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개체명</a:t>
            </a:r>
            <a:r>
              <a:rPr kumimoji="1" lang="ko-KR" altLang="en-US" dirty="0"/>
              <a:t> 인식 관련 서비스</a:t>
            </a:r>
            <a:endParaRPr kumimoji="1" lang="ko-Kore-KR" altLang="en-US" dirty="0"/>
          </a:p>
        </p:txBody>
      </p:sp>
      <p:pic>
        <p:nvPicPr>
          <p:cNvPr id="4" name="화면 기록 2021-02-17 오전 3.10.00" descr="화면 기록 2021-02-17 오전 3.10.00">
            <a:hlinkClick r:id="" action="ppaction://media"/>
            <a:extLst>
              <a:ext uri="{FF2B5EF4-FFF2-40B4-BE49-F238E27FC236}">
                <a16:creationId xmlns:a16="http://schemas.microsoft.com/office/drawing/2014/main" id="{083C7C88-1CC9-9643-899F-1D793404675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9200" y="2171699"/>
            <a:ext cx="10480451" cy="1485899"/>
          </a:xfrm>
        </p:spPr>
      </p:pic>
    </p:spTree>
    <p:extLst>
      <p:ext uri="{BB962C8B-B14F-4D97-AF65-F5344CB8AC3E}">
        <p14:creationId xmlns:p14="http://schemas.microsoft.com/office/powerpoint/2010/main" val="210120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1074</TotalTime>
  <Words>122</Words>
  <Application>Microsoft Macintosh PowerPoint</Application>
  <PresentationFormat>와이드스크린</PresentationFormat>
  <Paragraphs>34</Paragraphs>
  <Slides>9</Slides>
  <Notes>0</Notes>
  <HiddenSlides>1</HiddenSlides>
  <MMClips>1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Franklin Gothic Book</vt:lpstr>
      <vt:lpstr>자르기</vt:lpstr>
      <vt:lpstr>Viva pro (2021.02.17)</vt:lpstr>
      <vt:lpstr>목차</vt:lpstr>
      <vt:lpstr>Epoch 수정</vt:lpstr>
      <vt:lpstr>Train Batch size 수정</vt:lpstr>
      <vt:lpstr>Evaluation Batch size 수정</vt:lpstr>
      <vt:lpstr>Batch size와 F1 값의 관계</vt:lpstr>
      <vt:lpstr>Classification layer</vt:lpstr>
      <vt:lpstr>말뭉치 태그 보충</vt:lpstr>
      <vt:lpstr>개체명 인식 관련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 pro (2021.02.17)</dc:title>
  <dc:creator>Microsoft Office User</dc:creator>
  <cp:lastModifiedBy>Microsoft Office User</cp:lastModifiedBy>
  <cp:revision>12</cp:revision>
  <dcterms:created xsi:type="dcterms:W3CDTF">2021-02-16T03:26:01Z</dcterms:created>
  <dcterms:modified xsi:type="dcterms:W3CDTF">2021-02-17T03:34:24Z</dcterms:modified>
</cp:coreProperties>
</file>