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76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3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50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16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08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37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3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3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0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09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05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0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6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5028-8BAB-7547-8381-2184ADFA9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ko-KR" altLang="en-US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산학연계 </a:t>
            </a:r>
            <a: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SW – </a:t>
            </a:r>
            <a:r>
              <a:rPr kumimoji="1" lang="ko-KR" altLang="en-US" sz="48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b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kumimoji="1" lang="ko-KR" altLang="en-US" sz="32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 교수님</a:t>
            </a:r>
            <a:endParaRPr kumimoji="1" lang="ko-Kore-KR" altLang="en-US" sz="48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D42B6-4671-1F4D-BE84-6162FD6E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10/22 (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9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C767-2696-D740-AD2A-28C5E904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목차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D0F4-FFBD-7043-919F-C1296CFE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 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내용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04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4DF9-F57B-0B42-A63F-AA38D25D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2D7F3-4F78-5A43-BF30-50257F5835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ore-KR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Exobrain</a:t>
            </a:r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NAVER NLP challenge			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작년 팀 말뭉치 데이터</a:t>
            </a:r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국립국어원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말뭉치</a:t>
            </a:r>
            <a:endParaRPr kumimoji="1"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AI HUB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4975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	</a:t>
            </a:r>
            <a:endParaRPr kumimoji="1" lang="en-US" altLang="ko-KR" sz="71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8"/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U-Corpus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-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17727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91A81B3-1843-C64F-A34F-F60646AC2CF1}"/>
              </a:ext>
            </a:extLst>
          </p:cNvPr>
          <p:cNvCxnSpPr>
            <a:cxnSpLocks/>
          </p:cNvCxnSpPr>
          <p:nvPr/>
        </p:nvCxnSpPr>
        <p:spPr>
          <a:xfrm>
            <a:off x="5532474" y="3232297"/>
            <a:ext cx="563526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8F363D-8269-0C46-BA72-ED7D7E35D9DA}"/>
              </a:ext>
            </a:extLst>
          </p:cNvPr>
          <p:cNvCxnSpPr>
            <a:cxnSpLocks/>
          </p:cNvCxnSpPr>
          <p:nvPr/>
        </p:nvCxnSpPr>
        <p:spPr>
          <a:xfrm>
            <a:off x="5532474" y="5225903"/>
            <a:ext cx="56352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269572-F9CF-5C48-BED8-909E645772DA}"/>
              </a:ext>
            </a:extLst>
          </p:cNvPr>
          <p:cNvSpPr txBox="1"/>
          <p:nvPr/>
        </p:nvSpPr>
        <p:spPr>
          <a:xfrm>
            <a:off x="6188149" y="5010459"/>
            <a:ext cx="3689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 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 데이터</a:t>
            </a:r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총 </a:t>
            </a:r>
            <a:r>
              <a:rPr kumimoji="1" lang="en-US" altLang="ko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22719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 </a:t>
            </a:r>
            <a:endParaRPr kumimoji="1" lang="ko-Kore-KR" altLang="en-US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2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기본 코드 진행 시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559D-C8F9-9A40-870B-F81783E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" b="1"/>
          <a:stretch/>
        </p:blipFill>
        <p:spPr>
          <a:xfrm>
            <a:off x="685799" y="2541181"/>
            <a:ext cx="8188485" cy="43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Normalization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15B13-BD17-0F49-8D64-64B06B03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6422"/>
            <a:ext cx="8148858" cy="4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Drop out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E1CF-1783-DC4A-8E06-71BDC4CB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1666"/>
            <a:ext cx="8333715" cy="43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Regularizer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417F4-B95A-9840-B97A-066E31AA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38966"/>
            <a:ext cx="8239119" cy="43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시 변경사항 적용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Epoch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size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Filter(kernel) size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Padding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Stride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Learning rate</a:t>
            </a:r>
            <a:endParaRPr kumimoji="1" lang="ko-Kore-KR" altLang="en-US" sz="2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90BF-1843-7A40-9890-48B65B7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상황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CF932-2C63-8B44-A585-2B7CADB9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 확보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전년도 팀 코드 분석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관련 기술 학습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541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{B0385B21-8115-954C-9631-F048F9E5120B}tf10001079</Template>
  <TotalTime>2889</TotalTime>
  <Words>110</Words>
  <Application>Microsoft Macintosh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Binggrae Melona</vt:lpstr>
      <vt:lpstr>Arial</vt:lpstr>
      <vt:lpstr>Century Gothic</vt:lpstr>
      <vt:lpstr>Wingdings</vt:lpstr>
      <vt:lpstr>비행기 구름</vt:lpstr>
      <vt:lpstr>산학연계 SW – 한화시스템 이혁준 교수님</vt:lpstr>
      <vt:lpstr>목차</vt:lpstr>
      <vt:lpstr>말뭉치 데이터의 양</vt:lpstr>
      <vt:lpstr>CIFAR-10</vt:lpstr>
      <vt:lpstr>CIFAR-10</vt:lpstr>
      <vt:lpstr>CIFAR-10</vt:lpstr>
      <vt:lpstr>CIFAR-10</vt:lpstr>
      <vt:lpstr>CIFAR-10</vt:lpstr>
      <vt:lpstr>수행계획서 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 SW – 한화시스템 이혁준 교수님</dc:title>
  <dc:creator>Microsoft Office User</dc:creator>
  <cp:lastModifiedBy>Microsoft Office User</cp:lastModifiedBy>
  <cp:revision>7</cp:revision>
  <dcterms:created xsi:type="dcterms:W3CDTF">2020-10-20T05:07:32Z</dcterms:created>
  <dcterms:modified xsi:type="dcterms:W3CDTF">2020-10-22T08:09:23Z</dcterms:modified>
</cp:coreProperties>
</file>