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9:24:51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15875 8302 24575,'-6'64'0,"1"-1"0,-1 0 0,0 0 0,0 0 0,1 1 0,-1-1 0,0 0 0,1 0 0,-1 0 0,0 0 0,0 1 0,0-2 0,0 0 0,0 0 0,0-1 0,0 2 0,0 0 0,-1 1 0,1 1 0,0 1 0,-1 3 0,2-11 0,0 3 0,-1 1 0,1 2 0,-1 1 0,1 1 0,-1 1 0,1 0 0,-1-1 0,1 0 0,-1-1 0,1-2 0,-1 0 0,1-3 0,0-2 0,0-3 0,-2 16 0,0-1 0,0-1 0,1-2 0,-1-3 0,1-3 0,0-3 0,1-3 0,1-6 0,2 4 0,-1-1 0,0 0 0,1 0 0</inkml:trace>
  <inkml:trace contextRef="#ctx0" brushRef="#br0" timeOffset="2859">15804 8302 24575,'62'0'0,"0"0"0,0 0 0,-1 0 0,1 0 0,0 0 0,0 0 0,-1 0 0,-5 0 0,3 0 0,1-1 0,3 1 0,1-1 0,2 1 0,1-1 0,2 0 0,-1 1 0,2-1 0,0 0 0,-1 0 0,1 0 0,-1 0 0,-1 0 0,-4 0 0,0 0 0,0 0 0,1 0 0,0 0 0,0-1 0,0 1 0,0 0 0,1 0 0,0-1 0,0 1 0,0-1 0,0 1 0,1-1 0,-1 0 0,1 0 0,-1 0 0,0 0 0,1 0 0,2 0 0,0 0 0,0 0 0,1 0 0,0 0 0,1 0 0,-2-1 0,0 1 0,0-1 0,-2 0 0,-1 0 0,-2 0 0,-1 0 0,-3 0 0,-2-1 0,-2 0 0,18-1 0,-3-1 0,-3-1 0,-2 0 0,-3 0 0,-2 0 0,-1 0 0,-1 0 0,-1 0-1418,11-1 1,-3-1 0,-2 1 0,-2-1 0,-2 1 0,1 1 1417,2-1 0,-2 0 0,0 0 0,-2 2 0,0 2 429,10-5 1,0-3 0,-4 11 0,-7 23-430,-25 9 0,-4 13 0,-3 11 0,-3 7 0,-2 6 0,-2 4 0,-2 1 0,0-1 0,-1-3 0,-3-13 0,-1 1 0,-1 2 0,-1 0 0,-2 1 0,0 1 0,-1 0 0,0 2 0,-1 0 0,-1 0 0,0 2 0,0-1 0,-1-4 0,-1 2 0,-1 1 0,0 1 0,0 0 0,-2 2 0,1-1 0,-1 1 0,0-1 0,0 1 0,-1-2 0,0 0 0,1-2 0,-1-1 0,0-1 0,1 9 0,-1 0 0,1 1 0,-1-1 0,1-1 0,-2-2 0,1-1 0,-2-3 0,0-4 0,-1-3 0,-2-3 0,2 14 0,3-5 0,-3-5 0,-11-7 0,-18-7 0,2-21 0,-9-5 0,-7-4 0,-7-4 0,-6-2 0,-5-4 0,-3-1 0,-3-2 0,-3-1 0,-1-1 0,1 0 0,-1 0 0,3 1 0,1 1 0,5 2 0,1 1 0,1-1 0,0 0 0,0-1 0,0 0 0,-1 0 0,0-1 0,0 1 0,-1-1 0,0 1 0,-1-1 0,-1 0 0,-1 1 0,0 0 0,-2 0 0,-1 0-76,13 1 1,-1-1 0,-1 1-1,-2-1 1,0 1 0,-2-1 0,0 1-1,0 0 1,-1-1 0,-1 1-1,0 0 1,0 0 0,1 0 0,-1-1-1,0 1 1,1 0 0,1 1-1,0-1 1,0 0 0,2 0 0,1 0-1,1 0 1,1 1 0,1-1 75,-12 1 0,-1 0 0,1 0 0,1 0 0,0 0 0,1 0 0,1 1 0,1-1 0,1 1 0,1-1 0,2 0 0,0 1 0,3-1 0,0 1 0,3-1 0,1 1 392,-13 0 1,0-1-1,3 1 1,1 0 0,3-1-1,4 1 1,3 1-1,4 0 1,5 0 0,-22 8-1,10 0 1,9-4-1,13-8 1,-1 0 0</inkml:trace>
  <inkml:trace contextRef="#ctx0" brushRef="#br0" timeOffset="4832">17004 9031 15743,'-15'53'0,"0"-1"0,0 0 0,10-4 0,1 7 0,2 5 0,0 2 0,1 1 0,0-2 0,-2-5 759,-4 9 1,-5-2-1,2-2 1,8 0-1,12 0-759,10-10 0,8 2 0,7 2 0,4-1 0,4-3 0,2-4 0,-1-8 0,-2-7 0,16-2 0,1-14 0,5-7 0,5-2 0,-6-7 0,0 0 0,0 0 0,-1 0 0,1 0 0,0 0 0,-1 0 0,1 0 0</inkml:trace>
  <inkml:trace contextRef="#ctx0" brushRef="#br0" timeOffset="6003">18462 8961 24575,'2'61'0,"0"1"0,-1-1 0,1 1 0,0-1 0,-1 0 0,0 3 0,-1-5 0,0 0 0,2 5 0,1-10 0,0 5 0,2 3 0,0 1 0,0-3 0,0-4 0,0-8 0,4 6 0,0-1 0,0 0 0</inkml:trace>
  <inkml:trace contextRef="#ctx0" brushRef="#br0" timeOffset="7603">18486 8961 24575,'40'35'0,"0"0"0,0-1 0,-1 10 0,0 5 0,1 2 0,1-1 0,-6-6 0,-1 4 0,2-1 0,3-10 0,3-15 0,18-19 0,8-21 0,-1-10 0,-6 1 0,-7-5 0,-5-4 0,5 10 0,-2 14 0,6 6 0,-2 9 0,-8 12-1696,-13 14 0,-6 12 0,-4 8 0,-2 4 1696,-2 0 0,-1 6 0,-2 5 0,-2 0 0,-2-1 0,-1-5 0,-1 8 0,-3-2 0,-1-5 0,0-8 0,2-4 0,1 0 0</inkml:trace>
  <inkml:trace contextRef="#ctx0" brushRef="#br0" timeOffset="11908">15875 6538 24575,'0'57'0,"0"-1"0,0 0 0,0 0 0,0 10 0,0 1 0,0-11 0,0-1 0,0 1 0,0-1 0,0 0 0</inkml:trace>
  <inkml:trace contextRef="#ctx0" brushRef="#br0" timeOffset="14259">15899 6327 24575,'56'5'0,"0"0"0,0 0 0,0 1 0,-4-4 0,2-1 0,4 0 0,1-1 0,2 1 0,0-1 0,-1 0 0,-3 0 0,-2 0 0,1 1 0,1-1 0,1-1 0,2 1 0,2 0 0,4 0 0,-10 0 0,2-1 0,3 1 0,2-1 0,2 1 0,1-1 0,0 0 0,0 1 0,0-1 0,0 1 0,-2 0 0,-1 0 0,-3 0-281,8 0 0,-1 1 0,-1 0 1,-2 0-1,1 0 0,-1 1 0,0-1 1,0 0-1,1 0 0,1 0 281,-2 0 0,0-1 0,0 0 0,1 1 0,0-1 0,0 0 0,0 0 0,1 1 0,0 0 0,0 1 0,1 0 0,-3 1 0,2 1 0,0 0 0,1 1 0,0 0 0,1 0 0,-1 1 0,-1-1 0,0 0 0,-1-1 0,-1 0 0,-1-2 89,2 0 0,-2-1 0,0 0 0,-1-1 0,0 0 0,-1-1 0,-1 1 0,1 0 0,0 1 0,0 1-89,7-1 0,1 0 0,0 0 0,1 1 0,-2 0 0,-1 1 0,-2 2 0,-3 2 0,-4 2 77,7 2 0,0 1 0,-4 2 0,-5 4 0,-7 5 0,-11 6-77,-5 19 0,-12 10 0,-11 4 0,-8-5 0,-13 7 0,-14-3 0,-15-3 0,1-20 0,-10 0 0,-7-2 0,-5-3 0,-2-5 0,-1-5-666,10-10 0,-3-4 0,-1-3 0,-2-4 0,-1-1 0,-3-2 0,-1 1 0,-2 1 666,9 0 0,-2-1 0,-2 0 0,-2-1 0,0 0 0,-2 0 0,0-1 0,0 0 0,0 1 0,0-1 0,2 1 0,0 1 0,-1-1 0,0 1 0,1 0 0,-1-1 0,1 1 0,0 0 0,1 0 0,-1 0 0,0 0 0,0-1 0,1 1 0,-1-1 0,0 0 0,-1 0 0,1 0 0,-1-1 0,1 1 0,0 0 0,2 0 0,0 0 0,2 1 0,1-1 0,-7 2 0,1 0 0,2 0 0,2 0 0,0 1 0,0 0 0,0-1 0,0 1 0,1-1 0,1 1 0,-1 0 0,1-1 0,0 1 0,0 0 0,0-1 0,1 1 0,-6 0 0,0-1 0,1 1 0,-1-1 0,2 1 0,-1 0 0,1 1 0,4 1 0,0 0 0,1 1 0,-1 0 0,2 0 0,-1 0 0,2-2 0,-6 1 0,0-2 0,1 0 0,0 1 0,1-1 0,2 1 0,-7 1 0,0 1 0,1 1 0,4-2 0,3 1 0,-9-1 0,5 0 0,5-2 0,-5-2 0,-1 0 0</inkml:trace>
  <inkml:trace contextRef="#ctx0" brushRef="#br0" timeOffset="16480">17286 6586 24575,'-47'17'0,"0"0"0,0 1 0,25 27 0,5 6-3277,-13-13 0,-5 1 0,19-1 2780,30 7 1,21 0-1,7-9 1436,12-12 0,8-10 1,-3-2-940,5 1 0,-2-6 0,10-4 0,-14-8 0,-37-6 0</inkml:trace>
  <inkml:trace contextRef="#ctx0" brushRef="#br0" timeOffset="17468">18250 6538 8191,'-5'55'0,"0"0"0,3-4 0,2 4 0,-1-4 0,-4 8 0,10-6 0,34-2 0,19-18 0,-2-31 0,9-17 0,5-1 0,-12 5 0,0-1 0,0 1 0,0-1 0,0 1 0</inkml:trace>
  <inkml:trace contextRef="#ctx0" brushRef="#br0" timeOffset="20938">15522 13100 24575,'0'65'0,"0"1"0,0-1 0,0 0 0,0 1 0,0-1 0,0 0 0,0 1 0,0-1 0,0 0 0,-1-1 0,0-2 0,-1 1 0,0-1 0,1 0 0,-2 0 0,1 1 0,-1 0 0,0 0 0,0 1 0,0-2 0,0 1 0,0 2 0,0 1 0,-1-1 0,0 0 0,0 0 0,-1-3 0,0-1 0,-1-3 0,-1-3 0,-5 9 0,0 0 0,0 0 0,0 0 0,-1 0 0,1 0 0</inkml:trace>
  <inkml:trace contextRef="#ctx0" brushRef="#br0" timeOffset="22699">15311 12865 24575,'64'-3'0,"0"0"0,0-1 0,0 1 0,0 0 0,0 0 0,0-1 0,1 1 0,-1 0 0,0 0 0,0 0 0,0-1 0,0 1 0,-7 0 0,2-1 0,1 0 0,1 0 0,2 0 0,1 0 0,0-1 0,2 1 0,0-1 0,1 1 0,0-1 0,1 0 0,0 1 0,0-1 0,-1 0 0,1 1 0,0-1 0,-1 1 0,-1 0 0,0 0 0,-1 0 0,0 0 0,2 0 0,0 1 0,0-1 0,0 1 0,-1 0 0,1 0 0,-1 0 0,0 0 0,0 0 0,0 0 0,0 0 0,0 1 0,-1-1 0,1 0 0,1 0 0,-1 0 0,0 0 0,1-1 0,-1 1 0,1-1-147,-1 1 1,2-1-1,1 0 1,2-1 0,0 0-1,1 1 1,0-1 0,1 0-1,-1 0 1,0 0 0,-2 1-1,0-1 1,-1 1 0,-3-1-1,-1 1 1,-2 1 0,-3-1-1,-2 1 1,-4 1 0,-3-1-1,-3 2 147,32-1 0,-7 0 0,-6 1 0,-6 2 0,-5 0 0,-4 2 323,11-4 0,-8 2 1,-11 20-324,-18 18 0,-9 17 0,-5 12 0,-6 7 0,-3 3 0,-1-2 0,-4-20 0,-4 3 0,-2 2 0,-3 1 0,-1 2 0,-1 0 0,1 1 0,0-2 0,1 0 0,3-1 0,3 2 0,3 0 0,2 0 0,0 0 0,-1-1 0,-1 0 0,-2-1 0,-5-1 0,-4-2 0,-4 1 0,-1 3 0,-1 0 0,-4-1 0,-3-2 0,-4-4 0,-4-5 0,-6-7 0,-7-9-443,2-12 1,-7-7 0,-5-6 0,-4-4-1,-4-5 1,-3-3 0,-2-3 0,-2-1-1,0-1 1,0 0 0,1 0 0,2 3-1,2 2 443,6 1 0,0 0 0,1 0 0,1-1 0,-1 0 0,0 0 0,0-1 0,-1 1 0,0-1 0,-1 0 0,-2 1 0,0 0 0,-3-1 0,-1 1 0,10 1 0,-2-1 0,-1 0 0,-2 0 0,-1 0 0,-1 0 0,-1 0 0,0 0 0,-1 0 0,-1 0 0,1 1 0,-1-1 0,1 0 0,0 1 0,0-1 0,1 1 0,1 0 0,1 0 0,1 0 0,2 1 0,1 0 0,-10 0 0,-1 1 0,2-1 0,0 2 0,0-1 0,1 1 0,1 0 0,1 0 0,1-1 0,1 1 0,1 0 0,2 0 0,2-1 0,1 1 0,2-1 0,-18 0 0,3-1 0,3 0 0,2 1 0,2-1 0,2 0 0,2 1 0,0 1 0,0 1 0,0 1 0,1-1 0,-1 1 0,0-1 0,1 1 0</inkml:trace>
  <inkml:trace contextRef="#ctx0" brushRef="#br0" timeOffset="24533">18086 12559 24575,'-11'-55'0,"1"0"0,-1 1 0,1-1 0,-1 0 0,1 0 0,2-3 0,2 2 0,0 1 0,-1-2 0,-3-2 0,-3-3 0,-3-3 0,-2-2 0,0 1 0,0 3 0,2 5 0,1 1 0,0 0 0,0 0 0,0 0 0</inkml:trace>
  <inkml:trace contextRef="#ctx0" brushRef="#br0" timeOffset="25884">17380 11877 24575,'32'-46'0,"-1"1"0,0-1 0,1 0 0,9-6 0,2 4 0,9 5 0,-9 15 0,6 1 0,4 4 0,-1 5 0,-4 9 0,15 9 0,-2 13 0,-5 13 0,-16 25 0,0 0 0,0 0 0,0 0 0</inkml:trace>
  <inkml:trace contextRef="#ctx0" brushRef="#br0" timeOffset="28335">18321 8232 24575,'0'-50'0,"0"-1"0,0 1 0,0 0 0,-5 0 0,-1 0 0,3-10 0,0 0 0,0 0 0,-1 0 0</inkml:trace>
  <inkml:trace contextRef="#ctx0" brushRef="#br0" timeOffset="30017">18015 8091 24575,'5'-64'0,"1"0"0,20 6 0,13 3 0,-2 6 0,5 0 0,10 14 0,1 22 0,9 12 0,1 6 0,-6 4-1063,-7 3 0,-4 6 0,-1 2 0,11 5 0,1 3 0,-24 0 1,-33 3-1</inkml:trace>
  <inkml:trace contextRef="#ctx0" brushRef="#br0" timeOffset="33844">18227 7691 24575,'-58'0'0,"21"-21"0,4-10 0,8-5 0,8-4 0,10-14 0,14-2 0,18 5 0,13 8 0,7 15 0,6 9 0,12 3 0,0 11 0,-16 11 0,-5 9 0,-2 15 0,-10 8 0,-19 0 0,-11 2 0,-15 13 0,-7-1 0,9-14 0,-3-6 0,-36 5 0,26-16 0,-11-11 0,-7-7 0,7 7 0</inkml:trace>
  <inkml:trace contextRef="#ctx0" brushRef="#br0" timeOffset="39108">22225 8937 8191,'-45'27'0,"-1"-1"0,1 0 0,2 4 0,1 3 0,-1 3 1265,3-1 1,-2 3 0,1 1 0,5-2-1266,-6 4 0,4-2 0,24-9 2818,66-7-2818,-7-12 0,13 0 0,4-1 0,-5 0-353,-3 0 1,-4-1 0,3 1 0,17 0 0,3 2-1,-25 2 1,-35 7 0</inkml:trace>
  <inkml:trace contextRef="#ctx0" brushRef="#br0" timeOffset="39703">21684 9243 24575,'37'-18'0,"-1"0"0,5 1 0,11-3 0,8-2 0,5-1 0,2-1 0,0 2 0,-3 1 0,-8 3 0,-1 1 0,1 1 0,0 0 0,2 0 0,1-1 0,2 0 0,3-2 0,-5 0 0,-1 0 0,1 1 0,0-1 0,-1 0 0,1 1 0,0-1 0,-1 0 0,1 0 0,0 1 0,0-1 0,-1 0 0,1 1 0</inkml:trace>
  <inkml:trace contextRef="#ctx0" brushRef="#br0" timeOffset="41620">23824 8232 24575,'23'59'0,"0"0"0,1 1 0,-1-1 0,0 0 0,0 0 0,-10-4 0,-4-5 0,-1 1 0,4 7 0,3 7 0,1-1 0,0 0 0,-1 0 0,1 0 0,0 0 0,-1 0 0,1 0 0</inkml:trace>
  <inkml:trace contextRef="#ctx0" brushRef="#br0" timeOffset="42253">23824 8373 24575,'52'-35'0,"-1"-1"0,1 1 0,0 0 0,3 34 0,3 13 0,-3 9 0,-6 4 0,0 8 0,-8 6 0,-19 7 0,-26-2 0,-17 6 0,-9 4 0,-5-2 0,2-6-773,0-1 0,-2-3 0,-4-4 0,-5-9 0,-18-6 0,-9-9 0,2-8 0,14-10 0,18-21 0,-1 0 0</inkml:trace>
  <inkml:trace contextRef="#ctx0" brushRef="#br0" timeOffset="42747">24718 8373 24575,'60'-15'0,"-1"1"0,1-1 0,-1 0 0,1 1 0,2-2 0,-6 0 0,9-2 0,-10 2 0,1 0 0,0 0 0,-1 0 0,1 0 0,0 0 0,-1 0 0</inkml:trace>
  <inkml:trace contextRef="#ctx0" brushRef="#br0" timeOffset="43389">25000 7808 8191,'2'66'0,"0"0"0,0 0 0,1 0 0,-1 0 0,9-9 0,3-3 0,1-1 0,0 5 843,-8-4 1,-4 7 0,0 2 0,2-3 0,8-6 0,10-12-844,18-7 0,13-9 0,5-7 0,-2-8 0,-9-8 0,8-17 0,0-11 0,4 8 0,-1-1 0,1 0 0,-1 1 0</inkml:trace>
  <inkml:trace contextRef="#ctx0" brushRef="#br0" timeOffset="51251">18368 7644 24575,'-21'26'0,"-26"5"0,1-27 0,-2-5 0,-10 1 0,12-27 0,9-11 0,32-20 0,19 6 0,13 2 0,18 16 0,10 8 0,7 4 0,1 8 0,-10 6 0,-12 16 0,-24 26 0,-13 10 0,-9-10 0,-6 2 0,-6 21 0,0-1 0</inkml:trace>
  <inkml:trace contextRef="#ctx0" brushRef="#br0" timeOffset="52490">21825 5856 24575,'-17'61'0,"-1"-1"0,1 0 0,-6-4 0,2 3 0,4-2 0,0 10 0,7-3 0,14-17 0,26-19 0,8-12 0,-1 1 0,2-10 0,15-21 0,-6-9 0,-17 2 0</inkml:trace>
  <inkml:trace contextRef="#ctx0" brushRef="#br0" timeOffset="53632">21755 6327 24575,'46'-45'0,"0"-1"0,0 1 0,1 8 0,6 0 0,2-1 0,0-1 0,-4-1 0,-5 0 0,-2-2 0,-1 0 0,0 0 0,4 2 0,-2 7 0,0 0 0,0 1 0,1-1 0,-1 0 0,0 1 0</inkml:trace>
  <inkml:trace contextRef="#ctx0" brushRef="#br0" timeOffset="56950">23001 4751 24575,'-33'38'0,"0"1"0,0-1 0,0 3 0,3 2 0,22-4 0,37-6 0,26-4 0,12-3 0,-6-7 0,6-3 0,0-8 0,-2-8 0,-2-9 0,-2-7 0,-31-7 0,-48-6 0,-30-9 0,-15 0 0,1 8 0,8 8 0,-6 2 0,-1 6 0,2 10 0,8 14 0,4 22 0,1 18 0,7 10 0,10 0 0,15-9 0,19 1 0,16-5 0,8-10 0,31 0 0,-3-32 0,-38-40 0,-14-25 0,-5-7 0,-1 10 0,-2-12 0,-2-3 0,-4 3 0,-3 14 0,-5 22 0,-38 22 0,35 41 0,5 20 0,0 4 0,1-8 0,-1 4 0,0 0 0,-1-6 0,-12 10 0,-1-1 0</inkml:trace>
  <inkml:trace contextRef="#ctx0" brushRef="#br0" timeOffset="65030">27258 7291 24575,'-41'44'0,"1"1"0,-1-1 0,1 1 0,8-1 0,2 3 0,1 2 0,0 2 0,0 1 0,-2-1 0,-2 3 0,0 1 0,2 0 0,6-1 0,8-2 0,6 8 0,7 1 0,9-6 0,13-9 0,28-2 0,17-13 0,0-12 0,-15-13 0,0-9 0,0 0 0,4 3 0,1 0 0,-1 0 0</inkml:trace>
  <inkml:trace contextRef="#ctx0" brushRef="#br0" timeOffset="65630">26482 8279 24575,'57'-28'0,"1"0"0,-1 0 0,-13 10 0,6-2 0,4 0 0,4-2 0,1 0 0,1-1 0,0-1 0,-3-1 0,-2 1 0,0-4 0,-1-1 0,-2-1 0,0-1 0,1 0 0,0 0 0,3-1 0,3 1 0,-4 4 0,0 0 0,0 0 0,0 0 0,0 1 0,0-1 0,0 0 0,0 0 0,0 1 0,1-1 0,-1 0 0,0 0 0</inkml:trace>
  <inkml:trace contextRef="#ctx0" brushRef="#br0" timeOffset="67510">29022 6374 24575,'2'65'0,"0"1"0,0-1 0,0 0 0,0 0 0,8 1 0,2-7 0,0 10 0,-5-6 0,0 1 0,1-1 0,-1 1 0,0-1 0,0 1 0,0-1 0</inkml:trace>
  <inkml:trace contextRef="#ctx0" brushRef="#br0" timeOffset="68231">29727 6374 24575,'-14'61'0,"-1"0"0,1 0 0,-1 0 0,0 1 0,-40-28 0,-11-15 0,12 11 0,29 34 0,13 12 0,-11-28 0,-36-52 0,16-7 0,64 34 0,10 19 0,-51 21 0,-1-1 0</inkml:trace>
  <inkml:trace contextRef="#ctx0" brushRef="#br0" timeOffset="68431">29139 7432 24575,'-2'53'0,"-1"0"0,1 0 0,-1 0 0,-2 9 0,-3-7 0,-4-8 0,0 1 0</inkml:trace>
  <inkml:trace contextRef="#ctx0" brushRef="#br0" timeOffset="68630">28669 7856 24575,'61'0'0,"0"0"0,1 0 0,-1 0 0,0 0 0,0-5 0,-2-1 0,2-1 0,2 0 0,6 0 0,-4 3 0,-1-1 0,1 1 0,-1 0 0,1-1 0,-1 1 0,1 0 0,-1-1 0,1 1 0</inkml:trace>
  <inkml:trace contextRef="#ctx0" brushRef="#br0" timeOffset="69181">29281 8020 8191,'50'17'0,"1"0"0,0-1 0,-1 1 0,1 0 0,-10 30 0,-9 13 0,-5 3 0,1-3 0,2-11 0,1-1 0,-4 0 0,-10 5 0,-25 5 0,0-1 0,0 1 0,0-1 0,0 1 0</inkml:trace>
  <inkml:trace contextRef="#ctx0" brushRef="#br0" timeOffset="69883">30292 6774 24575,'47'-7'0,"0"1"0,1 4 0,8 3 0,-1 7 0,-13 16 0,-18 15 0,-10 16 0,-6 9 0,-5 5 0,-1-1 0,2-8 0,3 8 0,0-3 0,-5-1 0,-8 3 0,-4-8 0,-5 4 0,-4 2 0,-3-3 0,-4-7 0,-2-11 0,-21-12 0,1 0 0,-1 1 0</inkml:trace>
  <inkml:trace contextRef="#ctx0" brushRef="#br0" timeOffset="70159">30809 7173 8191,'50'37'0,"0"0"0,-1-1 0,1 1 0,0-1 0,-1 1 0,1 0 0,-1-1 0,1 1 0</inkml:trace>
  <inkml:trace contextRef="#ctx0" brushRef="#br0" timeOffset="70530">31703 6444 8191,'10'65'0,"1"-1"0,-1 0 0,1 1 0,-1-1 0,1 1 0,-1-1 0,1 0 0,2 4 0,3 1 0,0-3 0,-2-3 0,-6-8 0,-7-10 0,-18-3 0,0 0 0</inkml:trace>
  <inkml:trace contextRef="#ctx0" brushRef="#br0" timeOffset="70710">31821 7056 8191,'56'-11'0,"1"-1"0,-1 1 0,-15 3 0,-1 0 0,26 1 0,-1 0 0,0 0 0</inkml:trace>
  <inkml:trace contextRef="#ctx0" brushRef="#br0" timeOffset="71025">31327 7808 24575,'11'63'0,"0"-1"0,0 1 0,0-1 0,1 0 0,-1 1 0,0-1 0,3 0 0,1-1 0,-1-4 0,-2-3 0,-4-3 0,-8-2 0,0 1 0,0 0 0</inkml:trace>
  <inkml:trace contextRef="#ctx0" brushRef="#br0" timeOffset="71436">32056 8091 8191,'-39'47'0,"-1"0"0,1 0 0,0 0 0,0 0 0,0 0 0,-1 0 0,69-3 0,-85-19 0,2-18 0,107-46 0,-1 0 0,0 1 0,0-1 0,1 0 0</inkml:trace>
  <inkml:trace contextRef="#ctx0" brushRef="#br0" timeOffset="80136">15522 6021 24575,'56'32'0,"0"1"0,-1-1 0,-7-12 0,0-4 0,3-10 0,3-15 0,5-11 0,0-6 0,-6 0 0,1-3 0,-5-4 0,-9-10 0,-26-9 0,0 1 0,1-1 0,-1 0 0,0 0 0</inkml:trace>
  <inkml:trace contextRef="#ctx0" brushRef="#br0" timeOffset="81085">16063 6256 24575,'-27'-49'0,"1"-1"0,-1 0 0,0 1 0,5 2 0,-1-3 0,0-5 0,-2-2 0,1 0 0,-1-2 0,0 2 0,1 2 0,-2-4 0,-1 0 0,0 1 0,0 0 0,1-1 0,-1 1 0,2-1 0,-1-2 0,-1-4 0,1 0 0,0 1 0,2 3 0,2 7 0,3 8 0,-7-11 0,0 0 0</inkml:trace>
  <inkml:trace contextRef="#ctx0" brushRef="#br0" timeOffset="83002">14135 3528 8191,'51'39'0,"0"1"0,0-1 0,-1 0 0,-16-15 0,-2 2 0,12 16 0,1 0 0,-1 1 0,0-1 0</inkml:trace>
  <inkml:trace contextRef="#ctx0" brushRef="#br0" timeOffset="83750">14723 3904 24575,'-5'51'0,"0"0"0,1 0 0,-1 0 0,8-2 0,-6-1 0,-27 6 0,-1 0 0,0 1 0,0-1 0</inkml:trace>
  <inkml:trace contextRef="#ctx0" brushRef="#br0" timeOffset="84166">14958 4234 8191,'50'14'0,"1"0"0,-1-1 0,13 8 0,-17-2 0,0-1 0,1 0 0</inkml:trace>
  <inkml:trace contextRef="#ctx0" brushRef="#br0" timeOffset="84466">14887 4398 24575,'0'64'0,"0"0"0,-9-13 0,-3 0 0,5-4 0,0 3 0,-5-6 0,-11-6 0,-1 0 0</inkml:trace>
  <inkml:trace contextRef="#ctx0" brushRef="#br0" timeOffset="84801">14793 4845 24575,'56'-18'0,"1"0"0,-1-1 0,0 1 0,0-6 0,0-2 0,-6 4 0,1-1 0,-1 1 0,0-1 0,0 1 0</inkml:trace>
  <inkml:trace contextRef="#ctx0" brushRef="#br0" timeOffset="85080">15287 3740 24575,'15'55'0,"1"0"0,-1 1 0,0-1 0,1 0 0,-1 0 0,0 1 0,1-2 0,-2-4 0,1-1 0,0 3 0,1 6 0,-1 2 0,-1 0 0,1-1 0,-1 1 0,1-1 0,0 1 0,-1 0 0,1-1 0,0 1 0,-1-1 0</inkml:trace>
  <inkml:trace contextRef="#ctx0" brushRef="#br0" timeOffset="86531">14487 3904 12190,'45'0'0,"-7"-4"0,5-2 0,12-1 0,0 1 0</inkml:trace>
  <inkml:trace contextRef="#ctx0" brushRef="#br0" timeOffset="87331">16040 3175 24575,'-3'59'0,"0"0"0,1 0 0,-1 0 0,-13-6 0,-5-3 0,3 3 0,11 4 0,4 6 0,-1-3 0,-5-10 0,-17-8 0,0 0 0</inkml:trace>
  <inkml:trace contextRef="#ctx0" brushRef="#br0" timeOffset="87690">16275 3363 8191,'51'40'0,"0"0"0,0 0 0,0 0 0,6-2 0,-2-3 0,-16-4 0,-18 11 0</inkml:trace>
  <inkml:trace contextRef="#ctx0" brushRef="#br0" timeOffset="87894">15899 3693 8191,'17'56'0,"1"1"0,0-1 0,0 1 0,-1-1 0,7 0 0,0-5 0,-6-1 0,-13 12 0,0 1 0</inkml:trace>
  <inkml:trace contextRef="#ctx0" brushRef="#br0" timeOffset="88231">15875 4281 24575,'55'-4'0,"0"-1"0,0 1 0,0 0 0,-1 0 0,0-2 0,-5 0 0,3-1 0,5 0 0,5 0 0,-1 0 0,1 1 0,-1-1 0,1 0 0,0 0 0,-1 1 0</inkml:trace>
  <inkml:trace contextRef="#ctx0" brushRef="#br0" timeOffset="107090">15757 5268 24575,'0'61'0,"0"-1"0,0 0 0,9-6 0,2 0 0,1 5 0,-4 3 0,-1 0 0,1 1 0,0-1 0,0 0 0</inkml:trace>
  <inkml:trace contextRef="#ctx0" brushRef="#br0" timeOffset="110106">16016 5221 24575,'59'-1'0,"-1"-1"0,1 1 0,0-1 0,-1 1 0,1-1 0,-1 1 0,-2-1 0,1 1 0,2-1 0,2 0 0,2 0 0,2 0 0,0 0 0,2 0 0,1-1 0,1 1 0,0 0 0,1 0 0,-10 1 0,2-1 0,1 1 0,1 0 0,1 0 0,1-1 0,1 1 0,0 0 0,0 0 0,1-1 0,0 1 0,-1-1 0,1 1 0,-1-1 0,-1 0 0,0 0 0,-2-1-287,2 1 0,0-1 0,0 0 0,-1 0 0,1 0 0,-1 0 0,1 0 0,-1-1 0,-1 1 0,1-1 0,-1 1 0,-1-1 0,0 0 0,-1 0 0,-1 0 0,-1-1 287,6 1 0,-1-1 0,-1 0 0,0-1 0,0 1 0,-2-1 0,0 0 0,0 1 0,-2-1 0,-1 0 0,0 1 0,-2-1 0,-1 1 0,9-1 0,-1 0 0,-2 0 0,-1 0 0,-1 0 0,-2 0 0,-1 0 0,-1 0 0,-1-1 233,13-2 1,-3-2 0,-3 1 0,0 0 0,-1 1 0,0 3-234,-2 0 0,2-1 0,0 0 0,-4 6 0,-5 6 0,-7 11 186,1 24 1,-9 15 0,-8 8 0,-5 1-187,-8-9 0,-5 3 0,-5 2 0,-1 1 0,-2 1 0,1-6 0,1 2 0,-3 1 0,-2 0 0,-7-4 0,-7-3 0,-11 5 0,-6-2 0,-8-4 0,-9-6 0,-10-7 0,13-19 0,-7-4 0,-6-4 0,-5-4 0,-3-2 0,-4-3 0,-2-1 0,-1-1 0,0 0 0,1 0 0,2 0 0,2 3 0,7-1 0,-1 0 0,2 0 0,-1-1 0,0-1 0,0 1 0,0-1 0,-2 0 0,0 0 0,-1 0 0,-1 1 0,-2-1 0,-1 1-89,8 0 0,-1 0 0,-1 0 1,-2 0-1,-1 0 0,-1 0 1,-1 1-1,0-1 0,-1 0 1,0 0-1,0 1 0,1-1 1,-1 0-1,1 1 0,1-1 1,0 0-1,2 1 0,1-1 1,1 1 88,-6-1 0,1 1 0,0-1 0,0 1 0,1 0 0,0 0 0,1-1 0,1 1 0,0 0 0,1 0 0,1-1 0,1 1 0,0 0 0,2 0 0,0 0-66,-7 0 1,2 0 0,1 0-1,1 1 1,1-1 0,1 0 0,1 1-1,0-1 1,0 0 0,1 0-1,0-1 66,-8 1 0,-1 0 0,1-1 0,-1 0 0,2 1 0,3-1 0,2-1 0,3 1 0,5 0 0,-18-1 0,6 0 0,6 0 0,4 0 0,-15 0 0,8 0 0,15 0 0,6 0 0,-7 0 438,6-10 1,-8-6-1,5 0 1,5 1-1,0-1 1,-5-7-1,1 0 1,-1 1-1</inkml:trace>
  <inkml:trace contextRef="#ctx0" brushRef="#br0" timeOffset="113239">21966 5668 24575,'-42'50'0,"1"0"0,10-6 0,-1 6 0,0 1 0,1 0 0,-1-7 0,-2 1 0,8-2 0,19 0 0,32 4 0,24-1 0,9-3 0,-10-7 0,-5 1 0,6-11 0,10-26 0,0 0 0,0 0 0,0 0 0,0 0 0</inkml:trace>
  <inkml:trace contextRef="#ctx0" brushRef="#br0" timeOffset="114481">21825 6186 24575,'53'-19'0,"0"1"0,0 0 0,0 0 0,1 2 0,5 1 0,3-1 0,3 0 0,1 0 0,0-1 0,-2 0 0,-7 1 0,1-2 0,0 1 0,0-1 0,0-1 0,-1 2 0,1 0 0,-2 1 0,6-1 0,2 1 0,0 0 0,-1 0 0,-3 2 0,-4 0 0,-7 2 0,7-2 0,0 0 0,0 0 0</inkml:trace>
  <inkml:trace contextRef="#ctx0" brushRef="#br0" timeOffset="128581">15757 5268 24575,'53'-26'0,"-20"10"0,9 1 0,10 6 0,13 2 0,7 1 0,1 1 0,-5-2 0,-14 0 0,-2-1 0,-1-1 0,1 1 0,3 1 0,0-2 0,3-3 0,1 1 0,0 3 0,-4 5 0,-4 9 0,6 13 0,-3 10 0,-7 7 0,-7 6 0,-9 11 0,-9 8 0,-5 5 0,0-1 0,-3-13 0,-1 1 0,-1-1 0,-1 1 0,-1-1 0,1 10 0,0 0 0,-4-2 0,-5-9 0,-11 3 0,-3-12 0,7-2 0,-17-15 0,-8-3 0,-1-8 0,-9-5 0,-3-3 0,-9-3 0,-7-2 0,-3-1 0,1 1 0,1-1 0,-2-2 0,-2 1 0,-1-1 0,0-1 0,0 0 0,5 1 0,-1-1 0,0-1 0,0 1 0,0-1 0,2 1 0,1-1 0,-2 2 0,-1 2 0,2 1 0,2-3 0,5-6 0,6-7 0,0-16 0,6-8 0,7-5 0,6-2 0,3-14 0,11-4 0,6-3 0,4 8 0,6-4 0,2 0 0,0 3 0,-3-13 0,2 3 0,16 17 0,21 26 0,14 13 0,1 5 0,-6 4 0,1 5 0,5 3 0,-6 1 0,5 4 0,2 0 0,1 1 0,-1-2 0,-2-1 0,0-1 0,1-1 0,-2 0 0,-3-2 0,2-1 0,-3-1 0,-1-1 0,1 1 0,12 0 0,1 0 0,0 0 0</inkml:trace>
  <inkml:trace contextRef="#ctx0" brushRef="#br0" timeOffset="130813">16534 5127 24575,'36'-13'0,"1"0"0,13 4 0,9 2 0,7 2 0,-14 3 0,7 2 0,3 0 0,1 1 0,-3 0 0,-3-1 0,5 0 0,-4-1 0,0 0 0,1 3 0,-1-1 0,5-3 0,-1 3 0,-8 8 0,-14 14 0,-16 18 0,-13 15 0,-9 9 0,-2 1 0,3-4 0,3-6 0,1-1 0,-1 0 0,-2 1 0,-4 1 0,-1 10 0,1 3 0,-6 0 0,-10-5 0,-16-10 0,-4-22 0,-12-4 0,-9-3 0,-6-3 0,-3-4 0,-1-3 0,4-2 0,5-4 0,9-2 0,-19-1 0,9-9 0,-7-14 0,17 0 0,-10-8 0,-5-4 0,-3-5 0,1-2 0,5-3 0,9 0 0,11 1 0,16 1 0,19-23 0,25-1 0,0-6 0,-14 6 0,-4-7 0,3-2 0,6 7 0,12 12 0,18 10 0,12 11 0,5 8 0,0 6 0,-4 8 0,2 6 0,-1 5 0,1 0 0,-1 0 0,1 1 0,-2 1 0,-1 0 0,6 3 0,-1-1 0,1 1 0</inkml:trace>
  <inkml:trace contextRef="#ctx0" brushRef="#br0" timeOffset="134805">21637 7221 24575,'-63'7'0,"0"1"0,0 0 0,0 0 0,0 0 0,0 0 0,1-1 0,-1 1 0,0 0 0,0 0 0,0 0 0,0 0 0,3-2 0,1 0 0,-1 0 0,0-1 0,0 1 0,-1-1 0,-1 0 0,0 0 0,-1 1 0,-1-1 0,-1 1 0,-1 0 0,-1 0 0,-2 0 0,-2 1 0,13-1 0,-2 0 0,-1 0 0,-2 1 0,0 0 0,-2 0 0,-1 0 0,0 1 0,-2-1 0,1 1 0,-2-1 0,1 1 0,-1-1 0,0 1 0,0-1 0,1 1 0,-1-1 0,1-1 0,1 1 0,0-1 0,1 0 0,1 0 0,1-1 0,1 0-295,-4 0 1,0-1 0,1 1 0,0-1 0,0 0 0,0 0 0,1 0 0,1-1 0,-1 1 0,1-1 0,0-1 0,1 1 0,0-1 0,0 0-1,0 0 1,1-1 0,0 0 0,0 0 0,1 0 0,-1-1 294,-7 0 0,-1 0 0,0 0 0,1 0 0,-1 0 0,1-1 0,1 0 0,0-1 0,1 0 0,0-1 0,2 0 0,0-2 0,1-1 0,2-1 0,1-1 0,2-1 0,-10-4 0,1 0 0,3-1 0,0-2 0,3-1 0,0-1 0,1-2 0,1-2 0,1-2 0,1-2 0,0-3-7,3 0 1,1-2-1,1-2 1,0-2-1,0-1 1,2-2-1,0-2 1,2-1-1,1-1 1,1-2-1,1-1 1,2-1 6,3 0 0,1-1 0,1-2 0,2-2 0,0-1 0,1-1 0,2-1 0,0-1 0,2 0 0,0-1 0,1 0 0,1-1 0,1 1 0,0-2 0,1 0 0,1-2 0,0 0 0,2-1 0,0 0 0,2-1 0,1 1 0,0-1 0,2 0 0,1 0 0,2 1 0,0 0 0,1-2 0,-1 0 0,1 0 0,0 0 0,1-1 0,2 1 0,2 0 0,3 1 0,4 0 0,3 0 0,5 2 0,5 0 0,5 0 0,4-1 0,5 0 0,3 1 0,3 0 0,4 0 0,3 2 0,3 2 0,1 1 0,3 2 0,2 3 0,1 2 0,-1 6 0,2 3 0,3 1 0,2 2 0,2 2 0,2 2 0,2 0 0,2 2 0,1 0 0,2 1 0,0 1 0,2 0 0,0 0 0,1 0 0,-12 5 0,1 0 0,1 1 0,1 0 0,1 0 0,1 0 0,1 1 0,0 0 0,1 1 0,1 0 0,1 0 0,0 2 0,1-1 0,1 1 0,0 1 0,0 0 0,1 1 0,0 1 0,0 0 0,1 1 0,-1 1 0,-4 2 0,0 0 0,1 1 0,1 0 0,1 1 0,0 0 0,1 1 0,0 1 0,1-1 0,0 2 0,1-1 0,0 2 0,-1-1 0,1 1 0,1 1 0,-1 0 0,-1 1 0,1 0 0,0 0 0,-1 1 0,0 0 0,-1 1 0,0 0 0,-1 0 0,-1 1 0,0 0 0,3 1 0,-1 0 0,-1 0 0,1 1 0,-1 0 0,0 0 0,0 1 0,0 0 0,0 1 0,-1 0 0,0 1 0,0 0 0,-1 1 0,1 1 0,-1 0 0,0 1 0,0 1 0,-1 0 0,1 1 0,-1 2 0,0-1 0,-1 2 0,1 1-85,1 1 1,1 1-1,0 0 1,0 1 0,0 1-1,0 0 1,0 1 0,0 1-1,-1 1 1,0 1 0,0 0-1,-1 1 1,-1 1 0,0 0-1,-1 2 1,-1 0 0,-1 1-1,-1 1 1,-1 1 0,-2 0-1,-1 1 1,-1 2 84,3 3 0,-1 2 0,-1 1 0,-1 2 0,-1 0 0,-1 2 0,-1 0 0,-1 2 0,-1 0 0,-1 1 0,-2 1 0,0 0 0,-2 0 0,-1 0 0,-1 1 0,-1 0 0,-2 0 0,-1-1 0,3 8 0,-1 0 0,-3 0 0,-1 2 0,-2 0 0,-1 0 0,-1 1 0,-2 0 0,-1 0 0,-2 0 0,0 0 0,-1 1 0,-1-1 0,-1 0-66,2 6 0,0 1 0,0 0 1,-2 1-1,0 0 0,-3 0 1,-1-1-1,-3 0 0,-4-1 1,-3-1-1,-4-2 0,-4-1 66,-7 8 0,-4-2 0,-6 0 0,-3-1 0,-5-2 0,-2-1 0,-3-2 0,-2-1 0,-1-3 186,-2-1 0,-3-3 0,-3-1 0,-3-2 0,-2-1 0,-1-1 0,0-2 0,-1-2 0,0 0-186,-4 1 0,-1-1 0,-1-2 0,-1-1 0,0-3 0,-1-1 0,0-2 0,0-3-281,-4-1 0,-3-2 1,-2-3-1,2-1 1,2-4-1,5-1 0,6-4 1,-10 1-1,8-5 1,2-4-1,-8-6 0,-1 0 1</inkml:trace>
  <inkml:trace contextRef="#ctx0" brushRef="#br0" timeOffset="150984">15475 12865 8191,'0'67'0,"0"-1"0,0-12 0,0 2 0,0-1 0,0 4 0,0-6 0,0-11 0,0 0 0</inkml:trace>
  <inkml:trace contextRef="#ctx0" brushRef="#br0" timeOffset="170931">29022 6962 14677,'44'-21'0,"16"5"2069,-24 6 1,2-3-2070,12-10 0,1 4 856,-7 16 1,-1 9-857,1 5 0,-5 11 464,-7 19 1,-17 7-465,-28 3 0,-15-2 1558,-3-6 1,-6-8-1559,-15-14 0,-4-8 0,9-5 0,3-3 0,-6 6 0,16-11 0,24 0 0</inkml:trace>
  <inkml:trace contextRef="#ctx0" brushRef="#br0" timeOffset="226984">19661 12277 24575,'-56'7'0,"-1"1"0,0-1 0,0 0 0,0 1 0,9-11 0,-4-2 0,-3-2 0,-3-2 0,-3-1 0,-2-2 0,-1-1 0,-1-1 0,-2 0 0,1-1 0,-1 1 0,1-1 0,1 2 0,5 1 0,0 0 0,-1 0 0,-1 0 0,-1 0 0,0-1 0,0 1 0,0-1 0,-1-1 0,0 0 0,1-1 0,0-1 0,0-1 0,0-1 0,1 0 0,0-2 0,4 0 0,-2-1 0,1-2 0,0 1 0,0-2 0,-1-1 0,1 0 0,1-1 0,-1 0 0,1-1 0,1 0 0,0-1 0,0 0 0,2 0 0,0-1 0,1 0 0,1 1 0,-6-5 0,-1 1 0,0 0 0,-1-1 0,1 0 0,1-1 0,1 0 0,2-1 0,2-1 0,3 0 0,3-1 0,4-2 0,5-1 0,3 0-181,-4-18 0,6-1 0,6-2 0,5-2 0,5-1 0,2 0 0,4-1 0,0-1 181,4 7 0,3-2 0,2-1 0,3 0 0,2 0 0,2-1 0,3 0 0,1 1 0,3 0 0,1 3 0,3-1 0,1 0 0,3 0 0,1 0 0,3 1 0,1 0 0,1 1 0,2 1 0,1 1 0,2 0 0,0 0 0,1 0 0,2 1 0,2 1 0,2 1 0,2 1 0,4 2 0,3 2 0,4 3-509,-7 9 1,2 2-1,3 0 1,2 2-1,2 0 1,2 2 0,1 0-1,2 2 1,2 1-1,0 0 1,2 2 0,1 1-1,0 1 1,1 2-1,0 0 509,-5 4 0,1 1 0,1 1 0,2 1 0,1 0 0,1 2 0,1 0 0,1 2 0,0 0 0,2 1 0,-1 1 0,0 0 0,1 2 0,0 0 0,-1 1 0,0 1 0,0 1 0,-2 0 0,0 1 0,0 1 0,-1 1 0,0 0 0,-1 2 0,1 0 0,-1 1 0,0 1 0,0 1 0,0 0 0,-1 2 0,1 0 0,0 1 0,-1 1 0,1 0 0,0 1 0,0 1 0,0 1 0,0 0 0,0 2 0,1 0-7,-2-1 1,3 2-1,0-1 1,1 1 0,2 0-1,-1 1 1,1 1 0,1 0-1,-2 1 1,1 1 0,-1 1-1,-1 1 1,-2 1 0,0 1-1,-3 1 1,-1 2 0,-3 1-1,-2 2 1,-3 1 0,-3 2-1,-2 1 7,2 8 0,-1 3 0,-4 2 0,-2 1 0,-2 3 0,-2 1 0,-3 2 0,-1 1 0,-3 1 0,-1 1 0,-3 1 0,0-1 0,-3 2 0,-1-1 0,-1 0-85,0 4 1,-4 2 0,-1 1 0,-3 1 0,-2 2 0,-2-1 0,-1 2 0,-2-1 0,-2 0-1,-1 1 1,-1-2 0,-2 0 0,0-1 0,-1-1 84,0 0 0,-1 0 0,-1 1 0,0 0 0,-2-1 0,-1 0 0,-2-1 0,-2-1 0,-2-1 0,-3-1 0,-2-3 0,-3-2 0,-3-2-24,-6 2 0,-5-1 0,-2-1 0,-4-3 0,-3-1 0,-2-2 1,-1-2-1,-1-3 0,-2-1 0,1-3 0,-1-2 24,-7 1 0,-2-3 0,-3-2 0,0-3 0,-2-3 0,1-2 0,-1-3 0,2-3 0,1-2 0,-4-2 0,0-5 0,1-4 0,0-2 0,0-1 0,0 1 0,0 1 0,-1 0 0,0 0 0,0 1 0,0-1 0,0 1 0,-1-1 0,1 1 0</inkml:trace>
  <inkml:trace contextRef="#ctx0" brushRef="#br0" timeOffset="229236">22084 7503 20382,'-63'6'0,"-1"0"0,1 1 0,0-1 0,0 0 0,15 0 0,-3 1 0,-2 0 0,-3 1 0,-2 0 0,-2 1 0,-2 0 0,-2 0 0,-1 0 0,-2 0 0,-1 0 0,0-1 0,-2-1 0,0 0 0,15-1 0,-2-1 0,-1 0 0,-1 0 0,-1 0 0,-1-1 0,-2 1 0,0 0 0,-1-1 0,0 0 0,-1 1 0,-1-1 0,0 0 0,0-1 0,-1 1 0,0-1 0,0 0 0,1 0 0,-1 0 0,0-1 0,1 0 0,0 0 0,0 0 0,1-1 0,0 1 0,0-1 0,-1 0 0,1 0 0,-2 0 0,1 1 0,-1-2 0,1 1 0,-1 0 0,0-1 0,0 0 0,0 0 0,0 0 0,0-1 0,1 0 0,0-1 0,0 0 0,0-1 0,1 0 0,0-1 0,1 0 0,0-1 0,1 0 0,0-2 0,1 0 0,-4 0 0,-1-1 0,0 1 0,0 0 0,0-1 0,0 1 0,0-1 0,1-1 0,0 0 0,1-2 0,1 0 0,0-1 0,1-1 0,2-2 0,0-2 0,2-1 0,1-2 0,1-2 0,2-1 0,2-4 0,1-1 0,-3-6 0,0-3 0,1-2 0,0-2 0,1-3 0,1-2 0,2-2 0,1-1 0,2-2 0,2-1 0,2-1 0,3 0 0,2-2 0,4 0 0,2 1 0,4-1 0,4 0 0,4 0 0,2-4 0,6-3 0,4 0 0,4-1 0,3-1 0,4-1 0,3-1 0,3 0 0,1 0 0,2 0 0,2-1 0,0 1 0,1 0 0,0 0 0,0 1 0,0 3 0,-1-2 0,1-1 0,1-1 0,1 0 0,1 0 0,2-1 0,0 1 0,3 1 0,1 1 0,2 1 0,2 1 0,2 2 0,3 3 0,2 2 0,3 2 0,3 4 0,1 4 0,3 1 0,3 2 0,2 2 0,3 0 0,2 3 0,2 0 0,2 2 0,1 2 0,2 1 0,1 2 0,1 1 0,0 2 0,2 1 0,-1 3 0,1 0 0,0 3 0,0 1 0,-1 2-33,-4 3 1,1 2 0,2 2 0,0 1 0,2 3 0,0 0 0,1 3 0,1 0 0,0 3 0,0 0 0,1 1 0,0 2 0,0 1 0,0 0 0,-1 1-1,1 1 1,-1 1 0,0 1 0,-1-1 0,-1 2 0,0-1 0,-2 1 32,1 0 0,-1 1 0,1 0 0,0 0 0,0 2 0,-1 0 0,1 0 0,-1 2 0,0 0 0,0 1 0,-1 2 0,-1 0 0,1 1 0,-2 1 0,0 2 0,-1 1 0,0 1 0,-1 1 0,-2 2 0,0 1 0,-1 2 0,-1 1 0,0 2 0,0 2 0,0 2 0,-1 1 0,0 2 0,0 1 0,-1 1 0,-1 1 0,-1 1 0,-1 1 0,0 0 0,-2 1 0,-1 1 0,-2-1 0,-1 1 0,-1 0 0,-3-1 0,-1 1 0,-1-2 0,-3 1 0,5 8 0,-3 1 0,-1 1 0,-3-1 0,-2 2 0,-2-1 0,-1 1 0,-3 0 0,-1 1 0,-1-1 0,-3 1 0,0-1 0,-2 1 0,-1-1-244,0 7 1,-3 0-1,-2 1 1,-3 1-1,-1 0 1,-1 0-1,-2-1 1,-1-1 0,-1-1-1,-1-2 1,-1-3-1,1-3 1,-1 13-1,-1-2 1,-2-3-1,-1-2 1,-2-4 0,-3-4-1,-1-4 1,-17 11-1,1-1 1,0 1-1</inkml:trace>
  <inkml:trace contextRef="#ctx0" brushRef="#br0" timeOffset="239650">18674 15640 8191,'0'66'0,"0"-1"0,0 1 0,0 0 0,0-1 0,0 1 0,0-1 0,0 1 0,0-1 0,0 1 0,0 2 0,0-1 0,0-1 0,0-3 0,0-2 0,0-4 0,0-3 0,0 3 0,0-1 0,0 0 0,0 0 0</inkml:trace>
  <inkml:trace contextRef="#ctx0" brushRef="#br0" timeOffset="240454">20249 16510 24575,'64'-11'0,"0"0"0,-1-1 0,1 1 0,-1 0 0,1-1 0,-4 5 0,1-1 0,0 2 0,2 0 0,2 0 0,2 0 0,2-1 0,2 1 0,-9 1 0,0 0 0,0 1 0,0-1 0,-1 0 0,1 0 0,0 0 0,0 0 0,-1 0 0,1 1 0,0-1 0,0 0 0,0 0 0,-1 0 0</inkml:trace>
  <inkml:trace contextRef="#ctx0" brushRef="#br0" timeOffset="241689">23448 15664 24575,'59'24'0,"0"0"0,0 0 0,0 0 0,0 0 0,0 0 0,0 0 0,-1 0 0,1 1 0,-2 7 0,-2 0 0,-7 1 0,-12 3 0,-17 3 0,-23 8 0,-17 6 0,-12 1 0,-6-5 0,2-12 0,-21-5 0,-6-13 0,35-12-4252,67-27 1,26 3 4251,-21 36 0,0 17 0,1 3 429,1-7 1,4 2 0,-7 3 0,-18 4-430,-24 8 0,-17 5 0,-10 0 0,0-7 0,-3-3 0,-4-6 0,-4-10 0,-20-12 0,-1-11 0,13-5 0,0 0 0</inkml:trace>
  <inkml:trace contextRef="#ctx0" brushRef="#br0" timeOffset="244449">24036 15076 24575,'3'50'0,"1"1"0,-1-1 0,9-13 0,0-1 0,-7 19 0,-3 6 0,7-15 0,22-17 0,12-38 0,16-20 0,8-7 0,-3 6 0,-10 10 0,0 3 0,1 0 0,6-5 0,0-5 0,0 0 0,0 0 0,0 0 0,-1 0 0,1 1 0,0-1 0</inkml:trace>
  <inkml:trace contextRef="#ctx0" brushRef="#br0" timeOffset="245201">24271 15428 24575,'39'-46'0,"-1"0"0,1 0 0,-1 0 0,1 0 0,-1 0 0,1 0 0,-1 0 0,9 2 0,2 3 0,0 2 0,1 1 0,0-2 0,0-1 0,-2-3 0,-4-3 0,1-5 0,-2-1 0,0-2 0,0 1 0,0 2 0,-1 5 0,0 4 0,8 6 0,0-1 0,0 0 0,0 1 0,1-1 0</inkml:trace>
  <inkml:trace contextRef="#ctx0" brushRef="#br0" timeOffset="253234">22813 4539 11498,'-35'49'0,"-1"0"0,1 0 0,0 0 0,0-1 0,-1 1 0,0-1 0,2-4 0,4 1 0,7 6 306,9 10 1,5 9 0,6 1 0,8-5 0,11-12 0,20-4 0,13-13 0,13-9-1,-5-28 1,1 0 0,0 0 0,0 0 0,0 0 0,0 0 0,0 0 0</inkml:trace>
  <inkml:trace contextRef="#ctx0" brushRef="#br0" timeOffset="253932">22413 5268 24575,'37'-49'0,"-1"-1"0,0 15 0,8-4 0,6-2 0,3-2 0,1 2 0,-1 2 0,-5 7 0,1 0 0,2 2 0,0-1 0,0 1 0,0 0 0,-1-2 0,-2 0 0,2-2 0,-1 0 0,-1 0 0,0 2 0,-2 2 0,-1 4 0,11 3 0,-1-1 0,1 1 0,-1-1 0</inkml:trace>
  <inkml:trace contextRef="#ctx0" brushRef="#br0" timeOffset="259254">17192 17616 24575,'63'-11'0,"1"1"0,-1-1 0,0 1 0,0-1 0,-10 6 0,4 1 0,5 0 0,3 1 0,2-1 0,2 2 0,0-1 0,0 0 0,-2-1 0,-1 1 0,-3-1 0,-4-1 0,8-2 0,-3 0 0,-1-1 0,-2 0 0,-2-1 0,1 1 0,-1 1 0,2 1 0,14 0 0,11 0 0,2 1 0,-6 1 0,-13 0 0,-22 0 0,-29 2 0,-29 0 0,-19 1 0,-16 0 0,-13 1 0,-11 0 0,-7 1 0,-5-1 0,-1 1 0,2 0 0,4-1 0,7 0 0,11 1 0,-6-1 0,3 0 0,3 0 0,2 0 0,2 0 0,0 0 0,1 0 0,-22-2 0,-8 0 0,6-1 0,21 1 0,35 0 0,45 1 0,32 1 0,18-1 0,1 0 0,-11 0 0,0 0 0,0 0 0,0 0 0,0 0 0,0 0 0,0-1 0,0 1 0,0 0 0</inkml:trace>
  <inkml:trace contextRef="#ctx0" brushRef="#br0" timeOffset="265655">22296 8726 24575,'-43'35'0,"0"-1"0,1 1 0,6 3 0,-1 4 0,-1 3 0,0 1 0,1-2 0,-9 4 0,-1-2 0,3 2 0,9 3 0,4 5 0,4 6 0,11-5 0,22-13 0,27-17 0,22-12 0,8-7 0,-5 0 0,0 5 0,-2-4 0,-3-18 0,-11-21 0,-1-16 0,-3-10 0,-7-6 0,-8 2 0,-13 9 0,-7-4 0,-7-2 0,-2-1 0,-1 0 0,0 0 0,1 0 0,-2 0 0,-1-1 0,0 0 0,0 2 0,1 1 0,2-2 0,-1 1 0,1-1 0,0 1 0,-1-1 0</inkml:trace>
  <inkml:trace contextRef="#ctx0" brushRef="#br0" timeOffset="268051">23754 10725 24575,'66'-2'0,"1"0"0,0 1 0,-1-1 0,1 0 0,0 0 0,-1 2 0,0-1 0,0 1 0,0 0 0,1-1 0,1 1 0,-3-1 0,2-1 0,2 0 0,-1 0 0,-2 1 0,-1-1 0,-5 1 0,-1 1 0,-1 0 0,1 0 0,-1 0 0,1 0 0</inkml:trace>
  <inkml:trace contextRef="#ctx0" brushRef="#br0" timeOffset="273436">24248 10654 24575,'-66'0'0,"1"0"0,16 0 0,-1-2 0,-3-6 0,1-7 0,-4-6 0,1-4 0,4 0 0,-9-5 0,3-2 0,17-11 0,24-8 0,10-10 0,12-1 0,13 9 0,19 8 0,16 7 0,9 5 0,4 2 0,-11 8 0,5 0 0,4 3 0,1 3 0,1 4 0,0 5 0,-9 5 0,2 3 0,0 3 0,0 3 0,0 3 0,-2 2 0,-2 2-1131,4 5 0,-1 4 1,-1 2-1,-2 3 0,-3 0 1,-4-1 1130,7 3 0,-3 1 0,-6 2 0,-7 5 0,-1 18 0,-10 7 0,-11-4 0,-9-5 0,-18-4 0,-17-14 0,-14-1 0,-7-2 0,1-5 0,-12-1 0,-2-6 0,-5-3-908,12-6 1,-4-1 0,-3-2-1,1-1 1,3-2 907,-4 0 0,2-2 0,-1-2 0,-2 1 0,1-1 0,-2 1 0,-2-1 0,1-1 0,1-2 0,6 1 0,0-1 0,1-1 0,2-2 0,1-5 0,-4-4 0,2-3 0,3-5 0,6-6 0,-10-15 0,8-7 0,31 0 0,35 18 0,23 1 0,14-1 0,11 0 0,2 2 0,-2 2 0,-10 1 0,-2-1 0,-3 1 0,-1 3 0,4 1 0,6 2-338,-9 6 1,6 1 0,4-1 0,2 2 0,1 2 0,-1 1 0,-3 2 0,-3 3 0,-6 2 337,20 4 0,-5 4 0,-6 7 0,-5 7 758,-10 5 1,-4 7-1,-4 3 1,-5 0-759,1 2 0,-6 3 0,-6 3 1512,-5 13 0,-8 5 1,-9-2-1513,-8-9 0,-8-1 0,-7-4-505,-8-4 1,-7-3 0,-3-4 0,2-6 0,-2-3 0,-2-5 0,-19-3 0,-1-1 0</inkml:trace>
  <inkml:trace contextRef="#ctx0" brushRef="#br0" timeOffset="276602">23730 12112 8191,'63'-5'0,"0"0"0,0 0 0,0 0 0,0 0 0,0 0 0,0 0 0,0 0 0,0 0 0,0 0 0,-1 0 0,1 0 0,-1 0 0,0 0 0,0 0 0,-1-1 0,1 1 0,0 0 0,0 0 0,0-1 0,-1 1 0,1 0 0,0 0 0</inkml:trace>
  <inkml:trace contextRef="#ctx0" brushRef="#br0" timeOffset="277169">26905 11901 24575,'59'-7'0,"0"1"0,0 0 0,0 0 0,0-1 0,2 4 0,-3 2 0,0 0 0,3-1 0,2-4 0,5-1 0,0-1 0,-3 1 0,-7 3 0,-6 4 0,0 0 0,0 0 0</inkml:trace>
  <inkml:trace contextRef="#ctx0" brushRef="#br0" timeOffset="281436">20179 11172 24575,'-51'18'0,"0"0"0,0 1 0,0-1 0,0-7 0,-3-1 0,-5 0 0,-3-1 0,-4-1 0,-2-1 0,-3 1 0,-2-1-415,18-1 1,-2-1-1,-3 1 1,-2 0 0,-2-1-1,-1 0 1,-1 0 0,-2 0-1,0 0 1,-1-1 0,0 0-1,1-1 1,-1 0 0,1-1-1,1-1 1,2 0 414,-1-1 0,1 0 0,0 0 0,0 0 0,-1 0 0,1-1 0,0-1 0,0 0 0,-1 0 0,1-2 0,0-1 0,-1-1 0,1-1 0,-1-1 0,1-2 0,-1-1-257,4 0 0,-1-1 0,-2-1 0,-1 0 1,0-2-1,-1 0 0,0-1 0,1 0 1,0-2-1,1-2 0,1 0 0,2-1 1,1-2-1,2-2 0,3 0 0,2-3 0,3 0 1,3-3 256,-8-9 0,1-3 0,0-2 0,3-2 0,3-3 0,3-1 0,3-2 0,5-1 0,5-1 0,6-2 0,5 0 0,7 0 0,7 1 0,7-3 0,4-1 0,6-3 0,4 0 0,4-1 0,5-1 0,2 1 0,4 0 0,2 2 0,2 1 0,2 2 0,1 2 117,-2 9 1,3-1 0,3 1 0,2 1-1,3 0 1,2 0 0,2 2 0,1 0 0,3 1-1,0 2 1,2 0 0,2 2 0,-1 1 0,2 1-1,0 2 1,0 2 0,1 1-118,-3 4 0,2 0 0,1 1 0,1 1 0,2 1 0,0 1 0,2 2 0,0 0 0,1 2 0,1 1 0,0 2 0,0 1 0,0 1 0,1 2 0,0 1 0,0 2 0,-1 2 0,0 1 0,0 2-104,-3 2 0,2 1 0,1 1 0,0 1 1,1 2-1,0 1 0,1 2 0,0 1 0,-1 1 1,1 2-1,-1 1 0,-1 1 0,0 2 0,-1 2 1,-2 1-1,0 2 0,-2 1 0,-1 2 0,-2 1 1,-2 2 103,3 4 0,-1 3 0,0 2 0,-2 2 0,0 2 0,-2 2 0,-1 2 0,-1 1 0,-1 2 0,-1 1 0,-2 1 0,-1 1 0,-2 1 0,-1 0 0,-2 1 0,-1 1 0,-2-1 0,0 3 0,-2 1 0,0 2 0,-1 0 0,-1 2 0,-2 1 0,-2 1 0,-1 1 0,-2 0 0,-3 0 0,-1 1 0,-3 0 0,-2 0 0,-3 0 0,-3-1 0,-3 0 10,-2 3 0,-3 2 0,-2 0 0,-3 2 0,-2 1 0,-3-1 1,-2 1-1,-3-2 0,-2 0 0,-3-1 0,-2-3 0,-2-1 1,-3-3-1,-3-3 0,-1-3-10,-7 2 0,-3-3 0,-3-1 0,-4-2 0,-2-3 0,-4-1 0,-1-3 0,-3-2 0,-3-2 0,-1-2 0,-1-2 0,-2-2 0,-2-3 0,10-6 0,-4-2 0,-1-2 0,-3-2 0,-2-1 0,-1-2 0,-1-2 0,-2-1 0,-1-1 0,-1-2 0,0-1 0,0-1 0,0-1 0,0-1 0,0-1 0,1-1 0,1-1 0,1-1 0,1 0 0,0-1 0,-1-2 0,0 0 0,1-2 0,-1-1 0,1-1 0,0-1 0,0-1 0,0-2 0,0 0 0,1-2 0,-1 0 0,2-2 0,-1 0 0,1-1 0,0-2 0,0 0 0,1-1 0,2-1 0,-1 0 0,-1-1 0,0-1 0,-1-1 0,1-1 0,0-1 0,0-1 0,1-1 0,0-1 0,2-1 0,1 0 0,1-2 0,2 0 0,2-1 0,2-2 0,2 0 0,3-1 0,3-1 240,-8-10 1,1-1-1,2-3 1,1-1 0,3-2-1,3 0 1,2-2 0,4-1-1,4-1 1,5 0 0,4-1-1,5-1 1,6 1-241,5 0 0,5-1 0,5-3 0,4 0 0,4-2 0,4 0 0,3-1 0,3 1 0,4 1 0,2 1 0,3 1 0,2 2 0,2 3 0,1 2 0,-2 10 0,3 1 0,3 1 0,3 0 0,1 2 0,3 1 0,3 0 0,0 2 0,3 0 0,0 2 0,2 0 0,1 1 0,0 1 0,1 1 0,0 0 0,0 2 0,0 0 0,-1 0 0,1 2 0,0-1 0,2 1 0,1 1 0,0 0 0,1 0 0,1 2 0,1 1 0,0 0 0,0 2 0,1 0 0,0 2 0,1 2 0,0 1 0,-1 1 0,1 2 0,0 2 0,0 2 0,-1 2 0,1 2 0,1 1 0,1 2 0,1 2 0,0 1 0,1 1 0,0 3 0,0 0 0,0 2 0,-1 1 0,1 2 0,-1 1 0,-1 1 0,-1 1 0,0 2 0,-2 0 0,-1 2 0,-1 0 0,-2 2 0,5 2 0,0 2 0,0 2 0,-2 1 0,0 1 0,-1 2 0,-1 1 0,-2 2 0,0 1 0,-2 2 0,-2 2 0,0 1 0,-2 2 0,-2 2 0,-1 1 0,-2 3 0,0 3 0,-3 3 0,0 1 0,-2 3 0,-1 1 0,-2 2 0,-1 0 0,-1 2 0,-2 0 0,-1 0 0,-1 0 0,-2 0 0,-1-1 0,-2-1 0,1 3 0,-2 0 0,-1 0 0,-1 1 0,-1 0 0,-2 0 0,-2 0 0,-2 1 0,-2-1 0,-2 0 0,-2 1 0,-3-1 0,-3 0-59,-1 3 1,-4 1 0,-1 0 0,-3 1 0,-2 0 0,-3 0 0,-1-2 0,-3 0 0,-2-2 0,-3-1 0,-1-3 0,-2-2 58,-8 7 0,-5-1 0,-3-2 0,-4-3 0,-1-1 0,-3-3 0,0-2 0,-1-3 0,2-3 166,-6 1 0,-1-5 1,-1-2-1,-1-3 1,-1-2-1,1-1 1,1-2-1,-2 1 1,-3-2-1,0-2 1,3-2-1,5-2 1,8-4-1,-4 4 1,0-1-1</inkml:trace>
  <inkml:trace contextRef="#ctx0" brushRef="#br0" timeOffset="282885">17310 17710 24575,'60'-14'0,"1"0"0,-1 0 0,1 1 0,-1-1 0,0 0 0,1 0 0,1 7 0,1 2 0,2 2 0,0 1 0,1 0 0,0-1 0,-1 0 0,0-3 0,-6-2 0,0-1 0,1-2 0,-1 0 0,1 0 0,-1 0 0,-1 2 0,0 1 0,-2 2 0,7 6 0,-1 0 0,0 0 0,1 0 0,-1 0 0,0 0 0,1 0 0</inkml:trace>
  <inkml:trace contextRef="#ctx0" brushRef="#br0" timeOffset="285699">10819 16981 24575,'62'-4'0,"1"1"0,0-1 0,0 1 0,0-1 0,0 1 0,0-1 0,0 1 0,0-1 0,0 1 0,0-1 0,0 1 0,2 3 0,0 0 0,0 2 0,1 0 0,-1 0 0,0 1 0,1 0 0,0 0 0,1-1 0,0 0 0,0-1 0,1 0 0,-6-2 0,2 0 0,0 0 0,2-2 0,-1 1 0,1-1 0,0 1 0,-1-1 0,0 0 0,0 1 0,-2 0 0,-2 1 0,-1 1 0,-1 0 0,18 2 0,6-1 0,3 1 0,-2 1 0,-5 0 0,-9 1 0,-13 1 0,-17 2 0,-21 0 0,-19 4 0</inkml:trace>
  <inkml:trace contextRef="#ctx0" brushRef="#br0" timeOffset="287690">13264 18157 24575,'-66'0'0,"0"0"0,0 0 0,0 0 0,0 0 0,0 0 0,0 0 0,8 0 0,-2 0 0,0 0 0,-2 0 0,0 0 0,-2 0 0,1 0 0,-2 0 0,0 0 0,-1 0 0,4 0 0,-1 0 0,-2 2 0,-1-1 0,0 1 0,-1-1 0,1-1 0,0 0 0,1-2 0,1-1 0,1-2 0,3-2 0,-7-1 0,-4-2 0,-4 0 0,1-1 0,2-2 0,6-2 0,8-1 0,10-4 0,14-1 0,16-4 0,20-18 0,25-8 0,18-3 0,11 2 0,5 7 0,-18 19 0,7 2 0,5 3 0,5 1 0,4 1 0,3 2 0,2 2 0,1 0 0,1 2 0,0 0 0,-1 1 0,-2 0 0,-6 2 0,0 1 0,2 1 0,0 0 0,1 2 0,1 0 0,0 1 0,-1 1 0,1 1 0,0 0 0,-1 1 0,0 1 0,-1 1 0,0 0 0,2 0 0,3 0 0,2 0 0,1 1 0,-1 0 0,0 1 0,-2 2 0,-2 1 0,-4 2 0,-3 3 0,-5 2 0,-6 3 0,-6 4 0,17 19 0,-4 9 0,-11 3 0,-18-2 0,-25-9 0,-20-19 0,-18-3 0,-15-4 0,-12-4 0,-8-1 0,-4-1 0,-3-1 0,2 0 0,4 1 0,9 2 0,2 1 0,1 1 0,1 1 0,1-1 0,0 0 0,-1-1 0,-2 0 0,0-2 0,-3 0 0,6-2 0,-4-2 0,-2 1 0,-1-2 0,-1 0 0,0-1 0,1 0 0,1 0 0,2 0 0,3 0 0,4-1 0,4 1 0,-11 0 0,1 0 0,-1 0 0,0 0 0,1 1 0</inkml:trace>
  <inkml:trace contextRef="#ctx0" brushRef="#br0" timeOffset="290900">10654 14088 24575,'6'63'0,"0"0"0,0 0 0,0 0 0,0 0 0,0 0 0,0 1 0,-3-3 0,0 0 0,-1 1 0,-1 0 0,1 2 0,0-1 0,1 2 0,2 1 0,-1-6 0,0 2 0,1 1 0,0 2 0,1-1 0,0 0 0,2-1 0,0-1 0,1-2 0,1-4 0,1 10 0,-3 1 0,1-1 0,2-3 0,7-6 0,8-7 0,11-9-366,4-15 1,9-7-1,8-7 1,6-4 0,5-4-1,2-4 1,3-1 0,-1-1-1,-1-1 1,-3 2 0,-4 2 365,-3 1 0,0-1 0,-1-1 0,-1 0 0,0-2 0,0 1 0,0-1 0,2 0 0,1 0 0,1 0 81,-1 0 0,2 0 0,3-1 1,1 0-1,1 0 0,-1 0 0,0 0 1,-1 0-1,-2 0 0,-3 0 0,-3 1 1,-4 1-82,18 0 0,-3 0 0,-4 1 0,-5 0 0,-3 1 0,-5 0 238,14 2 1,-8 1-1,-13-1-238,-5 0 0,-21-30 0,1-21 0,-1-16 0,-2-8 0,-3-3 0,-5 6 0,-6 10 0,-5-2 0,-3-1 0,-2-2 0,-1-1 0,0-1 0,1 0 0,1-1 0,3 8 0,-1-1 0,1-1 0,0-2 0,0 1 0,0 0 0,1 0 0,-1 2 0,0 0 0,0 3 0,0-15 0,2-1 0,0 1 0,0 2 0,-3 4 0,-1 7 0,-5 8 698,-2-4 1,-5 9 0,-15 9-699,-8 14 0,-13 7 0,-9 5 0,-7 3 0,-3 1 0,-2-1 0,20 1 0,-4 2 0,-3 1 0,-3 0 0,-1 0 0,-2 1 0,0 0 0,-2 0 0,1 0 0,-1 0 0,1-1 0,2 0 0,2-1 0,0 0 0,0-1 0,-1 0 0,0 0 0,-1 0 0,1 0 0,0 0 0,0 1 0,0-1 0,1 1 0,0 0 0,1 1 0,-8 0 0,0 0 0,-1 0 0,0 1 0,0-1 0,1 2 0,2-1 0,2 1 0,2 0 0,3 0 0,3 1 0,-3 1 0,-1 0 0,0 0 0,1 0 0,-1 0 0,1 0 0</inkml:trace>
  <inkml:trace contextRef="#ctx0" brushRef="#br0" timeOffset="294051">10842 12395 24575,'0'53'0,"0"-1"0,0 1 0,0 0 0,6 1 0,1 0 0,2 0 0,0 1 0,0 5 0,-1 1 0,1 0 0,5-5 0,2 7 0,3-4 0,16-14 0,5-26 0,11-11 0,7-5 0,2-3 0,0 4 0,-1 3 0,2 0 0,1-1 0,3 1 0,1-1 0,3 0 0,-11-1 0,1 0 0,3 0 0,1-1 0,0 1 0,2-1 0,0-1 0,0 1 0,-1-2 0,-3 0 0,2 1 0,0-1 0,0 0 0,0-1 0,0 0 0,0-1 0,-1-2 0,-2-2 0,-1-1 0,5-3 0,0-2 0,-1-1 0,-2-3 0,0 0 0,-3-2 0,-1-2 0,-2-1 0,8-4 0,-1-1 0,-2-3 0,-4-2 0,-6-3 0,-9-5 0,1-17 0,-10-8 0,-11-1 0,-14 1 0,-15 3 0,-13 0 0,-13 3 0,-13 6 0,6 20 0,-9 4 0,-8 2 0,-6 3 0,-4 2 0,-3 2 0,-1 0 0,1 1 0,2 0 0,11 3 0,0 1 0,-1 1 0,-1 0 0,-1 2 0,-1 0 0,0 0 0,0 1 0,-1 1 0,0 0 0,0 0 0,-1 0 0,2 1 0,-2 0 0,0 0 0,-1 0 0,-1 0 0,1 2 0,-1-1 0,0 2 0,2 0 0,-1 1 0,2 1 0,1 1 0,1 1 0,-10 1 0,0 1 0,0 0 0,0 1 0,2 1 0,1 2 0,4 2 0,2 3 0,5 3 0,5 4 0,-8 7 0,2 5 0,5 4 0,7 3 0,10 2 0,12 1 0,11 16 0,17 6 0,14 0 0,12-5 0,0-21 0,9 0 0,7-2 0,6-2 0,4-1 0,3-2 0,1-3 0,0-2 0,-7-6 0,3-3 0,2-2 0,2-1 0,2-2 0,1-2 0,0 0 0,1-2 0,0 1 0,0-1 0,-2 0-118,3 0 1,0 0 0,1-1 0,0 0 0,1-1 0,-1-1 0,1-1 0,-1-1-1,0 0 1,-1-2 0,0 0 117,-2-2 0,0 0 0,0-2 0,0-1 0,0 0 0,0-1 0,-2 0 0,-1-1 0,-2 0 0,-2 0 0,-2 0 0,18-1 0,-2 1 0,-2-1 0,-5-2 0,-3-4 0,-4-4 0,10-10 0,-3-5 0,-11-6 0,-19-5 0,-22-1 0,-13-6 0,-12-2 0,-9 4 0,-4 11 0,-8 0 0,-7 1 0,-6 1 0,-4 2 0,-3 1 0,-3 3 0,10 8 0,-4 1 0,-3 2 0,-3 1 0,-3 1 0,-1 1 0,-1 1 0,-1 0 0,1 1 0,0 0 0,1 0 0,3 0 0,-3 0 0,2 0 0,-1 0 0,1 0 0,0 1 0,0 1 0,0 0 0,-1 1 0,0 1 0,-1 1 0,0 2-18,-1 1 1,-2 1-1,-2 1 1,0 2-1,-1 0 1,0 1-1,1 1 1,2 0 0,2 0-1,2 0 1,4-1-1,5 1 1,-24-1-1,6 1 1,6 0 0,2 1-1,2-1 1,0 0-1,1 0 1,-1 0-1,1 0 1</inkml:trace>
  <inkml:trace contextRef="#ctx0" brushRef="#br0" timeOffset="298397">13852 12936 24575,'-10'36'0,"30"-5"0,21 8 0,14 7 0,6 5 0,-1 2 0,-7 1 0,-18-11 0,-2 1 0,-1 2 0,-1 1 0,1 2 0,1 2 0,0 1 0,3 1 0,2 1 0,-5-8 0,3 0 0,1 2 0,2 1 0,2 1 0,0 0 0,0 2 0,1 0 0,0 1 0,-2 1 0,0 0 0,-2 0 0,-1 0 0,-3 1 0,-3-1-260,0 3 1,-2 0 0,0 2 0,-2-1-1,-1 2 1,-2-1 0,0 1 0,-1 1 0,-2-1-1,0 0 1,-2 0 0,0 0 0,-2-1 0,0 0 259,0 4 0,0 0 0,-1 1 0,-1 0 0,-1-1 0,-1 1 0,-3-1 0,-1-1 0,-2 0 0,-3-1 0,-2-2 0,-3 0 0,-4 10 0,-3 0 0,-3-1 0,-3 0 0,-3-2 0,-3-2 0,-3-2 0,-2-4 0,-4-2 52,-4-2 1,-5-4 0,-3-2 0,-3-2-1,-2-3 1,-1-1 0,0 0 0,1-1-53,1-1 0,0-1 0,-2-1 0,0-1 0,0-1 0,-1-2 0,1-2 0,-1-3 125,-8 1 0,-1-3 0,0-4 1,0-1-1,2 1 0,3 1-125,-1 4 0,1 1 0,2 0 0,4-3 0,4-5 0,-17 1 0,11-5 0,-5 15 0</inkml:trace>
  <inkml:trace contextRef="#ctx0" brushRef="#br0" timeOffset="299010">13782 17122 24575,'10'47'0,"1"0"0,-1 0 0,6 9 0,7 0 0,2-10 0,6 3 0,5-2 0,6-6 0,13-7 0,9-7 0,1-4 0,-6 0 0,-9 3 0,-5-2 0,1-3 0,9-7 0,1-3 0,-31-2 0,-91 1 0</inkml:trace>
  <inkml:trace contextRef="#ctx0" brushRef="#br0" timeOffset="300403">12465 17098 24575,'0'-66'0,"0"1"0,0-1 0,0 0 0,0 0 0,0 11 0,0 4 0,0 1 0,0-6 0,-1-8 0,-1-7 0,0-2 0,0 6 0,-2 11 0,-2-2 0,-1 1 0</inkml:trace>
  <inkml:trace contextRef="#ctx0" brushRef="#br0" timeOffset="300951">12089 16698 24575,'47'-43'0,"0"0"0,0-1 0,0 1 0,0 0 0,8 43 0,3 19 0,0 3 0,-2-11 0,11-28 0,-3-9 0,-7 24 0,-25 55 0,-1-1 0,0 0 0,1 0 0</inkml:trace>
  <inkml:trace contextRef="#ctx0" brushRef="#br0" timeOffset="301587">12371 14041 12921,'18'-47'0,"0"0"0,-9-9 0,-3-11 0,-1-2 0,-1 7 0,0 10 0,0 4 0,-2-3 0,-2-7 0,0 1 0,0-1 0,0 1 0</inkml:trace>
  <inkml:trace contextRef="#ctx0" brushRef="#br0" timeOffset="302038">12724 13382 24575,'0'0'0</inkml:trace>
  <inkml:trace contextRef="#ctx0" brushRef="#br0" timeOffset="303186">12159 13641 12528,'47'-34'0,"0"0"0,-10 3 0,2-3 0,3 5 1569,8 3 1,4 5 0,1 11-1570,3 13 0,0 11 0,-7 10 232,-9 13 1,-6 10 0,-4 0-1,-4-3 1,-3 0 0,-2-1 0,3 9-1,0 0 1</inkml:trace>
  <inkml:trace contextRef="#ctx0" brushRef="#br0" timeOffset="307250">20438 15946 24575,'41'-36'0,"1"0"0,0 1 0,15 28 0,6 17 0,-5 15 0,-17 9 0,0 11 0,-4 8 0,-9 5 0,-13-2 0,-17-3 0,-13 2 0,-9 2 0,-5 2 0,-1 0 0,4 0 0,2-1 0,-4 4 0,-1 0 0,0 0 0,5-3 0,6-4 0,8-7 0,8 9 0,10-7 0,15-14 0,28-16 0,20-19 0,3-6 0,-20-3 0,6-7 0,-1-1 0,-5 1 0,-9 6 0,-6 9 0,0 0 0</inkml:trace>
  <inkml:trace contextRef="#ctx0" brushRef="#br0" timeOffset="307535">19638 15875 8191,'34'-39'0,"3"8"0</inkml:trace>
  <inkml:trace contextRef="#ctx0" brushRef="#br0" timeOffset="310359">20532 16040 13179,'10'-55'0,"1"0"0,21 79 0,10 35 0,-7 5 1512,-13-5 0,-9 4 0,-1 8-1512,-2-16 0,0 5 0,-1 4 0,-1 1 0,-4 0 0,-3-3 330,-7-2 1,-7 2-1,-2-1 1,1-2 0,5-5-1,9-5-330,14 7 0,10-8 0,0-6 137,0 1 0,7-13 0,18-24 1,11-14-1,-7-3 0,-15 0 1,0-1-1</inkml:trace>
  <inkml:trace contextRef="#ctx0" brushRef="#br0" timeOffset="313613">20720 7432 24575,'-61'5'0,"0"1"0,-1-1 0,1 0 0,0 0 0,0 1 0,0-1 0,0 0 0,-1 0 0,1 0 0,6-3 0,-2-1 0,-2 0 0,-2 0 0,-1-1 0,-1 0 0,-1-1 0,-2 0 0,0 0 0,-1 0 0,0-1 0,-1 0 0,0 0 0,0 0 0,0-1 0,1 1 0,-1-1 0,2 0 0,4 1 0,-1-1 0,0 1 0,1-1 0,-1 1 0,0 0 0,0-1 0,0 0 0,-1 0 0,1 0 0,-1-1 0,0 0 0,0-1 0,-1 0 0,0-1 0,-1-1 0,0 0 0,0-1 0,-1-1 0,0-1-105,7 0 0,-1 1 0,-2-1 0,-1 0 0,0 0 0,-2-1 0,0 0 0,-1-1 0,0 0 0,0 0 0,0-1 0,0-1 0,0 0 0,0 0 0,1-2 0,1 1 1,0-2-1,2 0 0,0 0 0,2-2 0,1 0 0,2-1 0,2-1 0,1 0 0,2-1 0,3-2 105,-14-8 0,2-2 0,3-2 0,3-1 0,1-2 0,2-1 0,1 0 0,2-2 0,2 0 0,0-1 0,1-1 0,0 1 0,1-1 0,0 0 0,0 1 0,-4-4 0,-2-1 0,0 0 0,0-1 0,0 0 0,2-1 0,2 0 0,3 0 0,2-1 0,4-1 0,4 0 0,5 0 0,6-1 0,3-6 0,4-1 0,4-2 0,5-1 0,3 1 0,5-1 0,3 2 0,3 2 0,4 1 0,4 4 108,6-6 0,7 2 1,4 3-1,6 1 0,3 2 1,3 1-1,3 3 1,2 0-109,-5 10 0,3 1 0,3 2 0,2 0 0,2 2 0,2 1 0,0 1 0,2 0 0,-1 0 0,-1 1 0,0 0 0,-1 0 0,0 0 0,0 0 0,0 1 0,1 0 0,0 2 0,1-1 0,1 2 0,1 0 0,3 1 0,1 2-149,-8 3 0,3 1 0,0 0 0,2 1 0,2 1 0,0 0 0,0 1 0,2 0 0,-1 1 0,1 1 0,-1 0 0,1 0 0,-1 1 0,-1 1 0,-1 0 149,6 0 0,0 0 0,-1 0 0,0 1 0,0 1 0,0 1 0,0 0 0,0 1 0,0 2 0,1 0 0,1 2 0,0 1 0,1 1 0,-8 2 0,2 1 0,1 1 0,0 1 0,1 0 0,0 2 0,0 1 0,1 0 0,-1 1 0,0 1 0,-1 0 0,0 1 0,-1 0 0,-1 0 0,-1 1 0,-1 1 0,8 1 0,0 0 0,-2 1 0,0 0 0,-1 2 0,-1 0 0,-1 1 0,0 1 0,-1 2 0,0 2 0,-1 2 0,0 2 0,-2 0 0,0 2 0,1 1 0,-1 2 0,0 1 0,0 1 0,-2 2 0,-1 1 0,-2 1 0,-1 2 0,-4 0 0,-2 3 0,-4 0 0,0 5 0,-3 3 0,-3 1 0,-2 1 0,-3 2 0,-1 2 0,-3 0 0,-1 1 0,-2 1 0,-1 1 0,-1 0 0,-1-1 0,-1 2 0,-2 2 0,0 1 0,-2 1 0,-1 0 0,-3 0 0,-2 0 0,-2-1 0,-4-2 0,-2-1 0,-5-2 0,-5 8 0,-5-1 0,-6-1 0,-3-2 0,-3 0 0,-1-2 0,0-1 0,1-1 0,1-1 0,1 7 0,0 2 0,0-1 0,0-3 0,-3-5 0,-3-7 0,-4-10 0,-22-18 0,0 0 0,0 0 0,0 0 0</inkml:trace>
  <inkml:trace contextRef="#ctx0" brushRef="#br0" timeOffset="314352">22789 2728 24575,'-27'51'0,"-1"-1"0,0 0 0,0 0 0,0 0 0,0 0 0,-3-4 0,-3 2 0,-2 1 0,-2 1 0,0 0 0,-1 1 0,1-1 0,2-1 0,2 0 0,-2 6 0,1-1 0,2 1 0,1-1 0,-1-1 0,0 1 0,-3 0 0,1-6 0,0 0 0,0 0 0,-1 0 0,1 0 0,0 0 0,-1 0 0,1 0 0</inkml:trace>
  <inkml:trace contextRef="#ctx0" brushRef="#br0" timeOffset="314986">21708 3105 24575,'50'36'0,"0"-1"0,0 1 0,0 0 0,0 0 0,0 0 0,0 0 0,-2-1 0,-1 0 0,0 0 0,-1 1 0,1 0 0,1 0 0,1 2-656,-1-1 1,2 2-1,1 1 1,0 0 0,0 0-1,-2-1 1,-2-2 0,-2-1-1,10 8 1,2 3 0,-5-5-1,-10-7 1,-16-12 0,-15-13-1</inkml:trace>
  <inkml:trace contextRef="#ctx0" brushRef="#br0" timeOffset="323026">19191 12136 24575,'-61'5'0,"-1"0"0,1 1 0,-1-1 0,13-8 0,-5-2 0,-2-2 0,-3-1 0,-2-2 0,-1 0 0,-2-2 0,0 0 0,0 0-408,7 2 1,-3 0 0,0 0 0,-2-1-1,0 0 1,-1-1 0,-1-1 0,0-1-1,1-2 1,-1-2 0,1-2 0,1-2 407,6 1 0,0-1 0,0-1 0,-1-1 0,1-1 0,-1-2 0,0-1 0,1-1 0,0-2 0,1-1 0,0-2 0,0-1 0,2-3 0,1-1 0,0-2 0,6 1 0,-1-2 0,0-2 0,1-3 0,-1 0 0,1-3 0,0-1 0,1-1 0,0-1 0,2-2 0,0 1 0,1-2 0,2 0 0,1 0 0,2 0 0,1 0 0,2 0 0,2 1 0,1 1 0,1-4 0,0 0 0,1-1 0,1 1 0,1-2 0,1 1 0,2-1 0,2 0 0,2-1 0,2 1 0,3-1 0,2 1 0,3-1 0,3 0 0,4 1 0,2-1 0,4 1 0,2-1 0,3-3 0,2 0 0,2-1 0,3 0 0,3-1 0,1 2 0,4 0 0,1 1 0,3 1 0,3 3 0,2 2 0,2 3 0,2 3 0,3 3 0,3 4 0,1 5 0,4 2 0,3 3 0,4 1 0,2 3 0,4 2 0,2 2 0,1 1 0,3 3 0,0 1 0,2 2 0,1 1 0,0 2 0,0 1 0,0 2 0,-1 1 0,0 1 0,-2 1 0,-1 1 0,-3 2 0,0 1 0,0 2 0,1 1 0,0 2 0,0 1 0,0 1 0,0 2 0,1 1 0,0 1 0,0 1 0,0 2 0,0 0 0,0 2 0,0 1 0,1 0 0,-1 2 0,0 0 0,0 2 0,0 0-97,-5 0 1,2 0-1,1 2 1,0 1 0,2 1-1,0 1 1,0 0 0,0 2-1,1 0 1,-1 1 0,0 1-1,0 1 1,-1 1 0,-1 1-1,-1 0 1,-1 1 0,-1 0-1,-2 2 1,-2 0 0,-1 1-1,-3 0 1,-2 1 0,-2 1-1,-3 0 97,8 9 0,-2 2 0,-3 1 0,-3 2 0,-1 1 0,-3 1 0,-2 1 0,-1 1 0,-3 0 0,-1 2 0,-1 0 0,-2 1 0,-1 1 0,-1 0 0,0 0 0,-2 2 0,-1 2 0,-1 1 0,-1 1 0,-2 1 0,-1 1 0,-2 1 0,-1-1 0,-2 1 0,-2 0 0,-2-1 0,-2-1 0,-1 0 0,-3-2 0,-3-1 68,-1 5 1,-4 0-1,-2 0 1,-3 0 0,-3-1-1,-1 0 1,-2-2 0,-2-1-1,-1-1 1,-2-1 0,0-3-1,-1-1-68,-5 5 0,-3-1 0,-2-2 0,-2-2 0,-1-2 0,-1-2 0,-1-1 0,-1-2 0,1-2 0,-5 5 0,-2-1 0,0-2 0,-2-3 0,2-4 0,0-5 0,2-7 0,-21-1 0,3-11 0,1 1 686,9 5 1,2 1 0,-3-3-687,-5-1 0,-3-2 0,-15-3 0,30-8 0,-4-1 0,-5 0 0,-4 0 0,-4 0 0,-2-2 0,-4 0 0,-2 0 0,-2-2 0,-1 0 0,-1-1 0,0-2 0,-1-1 0,1 0 0,13-1 0,-1-1 0,-2 0 0,-2-1 0,-1 0 0,-2-1 0,0-1 0,-2 0 0,-1-1 0,0 0 0,0-1 0,-1-1 0,0 0 0,0 0 0,1-2 0,0 1 0,0-1 0,2-1 0,0 0 0,2-1 0,1 0 0,2 0 0,1-1 0,2-1 29,-8-3 0,2 0 0,1 0 0,1-1 1,1-1-1,2 0 0,0-1 0,1-1 1,1-1-1,0-1 0,0 0 0,1-2 0,-1-1 1,1-2-1,-1 0 0,0-3 0,-1 0-29,5 2 0,-4-2 0,-2 0 0,-3-2 0,-1-1 0,-2-2 0,0 0 0,0-1 0,0-1 0,1-1 0,1 0 0,3-1 0,3-1 0,3 1 0,3-2 0,5 1 0,5-1 0,5 0 0,7 0 0,6 0 0,7 0 0,8 1 0,8-5 0,9 0 0,8-1 0,7 0 0,6-2 0,6 1 0,6-2 0,3 1 0,5-1 0,2 1 0,2-1 0,2 1 0,0-1 0,1 2 0,-1-1 0,-1 2 0,-3 0 0,-2 0 0,-4 2 0,0-2 0,0 0 0,-1 0 0,0-1 0,1 1 0,-1 0 0,1 0 0,1 0 0,0 2 0,0 0 0,2 1 0,0 2 0,1 0 0,2 2 0,0 2 0,2 1 0,1 3 0,2 1 0,-2 4 0,3 1 0,0 2 0,3 0 0,0 2 0,2 0 0,1 2 0,0 1 0,2 2 0,-1 0 0,1 1 0,1 2 0,-1 1 0,0 1 0,0 1 0,-1 1 0,0 2 0,-2 1 0,0 0 0,-1 2 0,6 1 0,0 0 0,0 2 0,1 0 0,-1 3 0,0 0 0,0 3 0,-1 0 0,0 3 0,-1 0 0,-1 3 0,-1 1 0,-1 2 0,-1 2 0,-1 2 0,-2 1 0,4 4 0,-1 3 0,-1 3 0,-1 1 0,-2 3 0,0 2 0,-1 1 0,-2 2 0,0 1 0,-2 1 0,0 1 0,-2 1 0,0 0-96,1 3 1,-1 1-1,0 1 1,-2 1-1,0 2 1,-2 1-1,-2 1 1,0 1-1,-3 2 1,-1 2-1,-2 1 1,-3 1 95,-1 1 0,-3 3 0,0 2 0,-2 1 0,-2 2 0,-1 1 0,-2 1 0,-2 1 0,-1-1 0,-3 1 0,-1-1 0,-3-1 0,-2-1 0,-2 0 0,-1 1 0,-3-1 0,-1 1 0,-2-1 0,-2 0 0,-2 0 0,-3 0 0,-1 0 0,-3-2 0,-3 1 0,-2-2 0,-2 2 0,-3 0 0,-3 2 0,-1-1 0,-3 0 0,-2-2 0,-3 0 0,-2-3 0,-2-1 0,-3-4 0,-2-2 0,-3-4 0,-3-3 0,-4-3 0,-3-3 0,-2-2 0,-3-2 0,-2-3 0,-2-1 0,-2-2 0,0-2 0,-1-2 0,0 0 0,0-2 0,7-4 0,-2-2 0,0-1 0,-3-2 0,0-1 0,-1-2 0,0 0 0,-1-2 0,0 0 0,0-2 0,1 0 0,-1-1 0,2 0 0,1-1 0,0 0-396,-3 0 1,1-1 0,0 0-1,0-1 1,0-1 0,1 0 0,0-2-1,1-1 1,-1-1 0,1-2 0,1-1-1,-1-2 1,1-2 395,-5-2 0,-1-1 0,0-2 0,0-1 0,1-1 0,0-3 0,1-1 0,1-3 0,2-2 0,2-2 0,3-3 0,2-3 0,4-2 0,1-3 0,3-3 0,1-2 0,2-3 0,1-1 0,2-3 0,1-1 0,2-2 0,1-1 0,1-1 0,1-1-17,5 7 0,2-2 1,0-2-1,1-1 1,0-2-1,2 0 1,1-2-1,1 0 1,1-2-1,1 0 1,2 0-1,1-1 1,1 0-1,2 0 1,2 0-1,2 1 17,1-1 0,2 0 0,1-1 0,2-1 0,1 0 0,1-1 0,2-1 0,1 1 0,2-1 0,0 1 0,3 0 0,0 0 0,2 1 0,1 1 0,1 0 0,1 2 0,2 0-24,2-3 0,1-1 1,1 0-1,1 0 0,2 1 1,1 0-1,2 1 0,1 0 1,3 2-1,1 2 0,3 1 1,2 2-1,2 2 0,3 2 1,3 3 23,-1 6 0,3 1 0,3 1 0,3 2 0,1 1 0,3 1 0,2 2 0,1 1 0,1 1 0,1 2 0,1 2 0,0 1 0,1 2 0,-1 1 0,0 2 0,0 2 0,-1 1 0,4 1 0,2 3 0,0 1 0,0 3 0,2 1 0,-1 3 0,1 1 0,1 2 0,-1 1 0,0 2 0,1 1 0,-1 1 0,0 1 0,-1 1 0,1 1 0,-2 0 0,1 2 0,1 1 0,-1 1 0,0 1 0,1 2 0,-1 0 0,0 2 0,-1 2 0,0 1 0,0 1 0,-1 1 0,0 2 0,-2 2 0,0 0 0,0 3 0,0 1 0,-1 2 0,1 1 0,-1 1 0,0 2 0,-1 2 0,0 0 0,-2 2 0,-1 1 0,-1 1 0,-1 1 0,-3 1 0,-1 1 0,-2 1 0,2 5 0,-3 2 0,-1 2 0,-2 1 0,-2 1 0,-1 2 0,-2 0 0,0 2 0,-2 0 0,0 1 0,0 0 0,-1 0 0,0 0-87,-2-3 0,0 1 1,-1 0-1,1 1 1,-1 0-1,-1 0 1,-1 1-1,-1 1 1,-1 0-1,-1 0 1,-2 1-1,-2 0 1,-2 1-1,-2 0 87,-1 4 0,-1 2 0,-2 1 0,-1 1 0,-2 0 0,-2 1 0,-2 0 0,-1-1 0,-3 0 0,-1 0 0,-3-2 0,-2-1 0,-2-1 384,-3 4 1,-4-1 0,-2 0-1,-3-1 1,-1 0 0,-3-2-1,-2 0 1,-2-2 0,0-1-1,-2-1 1,-1-2-385,-2 1 0,0-1 0,-2-2 0,-2-1 0,-1-1 0,-3-1 0,-1-2 0,-2-2 0,-2-1 0,-3-3-105,0-4 1,-5 0 0,-2-2-1,-3-2 1,-2-1 0,0-2-1,0-1 1,0-2 0,2-3 0,2-1-1,3-2 1,-14 4 0,3-5-1,1-3 1,1-2 0,0-2-1,-2-1 1,-4-5 0,1 1 0,-1-1-1,0 1 1,1-1 0,-1 0-1</inkml:trace>
  <inkml:trace contextRef="#ctx0" brushRef="#br0" timeOffset="329007">20179 16087 24575,'52'-37'0,"0"1"0,1-1 0,-19 15 0,2 2 0,14-2 0,12-4 0,1 6 0,-10 15 0,-7 27 0,-4 11 0,4-11 0,3 0 0,-8 10 0,-8 21 0,-10 10 0,0 1 0,2-6 0,-1-1 0,-5 3 0,-14-2 0,0 1 0,0-1 0,1 0 0</inkml:trace>
  <inkml:trace contextRef="#ctx0" brushRef="#br0" timeOffset="334086">24106 17216 24575,'0'0'0</inkml:trace>
  <inkml:trace contextRef="#ctx0" brushRef="#br0" timeOffset="336186">27376 10419 24575,'-57'-7'0,"0"0"0,1 0 0,20 42 0,10 20 0,-4 7-1639,0-13 1,-5 6-1,-2 5 1,0 0 0,4 1-1,7-4 1524,6-3 0,4-1 1,3 0-1,2 1 1,0 1-1,2 2 0,2 7 1,2 1-1,-2-4 1,-1-11-1,-3-15 1,-23-4-1</inkml:trace>
  <inkml:trace contextRef="#ctx0" brushRef="#br0" timeOffset="336337">26388 11078 24575,'64'-8'0,"0"1"0,0 0 0,0 0 0,0 0 0,1 0 0,-1 0 0,0 0 0,0-1 0,0 1 0,0 0 0,-1 0 0,0 0 0,-1 0 0,1 0 0,0 0 0,0 0 0,-1 0 0,1 0 0,0 0 0</inkml:trace>
  <inkml:trace contextRef="#ctx0" brushRef="#br0" timeOffset="337039">27634 10936 8191,'45'-33'0,"-1"0"0,1-1 0,-1 1 0,-25 71 0,-12 29 0,1-7 2531,8-23 1,-1 2-2532,-12 18 0,-6 17 0,5-5 0,20-21 216,20-33 1,17-15 0,8-11 0,0-3-1,-10 3 1,3 4 0,-5-2 0,-2-9 0,-11-16-1,-1 0 1,1 0 0,0 0 0</inkml:trace>
  <inkml:trace contextRef="#ctx0" brushRef="#br0" timeOffset="340387">27869 11219 24575,'34'0'0,"0"0"0,14 1 0,6 0 0,1-3 0,5-4 0,0-3 0,-2-8 0,-1-10 0,-4-8 0,-12-5 0,-10-16 0,-20-5 0,-18 9 0,-12-3 0,-12 10 0,-9 16 0,-11 6 0,-4 8 0,2 9 0,4 11 0,-1 9 0,0 6 0,1 4 0,3-1 0,0 3 0,0 4 0,3 4 0,4 4 0,0 11 0,3 5 0,4 5 0,6 2 0,7-1-1357,10-4 0,6 3 0,6 0 1,4-1-1,3-3 1357,7 9 0,6-2 0,5-3 0,6-4 0,0-12 0,5-2 0,4-3 0,0-5 0,-1-5 0,17 0 0,0-10 0,-4-1 0,8 8 0,-8-11 0,-3-24 0</inkml:trace>
  <inkml:trace contextRef="#ctx0" brushRef="#br0" timeOffset="342272">28763 10960 24575,'26'52'0,"0"0"0,1 1 0,-1-1 0,0 0 0,8-9 0,3-6 0,-1 0 0,-2 6 0,-8 13 0,-4 13 0,0-1 0,3-14 0,8-27 0,8-34 0,10-24 0,3-16 0,0-6 0,-7 1 0,-12 9 0,-8-19 0,4 12 0,17 32 0,19 7 0,8 10 0,-5 8 0,-14 11 0,-21 15 0,-11 14 0,-1 1 0,10-11 0,22-12 0,12-10 0,1-8 0,-10-7-617,8-11 0,-12-23 0,-28-4 1,-4-17-1,-3-7 0,-2-2 1,-3 6-1,-2 14 0,-1 7 0,-1 1 1</inkml:trace>
  <inkml:trace contextRef="#ctx0" brushRef="#br0" timeOffset="347654">23730 17428 24575,'58'-12'0,"-1"1"0,1 0 0,-1 0 0,-3 6 0,9 1 0,4 1 0,1 1 0,0 1 0,-4-1 0,-8 2 0,-10-1 0,32-1 0,-38 4 0,-95 16 0,8-10 0,-15 0 0,-9-1 0,-3-1 0,1-1 0,12-3 0,0-1 0,0 1 0,-1-1 0,1 1 0,0-1 0,0 1 0</inkml:trace>
  <inkml:trace contextRef="#ctx0" brushRef="#br0" timeOffset="350439">20955 7197 8191,'-54'21'0,"0"0"0,0 0 0,9-11 0,-7 0 0,-4-1 0,-5 0 0,-3 0 0,-4-2 0,-3 0 0,-2 0 0,-2-2 0,0 0 33,22-2 0,-2 0 0,-2-1 0,-1 1 1,-2-1-1,-1-1 0,-1 1 0,-2-1 1,0 0-1,-2-1 0,0 0 0,0 0 1,-1-1-1,-1 0 0,0-1 0,1 0 0,-1 0 1,0-1-1,1-1 0,0 0 0,1 0-33,3-1 0,0 1 0,-1-1 0,0 0 0,-1-1 0,0 1 0,0-1 0,0-1 0,-1 1 0,0-1 0,1-1 0,-1 0 0,0-1 0,0 0 0,0-1 0,0 0 0,0-1 0,1-1 0,-1 0 0,1-1 0,0-1 0,1-1 0,0-1 0,0-1 42,1 0 1,-1 0-1,0-1 1,-1-1-1,0-1 1,0 0-1,-1 0 1,1-1-1,-1-1 1,1-1-1,0 0 1,0 0-1,1-2 1,0 0-1,2-1 1,0-1-1,1 0 1,2-1-1,0-1 1,2 0-1,2-2 1,1 0 0,1-1-1,3 0 1,2-2-43,-7-6 0,0-1 0,0-2 0,1 0 0,1-2 0,0-1 0,3 0 0,1-2 0,2-1 0,3 0 0,2-1 0,3-1 0,3-1 0,4 0 0,4-1 0,3-1 0,5 0 0,4 0 0,4-4 0,5-3 0,3-2 0,4-3 0,3 0 0,4-2 0,3 0 0,4 0 0,3 0 0,2 0 0,4 2 0,2 1 0,3 1 0,3 4 0,2 1 0,2 4 0,2 4 0,-1 7 0,5 2 0,3 1 0,3 2 0,3 2 0,3 1 0,3 2 0,2 1 0,2 1 0,1 1 0,2 1 0,1 2 0,0 0 0,2 1 0,-1 1 0,1 0 0,-1 1 0,0 1 0,-1 0 0,-1 1 0,-2 0 0,0-1 0,1 0 0,0 0 0,0 0 0,1 0 0,1 0 0,-1 1 0,1 0 0,0 2 0,1 1 0,-1 1 0,1 2 0,-1 1 0,1 3 0,0 2 0,0 2 0,-1 3 0,0 3 0,1 4 0,-1 2 0,-1 4 0,-5 2 0,0 4 0,1 1 0,1 4 0,0 2 0,1 2 0,1 2 0,-1 3 0,1 1 0,-1 2 0,1 2 0,-1 1 0,-1 2 0,0 1 0,0 0 0,-2 2 0,-1 1 0,0 0 0,-2 1 0,-1 1 0,-2-1 0,-2 1 0,-1 0 0,-2 0 0,-2 0 0,-3-1 0,6 7 0,-2 3 0,-2 0 0,-2 2 0,-2 1 0,-1 1 0,-2 0 0,-2 2 0,-1 1 0,-1 0 0,-2 0 0,-1 1 0,-1 0 0,-1 0 0,-2 0 0,-1 1 0,0-1 0,-2-1 0,0 0 0,0 6 0,-1 1 0,-2 1 0,-2 0 0,-2 1 0,-1 0 0,-2 1 0,0-1 0,-2 0 0,-1-1 0,-1 0 0,0-1 0,-2-2 0,1 0 0,-2-2 0,0-1 0,2 11 0,-1 2 0,1 3 0,-2-1 0,-1-1 0,-2-4 0,-2-4 0,-3-6 0,-3-8 0,-4-10 0,-5-11 0,-33-9 0,0 0 0</inkml:trace>
  <inkml:trace contextRef="#ctx0" brushRef="#br0" timeOffset="352137">19050 7550 8191,'-62'-21'0,"0"-1"0,0 1 0,0 0 0,0 0 0,0 0 0,0 0 0,0 0 0,0-1 0,0 1 0,0 0 0,9-8 0,2 0 0,0-3 0,0 0 0,2-2 0,-1-2 0,1-1 0,0-2 0,0-2 0,0-2 0,-1-1 0,1-2 0,-2-3 82,11 9 0,-2-1 1,-1-2-1,-1-1 0,-1-1 1,-1-2-1,0-1 1,0-2-1,0 0 0,0-1 1,1-1-1,1-1 1,1-1-1,1-1 0,1 0 1,3 0-1,1-1 1,2-1-1,3 0 0,3 1 1,2-2-1,4 1-82,1-2 0,2-2 0,1-1 0,2-1 0,2-1 0,1-1 0,2-1 0,2 0 0,1-1 0,2 0 0,2-1 0,2 1 0,2 0 0,2 0 0,1 1 0,3 1 0,2 0 0,2 1 0,3 1 0,1 2 0,3 1 0,2 1 0,2 0 0,4 0 0,1-1 0,3 0 0,2 1 0,2-1 0,3 1 0,1 1 0,1 0 0,3 2 0,1 0 0,1 1 0,2 2 0,1 2 0,0 1 0,2 1 0,1 3 0,0 2 0,1 3 0,1 1 0,-1 4 0,4 0 0,2 1 0,1 2 0,2 1 0,2 2 0,1 1 0,2 2 0,0 1 0,2 3 0,0 1 0,2 2 0,0 2 0,0 3 0,1 1 0,0 3 0,0 2 0,0 3 0,0 2 0,-1 2 0,1 3 0,-2 3 0,-9 1 0,1 4 0,2 1 0,0 3 0,1 1 0,1 3 0,0 2 0,1 2 0,0 1 0,0 2 0,0 2 0,1 1 0,-1 2 0,0 1 0,-1 1 0,0 1 0,-1 1 0,0 1 0,-2 1 0,0 1 0,-2 0 0,-1 1 0,-1 0 0,-1 0 0,-3 1 0,-1 0 0,-2 0 0,-1-1 0,3 7 0,0 1 0,-2 1 0,-1 2 0,-1 0 0,-1 2 0,-2 1 0,0 1 0,-2 0 0,-2 2 0,0 0 0,-2 1 0,-1 1 0,-2 0 0,0 1 0,-3 0 0,0 0 0,-3 1 0,0 0 0,-2-1 0,-2 1 0,-1 0 0,0 4 0,-2 2 0,-1 2 0,-1 0 0,-1 2 0,-2 0 0,-2 2 0,-1-1 0,-1 1 0,-3-1 0,-1 1 0,-2-1 0,-2-1 0,-2-1 0,-2-1 0,-1-1 0,-4-2 0,-1-2 0,-2-2 0,-3-2 129,-5 9 0,-4-2 1,-4-1-1,-3-1 1,-3-2-1,-3-1 0,-1-1 1,-4-2-1,0-2 1,-3-2-1,0-1 0,-1-3 1,-1-1-1,0-3-129,-6 2 0,-2-2 0,-2-2 0,-2-3 0,-2-2 0,-1-1 0,-1-3 0,0-2 0,-2-2 0,1-2 0,-1-1 0,2-3-103,-4-1 0,-1-4 0,-1-2 1,-1-2-1,0-2 0,0-2 0,0-2 1,0 0-1,2-1 0,0-1 0,3 1 103,-4 0 0,0-3 0,1 0 0,1-2 0,1 0 0,1-1 0,1 1 0,2 0 0,2 0 251,-12 2 0,3 0 0,1 1 0,3-1 0,2-1 0,2 1 0,-8-1 0,1 0 0,6 0 0,7-2 0,2-1 1,-1 0-1</inkml:trace>
  <inkml:trace contextRef="#ctx0" brushRef="#br0" timeOffset="354288">20249 11736 8191,'-62'12'0,"-1"0"0,0 0 0,1 0 0,-1 0 0,0 0 0,0 0 0,1 0 0,-1 0 0,0 0 0,5-17 0,-2-3 0,-1-2 0,-1-3 0,0-2 0,0-3 0,-1-2 0,1-4 0,0-3 0,1-3 0,1-4 0,1-3 0,2-4 167,15 8 0,-2-4 0,0-2 0,-1-4 0,-1-2 1,0-3-1,-1-2 0,1-2 0,0-1 0,1-2 1,1-2-1,0 0 0,2-2 0,2 0 0,1 0 1,2 0-1,2-1 0,3 1 0,2 1 0,3 0 1,3 1-1,3 1 0,4 2 0,4 2-167,1-15 0,5 1 0,5 0 0,5 0 0,4 0 0,3 1 0,3-1 0,3 1 0,2 0 0,3-1 0,1 1 0,0 0 0,2 0 0,0 0 0,0 0 0,-3 6 0,1-3 0,1-4 0,1-1 0,1-2 0,1-1 0,2 0 0,0 0 0,2 2 0,1 1 0,1 3 0,2 3 0,1 4 0,1 5 0,2 4 0,2 7 0,1 6 0,2 7 0,1 8 0,4 7 0,5 7 0,4 5 0,3 6 0,3 5 0,2 5 0,1 5 0,2 3 0,-1 5 0,0 2 0,0 4 0,-3 2 0,-1 2 0,-4 3 0,-2 0 0,-5 2 0,-4 0 0,-6 1 0,-5 0 0,-3 3 0,-1 4 0,-2 4 0,-2 2 0,-2 2 0,-2 3 0,-2 2 0,-1 1 0,-3 2 0,-2 0 0,-2 1 0,-2 0 0,-2 0 0,-2 0 0,-2-1 0,-3-1 0,-1-2 0,-2-1 0,-3-2 39,-2 0 1,-2 1 0,-3 1-1,-2 0 1,-2 0 0,-2 1-1,-2-1 1,-3 0 0,-1-1 0,-3 0-1,-2-2 1,-1 0 0,-3-1-1,-1-2 1,-3-2 0,-1-1 0,-2-3-1,-2-2 1,-1-2-40,-1-4 0,-3 0 0,-2 0 0,-4-1 0,-2-1 0,-3-1 0,-1 0 0,-2-2 0,-2-1 0,-1-1 0,-1-2 0,-1-2 0,-1-2 0,1-2 0,-1-3 0,0-2 0,1-3 0,1-3 0,1-3 0,1-3 0,1-3 0,2-5 0,-6-3 0,0-4 0,0-5 0,-1-4 0,1-3 0,-1-4 0,1-3 0,0-3 0,1-2 0,0-3 0,0-2 0,1-1 0,1-2 0,0-2 0,1 0 0,1-1 0,1-1 0,1 1 0,6 2 0,-1-2 0,-1-1 0,0-2 0,-1-2 0,1-2 0,-1 0 0,2-2 0,0-2 0,0 0 0,2-1 0,2-1 0,1 0 0,1-2 0,3 1 0,2-2 0,3 1 0,2 0 0,3-1 0,4 0 0,3 1 0,3 0 0,1-8 0,2-3 0,3-2 0,2-1 0,3-2 0,3-1 0,2 0 0,4 1 0,2-1 0,4 2 0,3 0 0,3 3 0,4 1 0,4 3 0,3 3 0,4 3 0,4 4 0,3 7 0,5 1 0,4 1 0,5 2 0,4 2 0,4 1 0,2 2 0,4 1 0,2 2 0,2 1 0,1 2 0,2 2 0,1 1 0,-1 2 0,1 1 0,-1 2 0,0 1 0,-2 3 0,-2 0 0,-1 3 0,1 0 0,2 2 0,0 1 0,0 2 0,1 1 0,0 3 0,0 1 0,1 1 0,-1 3 0,1 2 0,-1 1 0,1 3 0,-1 2 0,0 2 0,0 2 0,-1 3 0,0 2 0,-1 2 0,-7 0 0,2 3 0,0 3 0,2 2 0,0 2 0,0 2 0,1 1 0,-1 3 0,1 1 0,-1 2 0,-1 1 0,-1 1 0,0 1 0,-2 2 0,-1 0 0,-2 1 0,-2 0 0,-2 1 0,-2 0 0,-2 0 0,-3 1 0,-3-1 0,-3 0 0,2 8 0,-2 2 0,-2 1 0,-4 2 0,-2 0 0,-2 2 0,-2 0 0,-3 1 0,-2 0 0,-1 1 0,-3 0 0,-1 0 0,-2-1 0,-1 1 0,-1-2 0,-2 0 71,-1 5 0,-2 1 0,-3 0 0,-3 1 1,-1 0-1,-2 0 0,-2 0 0,-2-1 0,-1-1 1,-1-1-1,-2-1 0,0-2 0,-1-2 0,0-2 1,-6 14-1,-1 0 0,-3-2 0,-2-1 0,-1-4 1,-2-2-1,-1-5 0,-1-5 0,-2-5 0,-11-10 1,-1 1-1,0-1 0,0 1 0,0 0 0</inkml:trace>
  <inkml:trace contextRef="#ctx0" brushRef="#br0" timeOffset="357202">20790 6962 24575,'-57'2'0,"-1"0"0,1 0 0,-1 0 0,1 0 0,3-1 0,-1 0 0,-3 0 0,-3-1 0,-2 1 0,-2-1 0,-3 0 0,-2 0 0,-3-1 0,18 0 0,-2 1 0,-2-1 0,-2 1 0,-2-1 0,-2 0 0,-1 0 0,0 0 0,-2 0 0,0 0 0,-1-1 0,0 0 0,1 0 0,0-1 0,0 0 0,2 0 0,0-1 0,2 0-368,0-1 1,0 1-1,0-1 1,1 1 0,-1-1-1,1 0 1,0 0-1,0-1 1,0 0 0,1-1-1,-1 0 1,0-2 0,0 0-1,1-2 1,-1 0-1,0-2 1,-1-1 367,4 0 0,-2 0 0,-1-1 0,-1-1 0,0 1 0,-1-2 0,1 0 0,-1-1 0,1-1 0,0-1 0,2-2 0,0 0 0,1-1 0,2-2 0,2-2 0,2-1 0,1-1 0,3-2 0,3-2 0,-5-7 0,0-2 0,1-2 0,2-3 0,1-1 0,1-2 0,3-2 0,2-1 0,3-1 0,3-1 0,3 0 0,4-1 0,4 0 0,4 1 0,5-1-65,3-5 1,4-3-1,3-1 1,4-2 0,3-1-1,5 0 1,4 0-1,4 0 1,4 3 0,4 1-1,5 3 1,5 3-1,4 4 65,-2 14 0,5 0 0,5 2 0,4 1 0,4 1 0,4 2 0,3 0 0,3 2 0,2 1 0,2 1 0,2 1 0,0 1 0,1 1 0,-1 1 0,1 2 0,-1 0 0,-2 2 0,-1 0 0,-3 2 0,-2 1 0,-3 1-86,8-3 0,-1 3 0,-2 1 0,-1 2 0,-1 2 0,-1 1 1,1 2-1,0 0 0,0 3 0,1 0 0,2 1 0,0 2 1,3 0-1,1 1 0,-6 1 0,4 1 0,4-1 0,3 2 0,2 0 1,1 0-1,2 2 0,0 0 0,0 1 0,-1 2 0,-1 0 1,-2 2-1,-3 0 0,-3 3 0,-4 0 0,-5 2 0,-4 2 0,-7 1 1,-5 2-1,-8 2 0,-8 29 0,0-1 0,0 1 0,0-1 1,0 1-1</inkml:trace>
  <inkml:trace contextRef="#ctx0" brushRef="#br0" timeOffset="358287">20743 2188 24575,'24'59'0,"-1"0"0,1 0 0,-1 0 0,1 1 0,-1-1 0,17-4 0,2-11 0,10-2 0,-10-10 0,8 2 0,3-1 0,1-4 0,0-8 0,-4-11 0,8-12 0,-1-13 0,-2-9 0,-6-8 0,-9-5 0,-3-12 0,-3-3 0,-3 3 0,-3 9 0,6 3 0,0 1 0</inkml:trace>
  <inkml:trace contextRef="#ctx0" brushRef="#br0" timeOffset="359759">20673 2211 8362,'34'-5'0,"0"0"0,10 3 0,10 1 0,5 1 0,3 0 846,-3-1 1,4-1 0,4 0 0,1 0 0,0 0 0,-1 1-847,0 0 0,0 1 0,1 0 0,-1 0 0,-1 0 0,-1 1 0,-5-1 0,0 0 0,0 0 0,-3 0 0,-4 0 0,-6 0 0,-2 0 0,1 0 0,-1 0 0</inkml:trace>
  <inkml:trace contextRef="#ctx0" brushRef="#br0" timeOffset="361738">21402 2987 24575,'8'-52'0,"1"0"0,-1-1 0,1 1 0,-4-7 0,-2-6 0,0-4 0,-1-1 0,-1 1 0,1 4 0,-1 0 0,0 2 0,0 1 0,-2 0 0,-1-2 0,-2 0 0,-1-7 0,-1 0 0,-2 5 0,-2 12 0,-5 19 0,-26 12 0,-14 12 0</inkml:trace>
  <inkml:trace contextRef="#ctx0" brushRef="#br0" timeOffset="364785">20602 14864 24575,'-45'23'0,"0"-1"0,-1 1 0,0-6 0,-5 1 0,-5 0 0,-5 0 0,-4-1 0,-4-3 0,-3-1 0,18-6 0,-3 0 0,-2 0 0,-3-2 0,-2 0 0,-2-1 0,-2-1 0,-1 0 0,-1-2 0,-1 0 0,0-2 0,-1 0 0,0-1 0,1-1 0,1-2-492,10 1 0,0-1 1,0 0-1,-1-1 1,-1-1-1,1 0 1,-1-1-1,-1 0 1,1-1-1,-1-1 1,-1-1-1,1-1 1,-1 0-1,0-1 1,0-1-1,-1-1 1,1-1-1,-1-1 1,0-1-1,0-2 434,7 3 1,-1-2 0,0 1-1,-1-2 1,0 0 0,-1-1-1,0 0 1,0-1 0,0 0 0,-1-2-1,0 0 1,1-1 0,-1 0-1,0-2 1,1 0 0,0-1 0,0-1-1,0 0 1,1-2 0,0 0-1,1-2 1,0 0 0,0-2 0,2 0-1,0-1 1,1-1 57,5 2 0,0-1 0,1-1 0,-1 0 0,1-1 0,-1-1 0,1-1 0,0 0 0,1-1 0,-1-1 0,1-1 0,0 0 0,0-1 0,1-1 0,0-1 0,1 0 0,0-1 0,0 0 0,1-1 0,0-1 0,1-1 0,0 0 0,1-1 0,1 0 0,0-1 0,1-1 0,0 0 0,1-1 0,1 0 0,0-1 0,2-1-56,3 6 1,2-1 0,0-1 0,0-1-1,0-1 1,1 0 0,1-1 0,0-1-1,0-1 1,1 0 0,0 0 0,0-1-1,1-1 1,0-1 0,1 1 0,0-2-1,1 1 1,0-1 0,0-1 0,1 0 0,0 0-1,1 0 1,0-1 0,1 1 0,-1-1-1,2-1 1,0 1 0,0 0 0,0-1-1,2 1 1,-1-1 0,1 1 0,0-1-1,1 1 1,0-1 0,1 1 0,0 0-1,0 0 1,1 1 55,1-1 0,-1 0 0,2-1 0,-1 1 0,2-1 0,-1 0 0,1 0 0,1 0 0,0-1 0,1 1 0,-1-1 0,2 0 0,0 0 0,0 0 0,0-1 0,2 1 0,-1-1 0,1 1 0,0-1 0,1 0 0,0 0 0,0 0 0,1 0 0,1 0 0,-1 0 0,1 0 0,1-1 0,-1 1 0,2 0 0,-1-1 0,1 1 0,0 0 0,1-1 0,-1 1 0,2 0 0,-1-1 0,1 1 0,0 0 0,1-1-22,0 3 1,0 0-1,0-1 1,0 0-1,1-1 1,0 1 0,0-1-1,1 0 1,0 0-1,0 0 1,0 0-1,1-1 1,0 1 0,1-1-1,0 0 1,0 1-1,0-1 1,1 1-1,0-1 1,1 1 0,0-1-1,1 1 1,0 0-1,0 0 1,1 0-1,0 1 1,1 0 0,1-1-1,-1 2 1,2-1-1,-1 1 1,2 0 0,0 0-1,0 1 1,1 0-1,1 1 1,0 0-1,0 0 1,2 1 0,0 0-1,0 1 22,3-5 0,1 1 0,0-1 0,1 0 0,2 1 0,0 0 0,1 0 0,0 1 0,2-1 0,0 1 0,0 0 0,1 0 0,1 1 0,1 0 0,-1 0 0,2 1 0,-1 0 0,1 0 0,1 1 0,0 0 0,0 1 0,0 0 0,0 0 0,1 1 0,0 0 0,-1 1 0,1 0 0,0 1 0,0 1 0,0 0 0,-1 0 0,1 1 0,-1 1 0,1 0 0,-1 1-15,6-10 0,0 0 0,0 0 1,-1 2-1,1-1 0,1 2 1,-1 0-1,0 1 0,1 1 0,0 0 1,0 1-1,1 1 0,-1 0 1,2 2-1,0 0 0,0 0 1,1 2-1,1 0 0,0 1 0,1 1 1,0 1-1,2 0 0,0 1 1,1 2 14,3-2 0,0 1 0,1 0 0,1 0 0,1 1 0,0 1 0,1 1 0,1 0 0,0 1 0,1 1 0,0 2 0,1 0 0,0 1 0,1 2 0,0 1 0,0 1 0,0 2 0,0 1 0,1 2 0,0 1 0,-1 2 0,1 2 0,6-1 0,1 3 0,1 2 0,-1 1 0,1 3 0,1 2 0,-1 1 0,2 2 0,-1 1 0,1 1 0,0 2 0,0 1 0,0 0 0,1 2 0,0 0 0,0 0 0,0 1 0,1 0 0,-7 1 0,1 1 0,0 0 0,1 1 0,0 2 0,0 0 0,0 0 0,0 2 0,1 0 0,0 1 0,0 0 0,0 1 0,0 1 0,0 1 0,0 0 0,0 0 0,0 2 0,-1 0 0,1 0 0,0 1 0,-1 1 91,0 0 0,0 0 0,0 1 1,0 1-1,0 1 0,1 0 0,-1 0 1,0 1-1,1 1 0,-1 1 0,0 0 1,0 0-1,0 2 0,0-1 1,0 2-1,-1 0 0,0 1 0,-1 1 1,1 0-1,-2 0 0,1 2 0,-1 0-91,-1 0 0,1 0 0,-1 1 0,1-1 0,-1 1 0,0 0 0,0 1 0,-1 0 0,1 1 0,-1 1 0,-1 1 0,1 1 0,-1 1 0,-1 1 0,0 1 0,0 2 0,-1 2 0,-1 1 0,0 2 0,-1 2 0,0 2 0,-1 2 0,-10-7 0,0 1 0,0 1 0,-1 1 0,1 2 0,-1 1 0,1 1 0,-1 2 0,0 0 0,0 1 0,0 2 0,-1 0 0,0 1 0,0 1 0,-1 1 0,0 1 0,-1 0 0,0 1 0,-1 1 0,0 0 0,-1 1 0,0 0 0,-1 1 0,-1 0 0,0 1 0,-2 0 0,1 0 0,-2 1 0,-1 0 0,0 0 0,-1 0 0,-2 0 0,0 0 0,-1 0 0,-3-4 0,-1 0 0,-1 2 0,-1-1 0,0 1 0,-2 1 0,0 0 0,-1 1 0,0 0 0,-2 1 0,0 0 0,0 1 0,-2 0 0,0 0 0,0 1 0,-1 0 0,0 0 0,-1 1 0,-1 0 0,1 0 0,-1 1 0,-1-1 0,1 1 0,-1 1 0,-1-1 0,1 0 0,-1 1 0,0 0 0,0 0 0,0 0 0,0 0 0,0 0 0,0 0 0,0 0 0,-1 0 0,1 0 0,0 0 0,1 0 0,-1 0 0,1-1 0,-1-4 0,0 0 0,0 1 0,-1 0 0,1 0 0,0 0 0,0 1 0,0 0 0,0 0 0,-1 0 0,1 0 0,-1 1 0,0 0 0,1 0 0,-1 0 0,0 0 0,-1 0 0,1 1 0,-1-1 0,1 1 0,-1-1 0,-1 1 0,1-1 0,-1 1 0,1-1 0,-2 1 0,1-1 0,-1 0 0,1 1 0,-2-1 0,1 0 0,-1 0 0,0-1 0,0 1 0,-1-1 0,0 0 0,-1 0 0,0 0 0,0 0 0,0-1 0,-1 0 0,-1-1 0,0 1 0,0-1 0,-1-1 0,0 1 62,-1 4 0,0 1 0,-1-1 1,0 1-1,-1-1 0,0 1 0,0-1 1,-1 1-1,0 0 0,-1-1 1,0 0-1,-1 0 0,0 1 0,0-2 1,0 1-1,-1 0 0,0-1 1,-1 0-1,0 0 0,0 0 0,0-1 1,-1 0-1,0 0 0,0-1 1,-1 0-1,1-1 0,-1 0 0,-1 0 1,1-1-1,0 0 0,-1-1 1,0 0-1,0-1 0,-1 0 0,1-1 1,0 0-1,-1-1 0,0-1 1,0-1-63,-3 13 0,-1-1 0,-1-1 0,-1 0 0,0-1 0,0 0 0,-1-1 0,-1 0 0,1-1 0,-1 0 0,-1-1 0,1-1 0,-1-1 0,0 0 0,0-1 0,0 0 0,0-2 0,0 0 0,1-1 0,-1-1 0,1 0 0,0-2 0,0 0 0,1-1 0,0-2 0,1 0 0,-7 16 0,1-2 0,0-1 0,1-3 0,0-1 0,0-1 0,1-2 0,-1-1 0,0 0 0,-1-2 0,0 0 0,-1 0 0,-1-1 0,-1 0-12,-3 3 1,-1 0 0,-1-2 0,-1 0 0,0-1-1,-1-1 1,0-1 0,0 0 0,0-1 0,0-1 0,0-1-1,1 0 12,-3 3 0,-1-1 0,1-1 0,0 0 0,-1-1 0,1-1 0,0-2 0,-1-1 0,2-1 0,-1-1 61,-7 5 0,1-1 0,0-2 1,0-1-1,0-3 0,0 0 0,-2-3 1,-5 4-1,-2-1 0,-1-2 0,1-3 1,2-3-1,2-6 0,1-10 0,1 1 1,-1-1-1,0 0 0</inkml:trace>
  <inkml:trace contextRef="#ctx0" brushRef="#br0" timeOffset="371197">23660 17569 24575,'50'-8'0,"0"0"0,1 0 0,-1 0 0,3 3 0,7 1 0,7-1 0,3 1 0,2 0 0,0 1 0,-2-2 0,-4 1 0,-6-1 0,2-1 0,-6-1 0,-2 0 0,0 0 0,2 1 0,5 0 0,1 2 0,0 1 0,0-1 0,0 1 0,0-1 0,1 1 0,-1 0 0,0-1 0,0 1 0</inkml:trace>
  <inkml:trace contextRef="#ctx0" brushRef="#br0" timeOffset="374083">18486 15922 24575,'38'-40'0,"0"0"0,1 0 0,-24 88 0,-2 27 0,17-26 0,7 1 0,-10 8 0,-19-6 0,-7 7 0,-5 3 0,-1-1 0,0-3 0,0 6 0,-1 0 0,0-4 0,2-10 0,4-7 0,0 0 0</inkml:trace>
  <inkml:trace contextRef="#ctx0" brushRef="#br0" timeOffset="415787">18697 17616 24575,'-44'10'0,"-6"14"0,8-4 0,-8 1 0,-2-15 0,7-21 0,-2-14 0,1-10 0,2-6-1215,9 4 0,1-6 0,1-5 1,1-3-1,1-4 0,3-1 1,1 0 1214,5 6 0,1-3 0,1-1 0,1-1 0,2-2 0,1-1 0,3-1 0,3 0 0,2-1 0,3 1 0,2-3 0,3-2 0,1 0 0,3-1 0,2 1 0,1 1 0,2 1 0,2 3 0,0 3 192,3-2 1,0 1-1,2 1 1,2 3 0,2 1-1,4 4 1,4 3 0,6 4-193,5 3 0,7 4 0,4 2 0,4 4 0,2 3 0,0 3 0,0 4 0,-3 4 0,8 2 0,0 6 0,0 5 0,1 3 0,-2 2 0,1 2 0,-2 0 0,1 1 0,0 3 0,-1 2 0,-4 4 0,-3 4 0,8 11 0,-3 6 0,-6 4 0,-8-1 0,-12 0 0,-1 1 0,1 0 0</inkml:trace>
  <inkml:trace contextRef="#ctx0" brushRef="#br0" timeOffset="418616">19332 17286 24575,'-59'18'0,"-1"0"0,1-1 0,-1 1 0,4-13 0,-4-3 0,-2-3 0,-2-5 0,-2-3 0,1-6 0,9 0 0,-2-3 0,-2-4 0,-1-2 0,0-4 0,2-2 0,0-3 0,3-3 0,3-3-272,8 1 1,0-3 0,0-3 0,2-2-1,2-3 1,0-1 0,3-2 0,1-2 0,3 1-1,3-2 1,3 1 271,-1-6 0,3-3 0,3-1 0,2-2 0,2 0 0,4-1 0,2 0 0,3 1 0,4 2 0,3 2 0,3-8 0,2-2 0,5 0 0,3 2 0,4 2 0,6 5 0,5 7 0,7 7 134,8 4 1,10 3 0,6 5 0,3 6-1,3 9 1,-2 10 0,-3 13-135,-8 11 0,1 13 0,0 9 0,0 8 0,-1 6 0,0 3 0,-1 3 0,-2-1 0,-1-1-526,-5-6 1,-1 1-1,0 3 1,0 1-1,-2 2 1,-1 1 0,-1 1-1,-1 1 1,-2 2-1,-2 0 1,-1 2 525,-5-5 0,0 3 0,-2 1 0,0 2 0,-2 1 0,-1 1 0,-1 0 0,-2 0 0,-1-1 0,-2 0 0,-1-1 0,-3-1 0,-1-3-466,-1 13 0,-1 0 0,-2 0 0,-2-1 0,-3-1 0,-4-3 0,-3-3 0,-5-3 1,-5-4 465,-8 2 0,-4 0 0,-6-4 0,-4-3 0,-3-8 0,-3-9 0,-3-11 86,0-13 1,-6-9 0,-3-9-1,-3-7 1,-1-5 0,1-4-1,1-4 1,4-1-87,6 0 0,1-4 0,0-5 0,2-3 0,0-2 0,1-3 0,1-2 0,1-1 0,2 0 0,1-1 0,3 2 0,-1-1 0,1-3 0,1 0 0,1-2 0,2 0 0,1-2 0,3 1 0,3-2 0,4 1 0,3-1 0,2-4 0,2-2 0,2-2 0,3-1 0,3 0 0,4 1 0,3 1 0,5 3 0,4 3 0,5 5 0,9-8 0,8 2 0,5 4 0,6 3 0,4 4 0,3 4 0,2 4 0,-2 6 0,4 2 0,3 3 0,3 3 0,1 4 0,1 6 0,1 7 0,-2 7 0,-4 8 0,1 7 0,2 6 0,0 5 0,0 4 0,0 3 0,-1 3 0,-2 1 0,-2 1 0,-4-1 0,1 3 0,-2 2 0,-1 2 0,-2 2 0,-2 2 0,-3 2 0,-1 2 0,-3 2 0,-2 2 453,-3 2 1,1 3 0,-1 3-1,-2 3 1,-2 0 0,-5 1 0,-4 0-1,-6-1 1,-8-2 0,-7-3-454,-8-3 0,-10-1 0,-6 1 0,-5-2 0,-6 0 0,-2-2 0,-2-1 0,0-3 0,0-2 0,3-3 0,-8 6 0,1-1 0,-2-2 0,-2-5 0,-2-4 0,-4-5 0,-3-6 0,2-7 0,-6-3 0,-4-3 0,-2-4 0,0-4 0,0-5 0,3-6 0,4-6 0,6-6-92,1-10 0,3-9 0,3-8 0,3-5 0,3-5 0,3-1 0,2-2 0,3 1 92,5 4 0,3-3 0,1-1 0,3-1 0,3-3 0,2 0 0,2-1 0,3-1 0,3 0 0,3 1 0,2-2 0,3-1 0,2-2 0,3 0 0,1 0 0,4 1 0,1 2 0,3 1 0,3 3 0,2 0 0,4 2 0,2 0 0,2 1 0,3 2 0,2 2 0,2 2 0,2 2 0,2 4-24,3-1 0,2 0 0,3 2 0,2 3 0,2 4 0,2 6 0,1 6 0,1 7 24,3 10 0,5 6 0,1 8 0,2 5 0,0 5 0,-1 3 0,-2 3 0,-3 1 0,-3 2 0,-1 4 0,0 4 0,-3 2 0,0 4 0,-3 2 0,-1 2 0,-2 2 0,-4 0 0,-1 4 0,-1 2 0,-2 3 0,-2 1 0,-2 2 0,-1 1 0,-2 0 0,-3 1 0,-2-4 0,0 3 0,-2 1 0,-1 1 0,-2 0 0,-2 1 0,-3-1 0,-4 0 0,-3-2 0,-5-1 0,-6 5 0,-5 0 0,-6-1 0,-3-1 0,-2 0 0,-3-3 0,1 0 0,0-3 0,-4 8 0,-2-1 0,-1-2 0,-2-3 0,-1-3 0,-3-5 0,-3 0 0,-4-2 0,-1-5 0,1-6 0,3-9 0,-13-10 0,0 0 0</inkml:trace>
  <inkml:trace contextRef="#ctx0" brushRef="#br0" timeOffset="424588">19191 18274 24575,'-12'46'0,"0"-1"0,0 0 0,55 0 0,15-14-9831,5-10 9086,-5-48 0,-22-19 1449,-57 4 1,-33-8-1,-12 1 1,9 12-705,14 14 0,1 7 0,-4 5 0,-14 2 0,-9 4 0,5 7 0,19 10 0,29 22 0,1 0 0</inkml:trace>
  <inkml:trace contextRef="#ctx0" brushRef="#br0" timeOffset="425025">19661 18157 24575,'-5'62'0,"0"0"0,0 0 0,0 0 0,-1 0 0,1 0 0,0 0 0,0 0 0,0-1 0,1-8 0,-1-2 0,-2 6 0,-2 4 0,-1 13 0,4-35 0</inkml:trace>
  <inkml:trace contextRef="#ctx0" brushRef="#br0" timeOffset="425408">20061 17710 24575,'54'21'0,"-1"0"0,-57 16 0,-22 12 0,-11 4 0,3-4 0,2-8 0,-2-2 0,-2 0 0,-1 1 0,3 0 0,-2 3 0,-1 0 0,-1-5 0,-3-6 0,-8-14 0,-1 1 0,1-1 0,-1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776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834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850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9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16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5084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137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3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53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41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6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403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09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905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107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067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08EF8-F98B-504F-BDB7-5E16F88E1A28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EE2B-B03F-3E4A-848F-9E8F63F8FD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023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5028-8BAB-7547-8381-2184ADFA9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ko-KR" altLang="en-US" sz="4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산학연계 </a:t>
            </a:r>
            <a:r>
              <a:rPr kumimoji="1" lang="en-US" altLang="ko-KR" sz="4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SW – </a:t>
            </a:r>
            <a:r>
              <a:rPr kumimoji="1" lang="ko-KR" altLang="en-US" sz="4800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한화시스템</a:t>
            </a:r>
            <a:br>
              <a:rPr kumimoji="1" lang="en-US" altLang="ko-KR" sz="4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</a:br>
            <a:r>
              <a:rPr kumimoji="1" lang="ko-KR" altLang="en-US" sz="32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이혁준 교수님</a:t>
            </a:r>
            <a:endParaRPr kumimoji="1" lang="ko-Kore-KR" altLang="en-US" sz="4800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D42B6-4671-1F4D-BE84-6162FD6E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10/22 (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목</a:t>
            </a:r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)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Viva Pro.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96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C767-2696-D740-AD2A-28C5E904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목차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4D0F4-FFBD-7043-919F-C1296CFE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데이터의 양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 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실습 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수행계획서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진행 내용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6045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84DF9-F57B-0B42-A63F-AA38D25D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데이터의 양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2D7F3-4F78-5A43-BF30-50257F58355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ko-Kore-KR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Exobrain</a:t>
            </a:r>
            <a:endParaRPr kumimoji="1" lang="en-US" altLang="ko-Kore-KR" b="1" dirty="0">
              <a:solidFill>
                <a:schemeClr val="accent2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ore-KR" b="1" dirty="0">
              <a:solidFill>
                <a:schemeClr val="accent2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en-US" altLang="ko-Kore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NAVER NLP challenge			</a:t>
            </a:r>
            <a:r>
              <a:rPr kumimoji="1"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작년 팀 말뭉치 데이터</a:t>
            </a:r>
            <a:r>
              <a:rPr kumimoji="1" lang="en-US" altLang="ko-Kore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	</a:t>
            </a:r>
          </a:p>
          <a:p>
            <a:endParaRPr kumimoji="1" lang="en-US" altLang="ko-Kore-KR" b="1" dirty="0">
              <a:solidFill>
                <a:schemeClr val="accent2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국립국어원</a:t>
            </a:r>
            <a:r>
              <a:rPr kumimoji="1"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말뭉치</a:t>
            </a:r>
            <a:endParaRPr kumimoji="1"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en-US" altLang="ko-Kore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AI HUB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–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	4975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문장</a:t>
            </a:r>
            <a:r>
              <a:rPr kumimoji="1" lang="en-US" altLang="ko-Kore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		</a:t>
            </a:r>
            <a:endParaRPr kumimoji="1" lang="en-US" altLang="ko-KR" sz="7100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lvl="8"/>
            <a:endParaRPr kumimoji="1" lang="en-US" altLang="ko-Kore-KR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en-US" altLang="ko-Kore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U-Corpus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-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	17727</a:t>
            </a:r>
            <a:r>
              <a:rPr kumimoji="1" lang="ko-KR" altLang="en-US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문장</a:t>
            </a:r>
            <a:endParaRPr kumimoji="1" lang="en-US" altLang="ko-Kore-KR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91A81B3-1843-C64F-A34F-F60646AC2CF1}"/>
              </a:ext>
            </a:extLst>
          </p:cNvPr>
          <p:cNvCxnSpPr>
            <a:cxnSpLocks/>
          </p:cNvCxnSpPr>
          <p:nvPr/>
        </p:nvCxnSpPr>
        <p:spPr>
          <a:xfrm>
            <a:off x="5532474" y="3232297"/>
            <a:ext cx="563526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98F363D-8269-0C46-BA72-ED7D7E35D9DA}"/>
              </a:ext>
            </a:extLst>
          </p:cNvPr>
          <p:cNvCxnSpPr>
            <a:cxnSpLocks/>
          </p:cNvCxnSpPr>
          <p:nvPr/>
        </p:nvCxnSpPr>
        <p:spPr>
          <a:xfrm>
            <a:off x="5532474" y="5225903"/>
            <a:ext cx="563526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269572-F9CF-5C48-BED8-909E645772DA}"/>
              </a:ext>
            </a:extLst>
          </p:cNvPr>
          <p:cNvSpPr txBox="1"/>
          <p:nvPr/>
        </p:nvSpPr>
        <p:spPr>
          <a:xfrm>
            <a:off x="6188149" y="5010459"/>
            <a:ext cx="3689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Viva Pro. </a:t>
            </a:r>
            <a:r>
              <a:rPr kumimoji="1" lang="ko-KR" altLang="en-US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 데이터</a:t>
            </a:r>
            <a:endParaRPr kumimoji="1" lang="en-US" altLang="ko-KR" sz="2200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R" sz="2200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총 </a:t>
            </a:r>
            <a:r>
              <a:rPr kumimoji="1" lang="en-US" altLang="ko-KR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22719</a:t>
            </a:r>
            <a:r>
              <a:rPr kumimoji="1" lang="ko-KR" altLang="en-US" sz="2200" b="1" dirty="0">
                <a:solidFill>
                  <a:schemeClr val="accent5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문장 </a:t>
            </a:r>
            <a:endParaRPr kumimoji="1" lang="ko-Kore-KR" altLang="en-US" sz="2200" b="1" dirty="0">
              <a:solidFill>
                <a:schemeClr val="accent5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27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기본 코드 진행 시</a:t>
            </a:r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D7559D-C8F9-9A40-870B-F81783E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" b="1"/>
          <a:stretch/>
        </p:blipFill>
        <p:spPr>
          <a:xfrm>
            <a:off x="685799" y="2541181"/>
            <a:ext cx="8188485" cy="43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Batch Normalization 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적용 시 </a:t>
            </a:r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15B13-BD17-0F49-8D64-64B06B03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06422"/>
            <a:ext cx="8148858" cy="4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Drop out 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적용 시</a:t>
            </a:r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C1E1CF-1783-DC4A-8E06-71BDC4CB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551666"/>
            <a:ext cx="8333715" cy="43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9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Regularizer</a:t>
            </a:r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적용 시</a:t>
            </a:r>
            <a:endParaRPr kumimoji="1" lang="en-US" altLang="ko-Kore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E417F4-B95A-9840-B97A-066E31AA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538966"/>
            <a:ext cx="8239119" cy="431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3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732D-A2BC-BE43-9C92-748FA90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CIFAR-10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E0EE5-3CAA-FD4A-823B-A471F9CF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실습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시 변경사항 적용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Epoch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Batch size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Filter(kernel) size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Padding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Stride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Learning rate</a:t>
            </a:r>
            <a:endParaRPr kumimoji="1" lang="ko-Kore-KR" altLang="en-US" sz="2400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C0E23AD-939E-2D40-B9C5-DC6BC3329279}"/>
                  </a:ext>
                </a:extLst>
              </p14:cNvPr>
              <p14:cNvContentPartPr/>
              <p14:nvPr/>
            </p14:nvContentPartPr>
            <p14:xfrm>
              <a:off x="3796920" y="274320"/>
              <a:ext cx="7819560" cy="65836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C0E23AD-939E-2D40-B9C5-DC6BC3329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560" y="264960"/>
                <a:ext cx="7838280" cy="660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75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190BF-1843-7A40-9890-48B65B7D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수행계획서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진행 상황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CF932-2C63-8B44-A585-2B7CADB9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데이터 확보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전년도 팀 코드 분석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관련 기술 학습</a:t>
            </a:r>
            <a:endParaRPr kumimoji="1"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15411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{B0385B21-8115-954C-9631-F048F9E5120B}tf10001079</Template>
  <TotalTime>2974</TotalTime>
  <Words>110</Words>
  <Application>Microsoft Macintosh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Binggrae Melona</vt:lpstr>
      <vt:lpstr>Arial</vt:lpstr>
      <vt:lpstr>Century Gothic</vt:lpstr>
      <vt:lpstr>Wingdings</vt:lpstr>
      <vt:lpstr>비행기 구름</vt:lpstr>
      <vt:lpstr>산학연계 SW – 한화시스템 이혁준 교수님</vt:lpstr>
      <vt:lpstr>목차</vt:lpstr>
      <vt:lpstr>말뭉치 데이터의 양</vt:lpstr>
      <vt:lpstr>CIFAR-10</vt:lpstr>
      <vt:lpstr>CIFAR-10</vt:lpstr>
      <vt:lpstr>CIFAR-10</vt:lpstr>
      <vt:lpstr>CIFAR-10</vt:lpstr>
      <vt:lpstr>CIFAR-10</vt:lpstr>
      <vt:lpstr>수행계획서 진행 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산학연계 SW – 한화시스템 이혁준 교수님</dc:title>
  <dc:creator>Microsoft Office User</dc:creator>
  <cp:lastModifiedBy>Microsoft Office User</cp:lastModifiedBy>
  <cp:revision>8</cp:revision>
  <dcterms:created xsi:type="dcterms:W3CDTF">2020-10-20T05:07:32Z</dcterms:created>
  <dcterms:modified xsi:type="dcterms:W3CDTF">2020-10-22T09:33:50Z</dcterms:modified>
</cp:coreProperties>
</file>