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776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834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850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92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016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5084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137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3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538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41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68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403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09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905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107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067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08EF8-F98B-504F-BDB7-5E16F88E1A28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023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5028-8BAB-7547-8381-2184ADFA9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ko-KR" altLang="en-US" sz="4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산학연계 </a:t>
            </a:r>
            <a:r>
              <a:rPr kumimoji="1" lang="en-US" altLang="ko-KR" sz="4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SW – </a:t>
            </a:r>
            <a:r>
              <a:rPr kumimoji="1" lang="ko-KR" altLang="en-US" sz="4800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한화시스템</a:t>
            </a:r>
            <a:br>
              <a:rPr kumimoji="1" lang="en-US" altLang="ko-KR" sz="4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</a:br>
            <a:r>
              <a:rPr kumimoji="1" lang="ko-KR" altLang="en-US" sz="32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이혁준 교수님</a:t>
            </a:r>
            <a:endParaRPr kumimoji="1" lang="ko-Kore-KR" altLang="en-US" sz="4800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D42B6-4671-1F4D-BE84-6162FD6E4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10/22 (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목</a:t>
            </a:r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)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Viva Pro.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96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C767-2696-D740-AD2A-28C5E904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목차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4D0F4-FFBD-7043-919F-C1296CFE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데이터의 양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 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실습 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수행계획서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진행 내용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6045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84DF9-F57B-0B42-A63F-AA38D25D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데이터의 양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2D7F3-4F78-5A43-BF30-50257F58355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ko-Kore-KR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Exobrain</a:t>
            </a:r>
            <a:endParaRPr kumimoji="1" lang="en-US" altLang="ko-Kore-KR" b="1" dirty="0">
              <a:solidFill>
                <a:schemeClr val="accent2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ore-KR" b="1" dirty="0">
              <a:solidFill>
                <a:schemeClr val="accent2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en-US" altLang="ko-Kore-K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NAVER NLP challenge			</a:t>
            </a:r>
            <a:r>
              <a:rPr kumimoji="1"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작년 팀 말뭉치 데이터</a:t>
            </a:r>
            <a:r>
              <a:rPr kumimoji="1" lang="en-US" altLang="ko-Kore-K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	</a:t>
            </a:r>
          </a:p>
          <a:p>
            <a:endParaRPr kumimoji="1" lang="en-US" altLang="ko-Kore-KR" b="1" dirty="0">
              <a:solidFill>
                <a:schemeClr val="accent2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국립국어원</a:t>
            </a:r>
            <a:r>
              <a:rPr kumimoji="1"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말뭉치</a:t>
            </a:r>
            <a:endParaRPr kumimoji="1"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en-US" altLang="ko-Kore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AI HUB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–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	4975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문장</a:t>
            </a:r>
            <a:r>
              <a:rPr kumimoji="1" lang="en-US" altLang="ko-Kore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		</a:t>
            </a:r>
            <a:endParaRPr kumimoji="1" lang="en-US" altLang="ko-KR" sz="7100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lvl="8"/>
            <a:endParaRPr kumimoji="1" lang="en-US" altLang="ko-Kore-KR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en-US" altLang="ko-Kore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U-Corpus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-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	17727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문장</a:t>
            </a:r>
            <a:endParaRPr kumimoji="1" lang="en-US" altLang="ko-Kore-KR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91A81B3-1843-C64F-A34F-F60646AC2CF1}"/>
              </a:ext>
            </a:extLst>
          </p:cNvPr>
          <p:cNvCxnSpPr>
            <a:cxnSpLocks/>
          </p:cNvCxnSpPr>
          <p:nvPr/>
        </p:nvCxnSpPr>
        <p:spPr>
          <a:xfrm>
            <a:off x="5532474" y="3232297"/>
            <a:ext cx="563526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98F363D-8269-0C46-BA72-ED7D7E35D9DA}"/>
              </a:ext>
            </a:extLst>
          </p:cNvPr>
          <p:cNvCxnSpPr>
            <a:cxnSpLocks/>
          </p:cNvCxnSpPr>
          <p:nvPr/>
        </p:nvCxnSpPr>
        <p:spPr>
          <a:xfrm>
            <a:off x="5532474" y="5225903"/>
            <a:ext cx="563526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269572-F9CF-5C48-BED8-909E645772DA}"/>
              </a:ext>
            </a:extLst>
          </p:cNvPr>
          <p:cNvSpPr txBox="1"/>
          <p:nvPr/>
        </p:nvSpPr>
        <p:spPr>
          <a:xfrm>
            <a:off x="6188149" y="5010459"/>
            <a:ext cx="36894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Viva Pro. </a:t>
            </a:r>
            <a:r>
              <a:rPr kumimoji="1" lang="ko-KR" altLang="en-US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 데이터</a:t>
            </a:r>
            <a:endParaRPr kumimoji="1" lang="en-US" altLang="ko-KR" sz="2200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R" sz="2200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총 </a:t>
            </a:r>
            <a:r>
              <a:rPr kumimoji="1" lang="en-US" altLang="ko-KR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22719</a:t>
            </a:r>
            <a:r>
              <a:rPr kumimoji="1" lang="ko-KR" altLang="en-US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문장 </a:t>
            </a:r>
            <a:endParaRPr kumimoji="1" lang="ko-Kore-KR" altLang="en-US" sz="2200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27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기본 코드 진행 시</a:t>
            </a:r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D7559D-C8F9-9A40-870B-F81783E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" b="1"/>
          <a:stretch/>
        </p:blipFill>
        <p:spPr>
          <a:xfrm>
            <a:off x="685799" y="2541181"/>
            <a:ext cx="8188485" cy="43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Batch Normalization 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적용 시 </a:t>
            </a:r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815B13-BD17-0F49-8D64-64B06B03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06422"/>
            <a:ext cx="8148858" cy="4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Drop out 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적용 시</a:t>
            </a:r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C1E1CF-1783-DC4A-8E06-71BDC4CB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551666"/>
            <a:ext cx="8333715" cy="43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9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Regularizer</a:t>
            </a:r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적용 시</a:t>
            </a:r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E417F4-B95A-9840-B97A-066E31AA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538966"/>
            <a:ext cx="8239119" cy="431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3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실습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시 변경사항 적용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Epoch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Batch size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Filter(kernel) size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Padding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Stride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Learning rate</a:t>
            </a:r>
            <a:endParaRPr kumimoji="1" lang="ko-Kore-KR" altLang="en-US" sz="2400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5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190BF-1843-7A40-9890-48B65B7D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수행계획서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진행 상황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CF932-2C63-8B44-A585-2B7CADB9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말뭉치</a:t>
            </a:r>
            <a:r>
              <a:rPr kumimoji="1" lang="ko-KR" altLang="en-US" dirty="0"/>
              <a:t> 데이터 확보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015411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{B0385B21-8115-954C-9631-F048F9E5120B}tf10001079</Template>
  <TotalTime>2870</TotalTime>
  <Words>103</Words>
  <Application>Microsoft Macintosh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Binggrae Melona</vt:lpstr>
      <vt:lpstr>Arial</vt:lpstr>
      <vt:lpstr>Century Gothic</vt:lpstr>
      <vt:lpstr>Wingdings</vt:lpstr>
      <vt:lpstr>비행기 구름</vt:lpstr>
      <vt:lpstr>산학연계 SW – 한화시스템 이혁준 교수님</vt:lpstr>
      <vt:lpstr>목차</vt:lpstr>
      <vt:lpstr>말뭉치 데이터의 양</vt:lpstr>
      <vt:lpstr>CIFAR-10</vt:lpstr>
      <vt:lpstr>CIFAR-10</vt:lpstr>
      <vt:lpstr>CIFAR-10</vt:lpstr>
      <vt:lpstr>CIFAR-10</vt:lpstr>
      <vt:lpstr>CIFAR-10</vt:lpstr>
      <vt:lpstr>수행계획서 진행 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산학연계 SW – 한화시스템 이혁준 교수님</dc:title>
  <dc:creator>Microsoft Office User</dc:creator>
  <cp:lastModifiedBy>Microsoft Office User</cp:lastModifiedBy>
  <cp:revision>6</cp:revision>
  <dcterms:created xsi:type="dcterms:W3CDTF">2020-10-20T05:07:32Z</dcterms:created>
  <dcterms:modified xsi:type="dcterms:W3CDTF">2020-10-22T04:58:07Z</dcterms:modified>
</cp:coreProperties>
</file>