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2020-11-05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2020-11-05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2020-11-05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r"/>
            <a:r>
              <a:rPr kumimoji="1" lang="en-US" altLang="ko-KR" sz="3200" b="1" dirty="0">
                <a:solidFill>
                  <a:srgbClr val="FF9900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Viva Pro. – </a:t>
            </a:r>
            <a:r>
              <a:rPr kumimoji="1" lang="ko-KR" altLang="en-US" sz="3200" b="1" dirty="0">
                <a:solidFill>
                  <a:srgbClr val="FF9900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한화시스템</a:t>
            </a:r>
            <a:br>
              <a:rPr kumimoji="1" lang="en-US" altLang="ko-KR" sz="3200" b="1" dirty="0">
                <a:solidFill>
                  <a:srgbClr val="FF9900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</a:br>
            <a:br>
              <a:rPr kumimoji="1" lang="en-US" altLang="ko-KR" sz="3200" b="1" dirty="0">
                <a:solidFill>
                  <a:srgbClr val="FF9900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</a:br>
            <a:r>
              <a:rPr kumimoji="1" lang="en-US" altLang="ko-KR" sz="3200" b="1" dirty="0">
                <a:solidFill>
                  <a:srgbClr val="FF9900"/>
                </a:solidFill>
                <a:latin typeface="Binggrae Melona" panose="020B0503000000000000" pitchFamily="34" charset="-127"/>
                <a:ea typeface="Binggrae Melona" panose="020B0503000000000000" pitchFamily="34" charset="-127"/>
              </a:rPr>
              <a:t>2020.11.05</a:t>
            </a:r>
            <a:endParaRPr lang="ko" sz="3200" dirty="0">
              <a:solidFill>
                <a:srgbClr val="FF99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r"/>
            <a:r>
              <a:rPr kumimoji="1" lang="ko-KR" altLang="en-US" b="1" dirty="0" err="1">
                <a:latin typeface="Binggrae Melona" panose="020B0503000000000000" pitchFamily="34" charset="-127"/>
                <a:ea typeface="Binggrae Melona" panose="020B0503000000000000" pitchFamily="34" charset="-127"/>
              </a:rPr>
              <a:t>이혁준</a:t>
            </a:r>
            <a:r>
              <a:rPr kumimoji="1" lang="ko-KR" altLang="en-US" b="1" dirty="0">
                <a:latin typeface="Binggrae Melona" panose="020B0503000000000000" pitchFamily="34" charset="-127"/>
                <a:ea typeface="Binggrae Melona" panose="020B0503000000000000" pitchFamily="34" charset="-127"/>
              </a:rPr>
              <a:t> 교수님</a:t>
            </a:r>
            <a:endParaRPr lang="ko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229DF-6361-4FFD-BD08-03FC89B3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4658A-6243-4EBD-8B5B-0BBD48C7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ETRI API</a:t>
            </a:r>
          </a:p>
          <a:p>
            <a:endParaRPr lang="en-US" altLang="ko-KR" sz="2800" dirty="0"/>
          </a:p>
          <a:p>
            <a:r>
              <a:rPr lang="en-US" altLang="ko-KR" sz="2800" dirty="0"/>
              <a:t>1. </a:t>
            </a:r>
            <a:r>
              <a:rPr lang="ko-KR" altLang="en-US" sz="2800" dirty="0"/>
              <a:t>선정 이유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활용방안</a:t>
            </a:r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1AE4B5-8AF6-4980-B53B-846B3425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80" y="2108201"/>
            <a:ext cx="3924640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1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7E6BB-2B47-4C41-B171-BCBFB1BA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ETRI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95C5B-C4DA-4872-9EC0-65132802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• </a:t>
            </a:r>
            <a:r>
              <a:rPr lang="ko-KR" altLang="en-US" dirty="0"/>
              <a:t>일 </a:t>
            </a:r>
            <a:r>
              <a:rPr lang="en-US" altLang="ko-KR" dirty="0"/>
              <a:t>5000</a:t>
            </a:r>
            <a:r>
              <a:rPr lang="ko-KR" altLang="en-US" dirty="0"/>
              <a:t>건 제한</a:t>
            </a:r>
            <a:r>
              <a:rPr lang="en-US" altLang="ko-KR" dirty="0"/>
              <a:t>, 1</a:t>
            </a:r>
            <a:r>
              <a:rPr lang="ko-KR" altLang="en-US" dirty="0"/>
              <a:t>건당 입력 글자 수 </a:t>
            </a:r>
            <a:r>
              <a:rPr lang="en-US" altLang="ko-KR" dirty="0"/>
              <a:t>10000</a:t>
            </a:r>
            <a:r>
              <a:rPr lang="ko-KR" altLang="en-US" dirty="0"/>
              <a:t>자 이내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평균적으로 </a:t>
            </a:r>
            <a:r>
              <a:rPr lang="en-US" altLang="ko-KR" dirty="0"/>
              <a:t>1</a:t>
            </a:r>
            <a:r>
              <a:rPr lang="ko-KR" altLang="en-US" dirty="0"/>
              <a:t>문장은 </a:t>
            </a:r>
            <a:r>
              <a:rPr lang="en-US" altLang="ko-KR" dirty="0"/>
              <a:t>40~60</a:t>
            </a:r>
            <a:r>
              <a:rPr lang="ko-KR" altLang="en-US" dirty="0"/>
              <a:t>자로 구성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/>
              <a:t>이론상으로 가능한 하루 말뭉치 </a:t>
            </a:r>
            <a:r>
              <a:rPr lang="ko-KR" altLang="en-US" dirty="0" err="1"/>
              <a:t>생성량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100</a:t>
            </a:r>
            <a:r>
              <a:rPr lang="ko-KR" altLang="en-US" dirty="0"/>
              <a:t>만 문장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573B38-683E-4111-BE1F-DED06947B256}"/>
              </a:ext>
            </a:extLst>
          </p:cNvPr>
          <p:cNvSpPr/>
          <p:nvPr/>
        </p:nvSpPr>
        <p:spPr>
          <a:xfrm>
            <a:off x="1855694" y="4455459"/>
            <a:ext cx="8319247" cy="8009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많은 양의 말뭉치를 효율적으로 확보할 수 있어 활용할 예정</a:t>
            </a:r>
          </a:p>
        </p:txBody>
      </p:sp>
    </p:spTree>
    <p:extLst>
      <p:ext uri="{BB962C8B-B14F-4D97-AF65-F5344CB8AC3E}">
        <p14:creationId xmlns:p14="http://schemas.microsoft.com/office/powerpoint/2010/main" val="3943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104F-D507-413F-B467-1E1118A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3AF8-1CE5-4A14-B493-0A15A78A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활용 계획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단계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0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Step1</a:t>
            </a:r>
          </a:p>
          <a:p>
            <a:endParaRPr lang="en-US" altLang="ko-KR" sz="20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유명 포털 사이트의 정치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경제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, IT,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스포츠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사회</a:t>
            </a:r>
            <a:r>
              <a:rPr lang="en-US" altLang="ko-KR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연예 등 </a:t>
            </a:r>
            <a:endParaRPr lang="en-US" altLang="ko-KR" sz="20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000" dirty="0">
                <a:latin typeface="HY엽서L" panose="02030600000101010101" pitchFamily="18" charset="-127"/>
                <a:ea typeface="HY엽서L" panose="02030600000101010101" pitchFamily="18" charset="-127"/>
              </a:rPr>
              <a:t>여러 분야의 기사를 가져옴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7274E5-2AFD-4136-887A-BA31B692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684" y="1986573"/>
            <a:ext cx="2926334" cy="40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2CEDA-E3B4-4EEF-BA3B-1645BC5A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C202D-2033-4BA1-998C-6A5BAF1F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1800" b="1" dirty="0">
                <a:latin typeface="HY엽서L" panose="02030600000101010101" pitchFamily="18" charset="-127"/>
                <a:ea typeface="HY엽서L" panose="02030600000101010101" pitchFamily="18" charset="-127"/>
              </a:rPr>
              <a:t>Step2</a:t>
            </a:r>
          </a:p>
          <a:p>
            <a:endParaRPr lang="en-US" altLang="ko-KR" sz="18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800" dirty="0">
                <a:latin typeface="HY엽서L" panose="02030600000101010101" pitchFamily="18" charset="-127"/>
                <a:ea typeface="HY엽서L" panose="02030600000101010101" pitchFamily="18" charset="-127"/>
              </a:rPr>
              <a:t>문장을 </a:t>
            </a:r>
            <a:endParaRPr lang="en-US" altLang="ko-KR" sz="1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800" dirty="0">
                <a:latin typeface="HY엽서L" panose="02030600000101010101" pitchFamily="18" charset="-127"/>
                <a:ea typeface="HY엽서L" panose="02030600000101010101" pitchFamily="18" charset="-127"/>
              </a:rPr>
              <a:t>추출하여</a:t>
            </a:r>
            <a:endParaRPr lang="en-US" altLang="ko-KR" sz="1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800" dirty="0">
                <a:latin typeface="HY엽서L" panose="02030600000101010101" pitchFamily="18" charset="-127"/>
                <a:ea typeface="HY엽서L" panose="02030600000101010101" pitchFamily="18" charset="-127"/>
              </a:rPr>
              <a:t>TXT </a:t>
            </a:r>
            <a:r>
              <a:rPr lang="ko-KR" altLang="en-US" sz="1800" dirty="0">
                <a:latin typeface="HY엽서L" panose="02030600000101010101" pitchFamily="18" charset="-127"/>
                <a:ea typeface="HY엽서L" panose="02030600000101010101" pitchFamily="18" charset="-127"/>
              </a:rPr>
              <a:t>파일로 저장</a:t>
            </a:r>
            <a:endParaRPr lang="en-US" altLang="ko-KR" sz="18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C4AE22-AF05-4841-9968-7541B5DC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46" y="2108201"/>
            <a:ext cx="2926334" cy="40041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B0E495-902D-4347-8DCE-332F087E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005" y="2108201"/>
            <a:ext cx="3863675" cy="400414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B31FA56-E6F8-4555-9A81-6417E5EF1633}"/>
              </a:ext>
            </a:extLst>
          </p:cNvPr>
          <p:cNvSpPr/>
          <p:nvPr/>
        </p:nvSpPr>
        <p:spPr>
          <a:xfrm>
            <a:off x="6211402" y="3840480"/>
            <a:ext cx="99568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4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8BD4D-5417-4C8D-8DA9-92086641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ETRI API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C3014E-84F8-4B14-8D92-473DE771E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600" y="2108200"/>
            <a:ext cx="2817195" cy="3992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5FFE5B-9617-4190-899C-D813055D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5" y="2108200"/>
            <a:ext cx="3863675" cy="400414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088D09C-9264-4804-91E0-C5726D02D872}"/>
              </a:ext>
            </a:extLst>
          </p:cNvPr>
          <p:cNvSpPr/>
          <p:nvPr/>
        </p:nvSpPr>
        <p:spPr>
          <a:xfrm>
            <a:off x="4246880" y="3718560"/>
            <a:ext cx="99568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8A8EB-7A77-4F78-A43C-FF6772C246F1}"/>
              </a:ext>
            </a:extLst>
          </p:cNvPr>
          <p:cNvSpPr txBox="1"/>
          <p:nvPr/>
        </p:nvSpPr>
        <p:spPr>
          <a:xfrm>
            <a:off x="8692550" y="2240280"/>
            <a:ext cx="263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Step3</a:t>
            </a: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ETRI API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가 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문장을 구분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3F0E72-C6F0-4B2A-8E80-651D51B96D12}"/>
              </a:ext>
            </a:extLst>
          </p:cNvPr>
          <p:cNvSpPr/>
          <p:nvPr/>
        </p:nvSpPr>
        <p:spPr>
          <a:xfrm>
            <a:off x="123455" y="2563445"/>
            <a:ext cx="762000" cy="58633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09381EB-9F43-4FA5-927C-3A97BD90EAC9}"/>
              </a:ext>
            </a:extLst>
          </p:cNvPr>
          <p:cNvSpPr/>
          <p:nvPr/>
        </p:nvSpPr>
        <p:spPr>
          <a:xfrm>
            <a:off x="5334000" y="2434792"/>
            <a:ext cx="762000" cy="58633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5CC4C-73A0-47B2-8B59-7ED772AD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ETRI API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5F7D1F-BD7E-4FF7-807E-69513711C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359" y="2096058"/>
            <a:ext cx="3124165" cy="3938982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70F88492-0885-4283-A74F-0B0866D8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96059"/>
            <a:ext cx="2817195" cy="3992079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D8D6676-E824-4157-8985-C05FD1A16DF3}"/>
              </a:ext>
            </a:extLst>
          </p:cNvPr>
          <p:cNvSpPr/>
          <p:nvPr/>
        </p:nvSpPr>
        <p:spPr>
          <a:xfrm>
            <a:off x="4246880" y="3718560"/>
            <a:ext cx="99568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A2CF7-7DDD-4FD5-9258-1E9AF7A36B18}"/>
              </a:ext>
            </a:extLst>
          </p:cNvPr>
          <p:cNvSpPr txBox="1"/>
          <p:nvPr/>
        </p:nvSpPr>
        <p:spPr>
          <a:xfrm>
            <a:off x="8692550" y="2240280"/>
            <a:ext cx="263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Step4</a:t>
            </a:r>
          </a:p>
          <a:p>
            <a:endParaRPr lang="en-US" altLang="ko-KR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Step3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의 결과에 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API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프로그램을 적용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형태소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가중치 등의 정보 확인 가능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89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37CBC-5BDC-4B76-AF65-8FDEACD1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ETRI API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780CDF-3408-4175-AF17-09C15350C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09" y="1991658"/>
            <a:ext cx="3941455" cy="4358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33C85-2A6A-4790-A56D-BE7F1826EE99}"/>
              </a:ext>
            </a:extLst>
          </p:cNvPr>
          <p:cNvSpPr txBox="1"/>
          <p:nvPr/>
        </p:nvSpPr>
        <p:spPr>
          <a:xfrm>
            <a:off x="5754418" y="2118360"/>
            <a:ext cx="5401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엽서M" panose="02030600000101010101" pitchFamily="18" charset="-127"/>
                <a:ea typeface="HY엽서M" panose="02030600000101010101" pitchFamily="18" charset="-127"/>
              </a:rPr>
              <a:t>Step5</a:t>
            </a:r>
          </a:p>
          <a:p>
            <a:endParaRPr lang="en-US" altLang="ko-KR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Step3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에서 분류한 문장에 대해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태깅을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진행하여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txt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파일로 저장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개체명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 분류 기준은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ETRI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의 </a:t>
            </a:r>
            <a:r>
              <a:rPr lang="ko-KR" altLang="en-US">
                <a:latin typeface="HY엽서M" panose="02030600000101010101" pitchFamily="18" charset="-127"/>
                <a:ea typeface="HY엽서M" panose="02030600000101010101" pitchFamily="18" charset="-127"/>
              </a:rPr>
              <a:t>기준을 따름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BF53E09-EE55-4C81-A9EA-A6F991F982C3}"/>
              </a:ext>
            </a:extLst>
          </p:cNvPr>
          <p:cNvSpPr/>
          <p:nvPr/>
        </p:nvSpPr>
        <p:spPr>
          <a:xfrm>
            <a:off x="873760" y="2418079"/>
            <a:ext cx="1705852" cy="43688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0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045E442-CC87-4B12-B989-3D691242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58" y="985106"/>
            <a:ext cx="2803242" cy="2500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348807-5F3A-447A-B947-B599AFA1C3D9}"/>
              </a:ext>
            </a:extLst>
          </p:cNvPr>
          <p:cNvSpPr txBox="1"/>
          <p:nvPr/>
        </p:nvSpPr>
        <p:spPr>
          <a:xfrm>
            <a:off x="2412103" y="2851374"/>
            <a:ext cx="7132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F&amp;Q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226515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{A2F1EFF6-653C-4478-AF62-2285A834D3A8}tf56160789_win32</Template>
  <TotalTime>3613</TotalTime>
  <Words>145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Binggrae Melona</vt:lpstr>
      <vt:lpstr>HY엽서L</vt:lpstr>
      <vt:lpstr>HY엽서M</vt:lpstr>
      <vt:lpstr>맑은 고딕</vt:lpstr>
      <vt:lpstr>맑은 고딕</vt:lpstr>
      <vt:lpstr>Batang</vt:lpstr>
      <vt:lpstr>Arial</vt:lpstr>
      <vt:lpstr>Calibri</vt:lpstr>
      <vt:lpstr>Franklin Gothic Book</vt:lpstr>
      <vt:lpstr>1_RetrospectVTI</vt:lpstr>
      <vt:lpstr>Viva Pro. – 한화시스템  2020.11.05</vt:lpstr>
      <vt:lpstr>목차</vt:lpstr>
      <vt:lpstr>ETRI API</vt:lpstr>
      <vt:lpstr>ETRI API</vt:lpstr>
      <vt:lpstr>ETRI API</vt:lpstr>
      <vt:lpstr>ETRI API</vt:lpstr>
      <vt:lpstr>ETRI API</vt:lpstr>
      <vt:lpstr>ETRI API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 Pro – 한화시스템 11월 5일 발표</dc:title>
  <dc:creator>손 승현</dc:creator>
  <cp:lastModifiedBy>손 승현</cp:lastModifiedBy>
  <cp:revision>63</cp:revision>
  <dcterms:created xsi:type="dcterms:W3CDTF">2020-10-30T06:55:02Z</dcterms:created>
  <dcterms:modified xsi:type="dcterms:W3CDTF">2020-11-05T08:59:26Z</dcterms:modified>
</cp:coreProperties>
</file>