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70" r:id="rId4"/>
    <p:sldId id="271" r:id="rId5"/>
    <p:sldId id="272" r:id="rId6"/>
    <p:sldId id="274" r:id="rId7"/>
    <p:sldId id="275" r:id="rId8"/>
    <p:sldId id="276" r:id="rId9"/>
    <p:sldId id="277" r:id="rId10"/>
    <p:sldId id="278" r:id="rId11"/>
    <p:sldId id="27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12196537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509" y="1728216"/>
            <a:ext cx="12192863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265664" y="1298448"/>
            <a:ext cx="1316736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9351264" y="1929384"/>
            <a:ext cx="682752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14400" y="4114800"/>
            <a:ext cx="1621536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29056" y="2212847"/>
            <a:ext cx="10570464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86400"/>
            <a:ext cx="85344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3AE8-5AF5-4603-97FD-540581DB40F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36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09600" y="649224"/>
            <a:ext cx="109728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28800"/>
            <a:ext cx="109728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3AE8-5AF5-4603-97FD-540581DB40F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54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69" y="5780271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863072" y="56418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1521440" y="521208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5641848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41536" y="274638"/>
            <a:ext cx="2340864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436864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BA3AE8-5AF5-4603-97FD-540581DB40F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06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801368"/>
            <a:ext cx="109728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3AE8-5AF5-4603-97FD-540581DB40F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887456" y="667512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509504" y="1353312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5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reeform 6"/>
          <p:cNvSpPr/>
          <p:nvPr/>
        </p:nvSpPr>
        <p:spPr bwMode="invGray">
          <a:xfrm>
            <a:off x="-69" y="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53344" y="3849624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387584" y="453542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402336" y="3840480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4000" y="5129785"/>
            <a:ext cx="9717024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524000" y="4425696"/>
            <a:ext cx="9717024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3AE8-5AF5-4603-97FD-540581DB40F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11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12192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509" y="228600"/>
            <a:ext cx="12192508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1082528" y="100584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082784" y="173736"/>
            <a:ext cx="48768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932688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3AE8-5AF5-4603-97FD-540581DB40F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4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24328"/>
            <a:ext cx="5386917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624328"/>
            <a:ext cx="5389033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3AE8-5AF5-4603-97FD-540581DB40F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10972800" y="1005840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265664" y="96926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874520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6193368" y="1874520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54441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3AE8-5AF5-4603-97FD-540581DB40F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46176" y="813816"/>
            <a:ext cx="109728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6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3AE8-5AF5-4603-97FD-540581DB40F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69" y="-1972"/>
            <a:ext cx="12200896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7083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207007" y="273050"/>
            <a:ext cx="10375392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1371600"/>
            <a:ext cx="6815667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16" y="1362456"/>
            <a:ext cx="3425952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B1BA3AE8-5AF5-4603-97FD-540581DB40F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45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010400" y="987552"/>
            <a:ext cx="4974336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707136" y="1216152"/>
            <a:ext cx="6193536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34784" y="1901952"/>
            <a:ext cx="4949952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B1BA3AE8-5AF5-4603-97FD-540581DB40F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9144000" y="3886200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7717536" y="457200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621536" y="384048"/>
            <a:ext cx="97536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3475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12204261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69" y="0"/>
            <a:ext cx="12204261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A3AE8-5AF5-4603-97FD-540581DB40F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EB656-AC55-4803-B905-658941D9F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2060"/>
                </a:solidFill>
              </a:rPr>
              <a:t>산학연계</a:t>
            </a:r>
            <a:r>
              <a:rPr lang="en-US" altLang="ko-KR" dirty="0">
                <a:solidFill>
                  <a:srgbClr val="002060"/>
                </a:solidFill>
              </a:rPr>
              <a:t>SW</a:t>
            </a:r>
            <a:r>
              <a:rPr lang="ko-KR" altLang="en-US" dirty="0">
                <a:solidFill>
                  <a:srgbClr val="002060"/>
                </a:solidFill>
              </a:rPr>
              <a:t>프로젝트</a:t>
            </a:r>
            <a:br>
              <a:rPr lang="en-US" altLang="ko-KR" dirty="0">
                <a:solidFill>
                  <a:srgbClr val="002060"/>
                </a:solidFill>
              </a:rPr>
            </a:br>
            <a:r>
              <a:rPr lang="en-US" altLang="ko-KR" dirty="0">
                <a:solidFill>
                  <a:srgbClr val="002060"/>
                </a:solidFill>
              </a:rPr>
              <a:t>11</a:t>
            </a:r>
            <a:r>
              <a:rPr lang="ko-KR" altLang="en-US" dirty="0">
                <a:solidFill>
                  <a:srgbClr val="002060"/>
                </a:solidFill>
              </a:rPr>
              <a:t>월 </a:t>
            </a:r>
            <a:r>
              <a:rPr lang="en-US" altLang="ko-KR" dirty="0">
                <a:solidFill>
                  <a:srgbClr val="002060"/>
                </a:solidFill>
              </a:rPr>
              <a:t>19</a:t>
            </a:r>
            <a:r>
              <a:rPr lang="ko-KR" altLang="en-US" dirty="0">
                <a:solidFill>
                  <a:srgbClr val="002060"/>
                </a:solidFill>
              </a:rPr>
              <a:t>일 미팅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23F837-7EBB-4701-84C5-8991C896C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002060"/>
                </a:solidFill>
              </a:rPr>
              <a:t>발표자 </a:t>
            </a:r>
            <a:r>
              <a:rPr lang="en-US" altLang="ko-KR" sz="2800" dirty="0">
                <a:solidFill>
                  <a:srgbClr val="002060"/>
                </a:solidFill>
              </a:rPr>
              <a:t>: </a:t>
            </a:r>
            <a:r>
              <a:rPr lang="ko-KR" altLang="en-US" sz="2800" dirty="0">
                <a:solidFill>
                  <a:srgbClr val="002060"/>
                </a:solidFill>
              </a:rPr>
              <a:t>이원재</a:t>
            </a:r>
          </a:p>
        </p:txBody>
      </p:sp>
    </p:spTree>
    <p:extLst>
      <p:ext uri="{BB962C8B-B14F-4D97-AF65-F5344CB8AC3E}">
        <p14:creationId xmlns:p14="http://schemas.microsoft.com/office/powerpoint/2010/main" val="316699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564DB05-54E5-4AF7-A4B9-8C40CF479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66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94A29282-80AC-4894-A6B7-A49C22C4F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5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974D870-FF4B-44F6-AC00-15F79885F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/>
          <a:lstStyle/>
          <a:p>
            <a:r>
              <a:rPr lang="ko-KR" altLang="en-US" sz="6000" dirty="0">
                <a:solidFill>
                  <a:schemeClr val="accent5"/>
                </a:solidFill>
              </a:rPr>
              <a:t>감사합니다 </a:t>
            </a:r>
            <a:r>
              <a:rPr lang="en-US" altLang="ko-KR" sz="6000" dirty="0">
                <a:solidFill>
                  <a:schemeClr val="accent5"/>
                </a:solidFill>
              </a:rPr>
              <a:t>!</a:t>
            </a:r>
            <a:endParaRPr lang="ko-KR" altLang="en-US" sz="6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63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A2ABCF2-FC05-4B07-89ED-1898058C5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97742"/>
            <a:ext cx="10972800" cy="4454024"/>
          </a:xfrm>
        </p:spPr>
        <p:txBody>
          <a:bodyPr>
            <a:normAutofit/>
          </a:bodyPr>
          <a:lstStyle/>
          <a:p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네이버 뉴스 기사 </a:t>
            </a:r>
            <a:r>
              <a:rPr kumimoji="0" lang="ko-KR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크롤링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진행중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28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다양한 주제의 뉴스 기사들을 수집하기 위해 분야별로 골고루 수집하는 중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28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매일 오후 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7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시에 그날의 뉴스 기사 내용들을 분야별로 수집할 예정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05CF62FB-FD70-4080-9D63-F2D92307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ko-KR" altLang="en-US" sz="4800" dirty="0">
                <a:solidFill>
                  <a:srgbClr val="002060"/>
                </a:solidFill>
              </a:rPr>
              <a:t>네이버 뉴스 기사 </a:t>
            </a:r>
            <a:r>
              <a:rPr lang="ko-KR" altLang="en-US" sz="4800" dirty="0" err="1">
                <a:solidFill>
                  <a:srgbClr val="002060"/>
                </a:solidFill>
              </a:rPr>
              <a:t>크롤링</a:t>
            </a:r>
            <a:endParaRPr lang="ko-KR" altLang="en-US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63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A2ABCF2-FC05-4B07-89ED-1898058C5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97742"/>
            <a:ext cx="10972800" cy="4454024"/>
          </a:xfrm>
        </p:spPr>
        <p:txBody>
          <a:bodyPr>
            <a:normAutofit/>
          </a:bodyPr>
          <a:lstStyle/>
          <a:p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인터넷에서 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F12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를 눌렀을 때 나오는 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Elements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의 코드 내용 중에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…</a:t>
            </a:r>
          </a:p>
          <a:p>
            <a:endParaRPr lang="en-US" altLang="ko-KR" sz="28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h3.tts_head 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태그가 붙어있으면 제목으로 분류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28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div._</a:t>
            </a:r>
            <a:r>
              <a:rPr kumimoji="0" lang="en-US" altLang="ko-KR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article_body_contents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태그가 붙어있으면 본문 내용으로 분류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05CF62FB-FD70-4080-9D63-F2D92307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ko-KR" altLang="en-US" sz="4800" dirty="0" err="1">
                <a:solidFill>
                  <a:srgbClr val="002060"/>
                </a:solidFill>
              </a:rPr>
              <a:t>크롤링</a:t>
            </a:r>
            <a:r>
              <a:rPr lang="ko-KR" altLang="en-US" sz="4800" dirty="0">
                <a:solidFill>
                  <a:srgbClr val="002060"/>
                </a:solidFill>
              </a:rPr>
              <a:t> 방법</a:t>
            </a:r>
          </a:p>
        </p:txBody>
      </p:sp>
    </p:spTree>
    <p:extLst>
      <p:ext uri="{BB962C8B-B14F-4D97-AF65-F5344CB8AC3E}">
        <p14:creationId xmlns:p14="http://schemas.microsoft.com/office/powerpoint/2010/main" val="348794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>
            <a:extLst>
              <a:ext uri="{FF2B5EF4-FFF2-40B4-BE49-F238E27FC236}">
                <a16:creationId xmlns:a16="http://schemas.microsoft.com/office/drawing/2014/main" id="{05CF62FB-FD70-4080-9D63-F2D92307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ko-KR" altLang="en-US" sz="4800" dirty="0" err="1">
                <a:solidFill>
                  <a:srgbClr val="002060"/>
                </a:solidFill>
              </a:rPr>
              <a:t>크롤링</a:t>
            </a:r>
            <a:r>
              <a:rPr lang="ko-KR" altLang="en-US" sz="4800" dirty="0">
                <a:solidFill>
                  <a:srgbClr val="002060"/>
                </a:solidFill>
              </a:rPr>
              <a:t> 방법 예시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171529-41F9-47D2-9E0C-83B6B31DEF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0" t="7940" b="48339"/>
          <a:stretch/>
        </p:blipFill>
        <p:spPr>
          <a:xfrm>
            <a:off x="0" y="2124631"/>
            <a:ext cx="12174932" cy="348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3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906DBCB-3CCF-490A-8666-BCC7344CE4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" t="7972" b="4706"/>
          <a:stretch/>
        </p:blipFill>
        <p:spPr>
          <a:xfrm>
            <a:off x="8966" y="0"/>
            <a:ext cx="121637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1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A2ABCF2-FC05-4B07-89ED-1898058C5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97742"/>
            <a:ext cx="10972800" cy="4454024"/>
          </a:xfrm>
        </p:spPr>
        <p:txBody>
          <a:bodyPr>
            <a:normAutofit/>
          </a:bodyPr>
          <a:lstStyle/>
          <a:p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정치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ko-KR" sz="2000" dirty="0">
                <a:solidFill>
                  <a:srgbClr val="002060"/>
                </a:solidFill>
                <a:latin typeface="Arial" panose="020B0604020202020204" pitchFamily="34" charset="0"/>
              </a:rPr>
              <a:t>https://news.naver.com/main/main.nhn?mode=LSD&amp;mid=shm&amp;sid1=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100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20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경제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ko-KR" sz="2000" dirty="0">
                <a:solidFill>
                  <a:srgbClr val="002060"/>
                </a:solidFill>
                <a:latin typeface="Arial" panose="020B0604020202020204" pitchFamily="34" charset="0"/>
              </a:rPr>
              <a:t>https://news.naver.com/main/main.nhn?mode=LSD&amp;mid=shm&amp;sid1=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101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20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사회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ko-KR" sz="2000" dirty="0">
                <a:solidFill>
                  <a:srgbClr val="002060"/>
                </a:solidFill>
                <a:latin typeface="Arial" panose="020B0604020202020204" pitchFamily="34" charset="0"/>
              </a:rPr>
              <a:t>https://news.naver.com/main/main.nhn?mode=LSD&amp;mid=shm&amp;sid1=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102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20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생활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문화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ko-KR" sz="2000" dirty="0">
                <a:solidFill>
                  <a:srgbClr val="002060"/>
                </a:solidFill>
                <a:latin typeface="Arial" panose="020B0604020202020204" pitchFamily="34" charset="0"/>
              </a:rPr>
              <a:t>https://news.naver.com/main/main.nhn?mode=LSD&amp;mid=shm&amp;sid1=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103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20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세계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ko-KR" sz="2000" dirty="0">
                <a:solidFill>
                  <a:srgbClr val="002060"/>
                </a:solidFill>
                <a:latin typeface="Arial" panose="020B0604020202020204" pitchFamily="34" charset="0"/>
              </a:rPr>
              <a:t>https://news.naver.com/main/main.nhn?mode=LSD&amp;mid=shm&amp;sid1=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104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20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IT/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과학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ko-KR" sz="2000" dirty="0">
                <a:solidFill>
                  <a:srgbClr val="002060"/>
                </a:solidFill>
                <a:latin typeface="Arial" panose="020B0604020202020204" pitchFamily="34" charset="0"/>
              </a:rPr>
              <a:t>https://news.naver.com/main/main.nhn?mode=LSD&amp;mid=shm&amp;sid1=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105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05CF62FB-FD70-4080-9D63-F2D92307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ko-KR" altLang="en-US" sz="4800" dirty="0">
                <a:solidFill>
                  <a:srgbClr val="002060"/>
                </a:solidFill>
              </a:rPr>
              <a:t>분야별로 크롤링하기</a:t>
            </a:r>
          </a:p>
        </p:txBody>
      </p:sp>
    </p:spTree>
    <p:extLst>
      <p:ext uri="{BB962C8B-B14F-4D97-AF65-F5344CB8AC3E}">
        <p14:creationId xmlns:p14="http://schemas.microsoft.com/office/powerpoint/2010/main" val="182346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19468F-C85B-48A2-AF9B-6D94747DC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108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E3C257-DA9D-421C-B072-F0CD7D682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999"/>
            <a:ext cx="12192000" cy="108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762EF4-674C-461E-A9D9-C28C2C526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9999"/>
            <a:ext cx="12192000" cy="108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0D56D3-DE24-4DDA-A90D-742A519355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9999"/>
            <a:ext cx="12192000" cy="108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3E3A890-901E-4847-A241-CC71F31CB6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9999"/>
            <a:ext cx="12192000" cy="108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9112BC0-8A11-46BB-9DE7-9392E4ECE2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9999"/>
            <a:ext cx="12191999" cy="1080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4266DA-196F-4C88-84E5-535F4AF7BA97}"/>
              </a:ext>
            </a:extLst>
          </p:cNvPr>
          <p:cNvSpPr/>
          <p:nvPr/>
        </p:nvSpPr>
        <p:spPr>
          <a:xfrm>
            <a:off x="4258235" y="224118"/>
            <a:ext cx="233083" cy="153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D956EA-C103-463F-B0D4-8130D2792590}"/>
              </a:ext>
            </a:extLst>
          </p:cNvPr>
          <p:cNvSpPr/>
          <p:nvPr/>
        </p:nvSpPr>
        <p:spPr>
          <a:xfrm>
            <a:off x="2563906" y="753035"/>
            <a:ext cx="340659" cy="179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D43F7C7-F15F-4148-861D-BA4E92C05E4B}"/>
              </a:ext>
            </a:extLst>
          </p:cNvPr>
          <p:cNvSpPr/>
          <p:nvPr/>
        </p:nvSpPr>
        <p:spPr>
          <a:xfrm>
            <a:off x="4258237" y="1299883"/>
            <a:ext cx="233083" cy="153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470EED2-BE90-483C-96A8-8B0540A28167}"/>
              </a:ext>
            </a:extLst>
          </p:cNvPr>
          <p:cNvSpPr/>
          <p:nvPr/>
        </p:nvSpPr>
        <p:spPr>
          <a:xfrm>
            <a:off x="4258238" y="2393581"/>
            <a:ext cx="233083" cy="153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DF78D49-9DDB-4A80-ACE4-43ADE7B0719D}"/>
              </a:ext>
            </a:extLst>
          </p:cNvPr>
          <p:cNvSpPr/>
          <p:nvPr/>
        </p:nvSpPr>
        <p:spPr>
          <a:xfrm>
            <a:off x="4258239" y="3460384"/>
            <a:ext cx="233083" cy="153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56C1EC8-18C9-46EF-A87E-D46521EFC301}"/>
              </a:ext>
            </a:extLst>
          </p:cNvPr>
          <p:cNvSpPr/>
          <p:nvPr/>
        </p:nvSpPr>
        <p:spPr>
          <a:xfrm>
            <a:off x="4258238" y="4545113"/>
            <a:ext cx="233083" cy="153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B6CF100-169E-436C-89EF-27FE1104D3D2}"/>
              </a:ext>
            </a:extLst>
          </p:cNvPr>
          <p:cNvSpPr/>
          <p:nvPr/>
        </p:nvSpPr>
        <p:spPr>
          <a:xfrm>
            <a:off x="4258239" y="5620877"/>
            <a:ext cx="233083" cy="153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7D989A0-8B10-42A6-9A41-255695BF826F}"/>
              </a:ext>
            </a:extLst>
          </p:cNvPr>
          <p:cNvSpPr/>
          <p:nvPr/>
        </p:nvSpPr>
        <p:spPr>
          <a:xfrm>
            <a:off x="2940424" y="1837763"/>
            <a:ext cx="340659" cy="179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9A953B-7BBC-4587-BED2-E5670718378F}"/>
              </a:ext>
            </a:extLst>
          </p:cNvPr>
          <p:cNvSpPr/>
          <p:nvPr/>
        </p:nvSpPr>
        <p:spPr>
          <a:xfrm>
            <a:off x="3316943" y="2931460"/>
            <a:ext cx="340659" cy="179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4E17349-B17C-4626-BE71-C6241B37BBA1}"/>
              </a:ext>
            </a:extLst>
          </p:cNvPr>
          <p:cNvSpPr/>
          <p:nvPr/>
        </p:nvSpPr>
        <p:spPr>
          <a:xfrm>
            <a:off x="3675532" y="4011459"/>
            <a:ext cx="627528" cy="175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80B4906-1E22-4361-BC2A-B1817D1BB488}"/>
              </a:ext>
            </a:extLst>
          </p:cNvPr>
          <p:cNvSpPr/>
          <p:nvPr/>
        </p:nvSpPr>
        <p:spPr>
          <a:xfrm>
            <a:off x="4338920" y="5074024"/>
            <a:ext cx="340659" cy="179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3B14A4E-33A2-4F78-B131-060FB255D3AD}"/>
              </a:ext>
            </a:extLst>
          </p:cNvPr>
          <p:cNvSpPr/>
          <p:nvPr/>
        </p:nvSpPr>
        <p:spPr>
          <a:xfrm>
            <a:off x="4679581" y="6162990"/>
            <a:ext cx="537876" cy="192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A2ABCF2-FC05-4B07-89ED-1898058C5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97742"/>
            <a:ext cx="10972800" cy="4454024"/>
          </a:xfrm>
        </p:spPr>
        <p:txBody>
          <a:bodyPr>
            <a:normAutofit/>
          </a:bodyPr>
          <a:lstStyle/>
          <a:p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네이버 뉴스 기사들을 크롤링</a:t>
            </a:r>
            <a:r>
              <a:rPr lang="ko-KR" altLang="en-US" sz="2800" dirty="0">
                <a:solidFill>
                  <a:srgbClr val="002060"/>
                </a:solidFill>
                <a:latin typeface="Arial" panose="020B0604020202020204" pitchFamily="34" charset="0"/>
              </a:rPr>
              <a:t>한 내용을 텍스트</a:t>
            </a:r>
            <a:r>
              <a:rPr lang="en-US" altLang="ko-KR" sz="2800" dirty="0">
                <a:solidFill>
                  <a:srgbClr val="002060"/>
                </a:solidFill>
                <a:latin typeface="Arial" panose="020B0604020202020204" pitchFamily="34" charset="0"/>
              </a:rPr>
              <a:t>(txt) </a:t>
            </a:r>
            <a:r>
              <a:rPr lang="ko-KR" altLang="en-US" sz="2800" dirty="0">
                <a:solidFill>
                  <a:srgbClr val="002060"/>
                </a:solidFill>
                <a:latin typeface="Arial" panose="020B0604020202020204" pitchFamily="34" charset="0"/>
              </a:rPr>
              <a:t>파일과 엑셀 파일로 저장</a:t>
            </a:r>
            <a:endParaRPr lang="en-US" altLang="ko-KR" sz="28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sz="2800" dirty="0">
                <a:solidFill>
                  <a:srgbClr val="002060"/>
                </a:solidFill>
                <a:latin typeface="Arial" panose="020B0604020202020204" pitchFamily="34" charset="0"/>
              </a:rPr>
              <a:t>다음 사진은 정치 분야의 뉴스 기사들의 제목과 본문 내용들을 크롤링해서 파일로 저장한 것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05CF62FB-FD70-4080-9D63-F2D92307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ko-KR" altLang="en-US" sz="4800" dirty="0">
                <a:solidFill>
                  <a:srgbClr val="002060"/>
                </a:solidFill>
              </a:rPr>
              <a:t>크롤링한 내용을 파일로 저장</a:t>
            </a:r>
          </a:p>
        </p:txBody>
      </p:sp>
    </p:spTree>
    <p:extLst>
      <p:ext uri="{BB962C8B-B14F-4D97-AF65-F5344CB8AC3E}">
        <p14:creationId xmlns:p14="http://schemas.microsoft.com/office/powerpoint/2010/main" val="17202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C20702D-8C7D-4D23-A5ED-5F66AAA2C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925159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268</Words>
  <Application>Microsoft Office PowerPoint</Application>
  <PresentationFormat>와이드스크린</PresentationFormat>
  <Paragraphs>32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Tahoma</vt:lpstr>
      <vt:lpstr>Wingdings</vt:lpstr>
      <vt:lpstr>New_Natural01</vt:lpstr>
      <vt:lpstr>산학연계SW프로젝트 11월 19일 미팅</vt:lpstr>
      <vt:lpstr>네이버 뉴스 기사 크롤링</vt:lpstr>
      <vt:lpstr>크롤링 방법</vt:lpstr>
      <vt:lpstr>크롤링 방법 예시</vt:lpstr>
      <vt:lpstr>PowerPoint 프레젠테이션</vt:lpstr>
      <vt:lpstr>분야별로 크롤링하기</vt:lpstr>
      <vt:lpstr>PowerPoint 프레젠테이션</vt:lpstr>
      <vt:lpstr>크롤링한 내용을 파일로 저장</vt:lpstr>
      <vt:lpstr>PowerPoint 프레젠테이션</vt:lpstr>
      <vt:lpstr>PowerPoint 프레젠테이션</vt:lpstr>
      <vt:lpstr>PowerPoint 프레젠테이션</vt:lpstr>
      <vt:lpstr>감사합니다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산학연계SW프로젝트 8월 26일 미팅</dc:title>
  <dc:creator>이원재</dc:creator>
  <cp:lastModifiedBy>이원재</cp:lastModifiedBy>
  <cp:revision>50</cp:revision>
  <dcterms:created xsi:type="dcterms:W3CDTF">2020-08-23T00:55:33Z</dcterms:created>
  <dcterms:modified xsi:type="dcterms:W3CDTF">2020-11-18T08:48:27Z</dcterms:modified>
</cp:coreProperties>
</file>