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47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2020-12-03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167667" y="2709419"/>
            <a:ext cx="5877657" cy="957706"/>
          </a:xfrm>
        </p:spPr>
        <p:txBody>
          <a:bodyPr/>
          <a:lstStyle/>
          <a:p>
            <a:pPr lvl="0">
              <a:defRPr/>
            </a:pPr>
            <a:r>
              <a:rPr lang="ko-KR" altLang="en-US" sz="4500"/>
              <a:t>산학연계</a:t>
            </a:r>
            <a:r>
              <a:rPr lang="en-US" altLang="ko-KR" sz="4500"/>
              <a:t> SW</a:t>
            </a:r>
            <a:r>
              <a:rPr lang="ko-KR" altLang="en-US" sz="4500"/>
              <a:t> 프로젝트</a:t>
            </a:r>
            <a:endParaRPr lang="ko-KR" altLang="en-US" sz="45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94641" y="3667125"/>
            <a:ext cx="3742945" cy="46740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VivaPro.</a:t>
            </a:r>
            <a:r>
              <a:rPr lang="ko-KR" altLang="en-US"/>
              <a:t> </a:t>
            </a:r>
            <a:r>
              <a:rPr lang="en-US" altLang="ko-KR"/>
              <a:t>2020.</a:t>
            </a:r>
            <a:r>
              <a:rPr lang="ko-KR" altLang="en-US"/>
              <a:t> </a:t>
            </a:r>
            <a:r>
              <a:rPr lang="en-US" altLang="ko-KR"/>
              <a:t>12.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9482743" y="5789225"/>
            <a:ext cx="2288217" cy="467408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이혁준 교수님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08889" y="452847"/>
            <a:ext cx="11302999" cy="93978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1895232" y="1588943"/>
            <a:ext cx="4782035" cy="1385271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크롤링 결과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913416" y="2733675"/>
            <a:ext cx="7431717" cy="13852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작년 팀의 소스 코드 분석중에 생긴 궁금점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1948639" y="3987561"/>
            <a:ext cx="7431717" cy="13852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모델 설계에 대한 궁금점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6274" y="1685925"/>
            <a:ext cx="3724275" cy="414229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네이버 뉴스 기사 크롤링 진행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1800"/>
              <a:t> </a:t>
            </a:r>
            <a:r>
              <a:rPr lang="en-US" altLang="ko-KR" sz="1800"/>
              <a:t>-</a:t>
            </a:r>
            <a:r>
              <a:rPr lang="ko-KR" altLang="en-US" sz="1800"/>
              <a:t> </a:t>
            </a:r>
            <a:r>
              <a:rPr lang="en-US" altLang="ko-KR" sz="1800"/>
              <a:t>11</a:t>
            </a:r>
            <a:r>
              <a:rPr lang="ko-KR" altLang="en-US" sz="1800"/>
              <a:t>월 </a:t>
            </a:r>
            <a:r>
              <a:rPr lang="en-US" altLang="ko-KR" sz="1800"/>
              <a:t>17</a:t>
            </a:r>
            <a:r>
              <a:rPr lang="ko-KR" altLang="en-US" sz="1800"/>
              <a:t>일 </a:t>
            </a:r>
            <a:r>
              <a:rPr lang="en-US" altLang="ko-KR" sz="1800"/>
              <a:t>~</a:t>
            </a:r>
            <a:r>
              <a:rPr lang="ko-KR" altLang="en-US" sz="1800"/>
              <a:t> </a:t>
            </a:r>
            <a:r>
              <a:rPr lang="en-US" altLang="ko-KR" sz="1800"/>
              <a:t>11</a:t>
            </a:r>
            <a:r>
              <a:rPr lang="ko-KR" altLang="en-US" sz="1800"/>
              <a:t>월 </a:t>
            </a:r>
            <a:r>
              <a:rPr lang="en-US" altLang="ko-KR" sz="1800"/>
              <a:t>30</a:t>
            </a:r>
            <a:r>
              <a:rPr lang="ko-KR" altLang="en-US" sz="1800"/>
              <a:t>일까지 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    하루에 한번씩 특정한 시간을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    정해 크롤링 진행</a:t>
            </a:r>
            <a:endParaRPr lang="ko-KR" altLang="en-US" sz="1800"/>
          </a:p>
          <a:p>
            <a:pPr marL="0" lvl="0" indent="0">
              <a:buNone/>
              <a:defRPr/>
            </a:pP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</a:t>
            </a:r>
            <a:r>
              <a:rPr lang="en-US" altLang="ko-KR" sz="1800"/>
              <a:t>-</a:t>
            </a:r>
            <a:r>
              <a:rPr lang="ko-KR" altLang="en-US" sz="1800"/>
              <a:t> 정치</a:t>
            </a:r>
            <a:r>
              <a:rPr lang="en-US" altLang="ko-KR" sz="1800"/>
              <a:t>,</a:t>
            </a:r>
            <a:r>
              <a:rPr lang="ko-KR" altLang="en-US" sz="1800"/>
              <a:t> 경제 </a:t>
            </a:r>
            <a:r>
              <a:rPr lang="en-US" altLang="ko-KR" sz="1800"/>
              <a:t>IT, </a:t>
            </a:r>
            <a:r>
              <a:rPr lang="ko-KR" altLang="en-US" sz="1800"/>
              <a:t>스포츠</a:t>
            </a:r>
            <a:r>
              <a:rPr lang="en-US" altLang="ko-KR" sz="1800"/>
              <a:t>,</a:t>
            </a:r>
            <a:r>
              <a:rPr lang="ko-KR" altLang="en-US" sz="1800"/>
              <a:t> 사회</a:t>
            </a:r>
            <a:r>
              <a:rPr lang="en-US" altLang="ko-KR" sz="1800"/>
              <a:t>,</a:t>
            </a:r>
            <a:r>
              <a:rPr lang="ko-KR" altLang="en-US" sz="1800"/>
              <a:t> 연예 등      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  여러 분야의 기사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 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ko-KR" altLang="en-US" sz="1800"/>
              <a:t> </a:t>
            </a:r>
            <a:r>
              <a:rPr lang="en-US" altLang="ko-KR" sz="1800"/>
              <a:t>-</a:t>
            </a:r>
            <a:r>
              <a:rPr lang="ko-KR" altLang="en-US" sz="1800"/>
              <a:t> 현재까지 수집한 크롤링 데이터 양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    </a:t>
            </a:r>
            <a:r>
              <a:rPr lang="en-US" altLang="ko-KR" sz="1800"/>
              <a:t>4133KB</a:t>
            </a:r>
            <a:r>
              <a:rPr lang="ko-KR" altLang="en-US" sz="1800"/>
              <a:t> </a:t>
            </a:r>
            <a:r>
              <a:rPr lang="en-US" altLang="ko-KR" sz="1800"/>
              <a:t>(</a:t>
            </a:r>
            <a:r>
              <a:rPr lang="ko-KR" altLang="en-US" sz="1800"/>
              <a:t>약 </a:t>
            </a:r>
            <a:r>
              <a:rPr lang="en-US" altLang="ko-KR" sz="1800"/>
              <a:t>40.17MB)</a:t>
            </a:r>
            <a:endParaRPr lang="en-US" altLang="ko-KR" sz="1800"/>
          </a:p>
          <a:p>
            <a:pPr marL="0" lvl="0" indent="0">
              <a:buNone/>
              <a:defRPr/>
            </a:pPr>
            <a:r>
              <a:rPr lang="ko-KR" altLang="en-US" sz="1800"/>
              <a:t>      </a:t>
            </a:r>
            <a:endParaRPr lang="ko-KR" altLang="en-US" sz="18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1600" t="5210" r="3990" b="3020"/>
          <a:stretch>
            <a:fillRect/>
          </a:stretch>
        </p:blipFill>
        <p:spPr>
          <a:xfrm>
            <a:off x="632979" y="1346824"/>
            <a:ext cx="7447686" cy="5268721"/>
          </a:xfrm>
          <a:prstGeom prst="rect">
            <a:avLst/>
          </a:prstGeom>
          <a:ln>
            <a:solidFill>
              <a:srgbClr val="baff1a"/>
            </a:solidFill>
          </a:ln>
        </p:spPr>
      </p:pic>
      <p:sp>
        <p:nvSpPr>
          <p:cNvPr id="6" name="부제목 2"/>
          <p:cNvSpPr>
            <a:spLocks noGrp="1"/>
          </p:cNvSpPr>
          <p:nvPr/>
        </p:nvSpPr>
        <p:spPr>
          <a:xfrm>
            <a:off x="256931" y="188768"/>
            <a:ext cx="2838935" cy="64232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크롤링 결과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91550" y="1176337"/>
            <a:ext cx="3276599" cy="54006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크롤링 결과에 대한 고찰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크롤링을 통해 기사를 뽑는 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   데는 성공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ko-KR" altLang="en-US" sz="1800"/>
              <a:t> </a:t>
            </a:r>
            <a:r>
              <a:rPr lang="en-US" altLang="ko-KR" sz="1800"/>
              <a:t>-</a:t>
            </a:r>
            <a:r>
              <a:rPr lang="ko-KR" altLang="en-US" sz="1800"/>
              <a:t> 기사의 저자</a:t>
            </a:r>
            <a:r>
              <a:rPr lang="en-US" altLang="ko-KR" sz="1800"/>
              <a:t>,</a:t>
            </a:r>
            <a:r>
              <a:rPr lang="ko-KR" altLang="en-US" sz="1800"/>
              <a:t> 광고</a:t>
            </a:r>
            <a:r>
              <a:rPr lang="en-US" altLang="ko-KR" sz="1800"/>
              <a:t>,</a:t>
            </a:r>
            <a:r>
              <a:rPr lang="ko-KR" altLang="en-US" sz="1800"/>
              <a:t> 기사 제목  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   의 문제점</a:t>
            </a:r>
            <a:endParaRPr lang="ko-KR" altLang="en-US" sz="1800"/>
          </a:p>
          <a:p>
            <a:pPr marL="0" lvl="0" indent="0">
              <a:buNone/>
              <a:defRPr/>
            </a:pPr>
            <a:r>
              <a:rPr lang="ko-KR" altLang="en-US" sz="1800"/>
              <a:t>      </a:t>
            </a:r>
            <a:endParaRPr lang="ko-KR" altLang="en-US" sz="1800"/>
          </a:p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크롤링을 보다 더 보완하여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 데이터를 확보한다면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 빠른 시일내에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ETRI API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 연동을 통해 태깅을 진행하여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말뭉치를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TXT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파일로 얻을 수   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 있을 것이라 판단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256931" y="188768"/>
            <a:ext cx="2838935" cy="64232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크롤링 결과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t="5100" r="3200" b="14130"/>
          <a:stretch>
            <a:fillRect/>
          </a:stretch>
        </p:blipFill>
        <p:spPr>
          <a:xfrm>
            <a:off x="142875" y="1130299"/>
            <a:ext cx="8209180" cy="5530850"/>
          </a:xfrm>
          <a:prstGeom prst="rect">
            <a:avLst/>
          </a:prstGeom>
          <a:ln>
            <a:solidFill>
              <a:srgbClr val="baff1a"/>
            </a:solidFill>
          </a:ln>
        </p:spPr>
      </p:pic>
      <p:sp>
        <p:nvSpPr>
          <p:cNvPr id="8" name=""/>
          <p:cNvSpPr/>
          <p:nvPr/>
        </p:nvSpPr>
        <p:spPr>
          <a:xfrm>
            <a:off x="7458075" y="1295400"/>
            <a:ext cx="91440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08220" y="3666921"/>
            <a:ext cx="2640856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2442656" y="6301495"/>
            <a:ext cx="5717432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266" y="1288916"/>
            <a:ext cx="10436564" cy="86535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000"/>
              <a:t>1. </a:t>
            </a:r>
            <a:r>
              <a:rPr lang="ko-KR" altLang="en-US" sz="2000"/>
              <a:t>작년 팀 </a:t>
            </a:r>
            <a:r>
              <a:rPr lang="en-US" altLang="ko-KR" sz="2000"/>
              <a:t>KWBERT </a:t>
            </a:r>
            <a:r>
              <a:rPr lang="ko-KR" altLang="en-US" sz="2000"/>
              <a:t>폴더의 </a:t>
            </a:r>
            <a:r>
              <a:rPr lang="en-US" altLang="ko-KR" sz="2000"/>
              <a:t>make_bert_model </a:t>
            </a:r>
            <a:r>
              <a:rPr lang="ko-KR" altLang="en-US" sz="2000"/>
              <a:t>폴더 안에 있는 소스파일들 중 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  </a:t>
            </a:r>
            <a:r>
              <a:rPr lang="en-US" altLang="ko-KR" sz="2000"/>
              <a:t>run_classifier.py</a:t>
            </a:r>
            <a:r>
              <a:rPr lang="ko-KR" altLang="en-US" sz="2000"/>
              <a:t>와 </a:t>
            </a:r>
            <a:r>
              <a:rPr lang="en-US" altLang="ko-KR" sz="2000"/>
              <a:t>run_multi_classifier.py</a:t>
            </a:r>
            <a:r>
              <a:rPr lang="ko-KR" altLang="en-US" sz="2000"/>
              <a:t>의 차이점</a:t>
            </a:r>
            <a:endParaRPr lang="ko-KR" altLang="en-US" sz="2000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150277" y="220696"/>
            <a:ext cx="7431717" cy="65569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작년 팀의 소스 코드 분석에 관한 궁금점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21780" t="24950" r="43200" b="15900"/>
          <a:stretch>
            <a:fillRect/>
          </a:stretch>
        </p:blipFill>
        <p:spPr>
          <a:xfrm>
            <a:off x="115518" y="3231531"/>
            <a:ext cx="2106241" cy="3506577"/>
          </a:xfrm>
          <a:prstGeom prst="rect">
            <a:avLst/>
          </a:prstGeom>
          <a:ln>
            <a:solidFill>
              <a:srgbClr val="baff1a"/>
            </a:solidFill>
          </a:ln>
        </p:spPr>
      </p:pic>
      <p:sp>
        <p:nvSpPr>
          <p:cNvPr id="6" name=""/>
          <p:cNvSpPr/>
          <p:nvPr/>
        </p:nvSpPr>
        <p:spPr>
          <a:xfrm>
            <a:off x="500568" y="5358924"/>
            <a:ext cx="1507381" cy="28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491450" y="5175717"/>
            <a:ext cx="1602631" cy="194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354046" y="2190587"/>
            <a:ext cx="9872766" cy="6978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solidFill>
                  <a:schemeClr val="accent2"/>
                </a:solidFill>
              </a:rPr>
              <a:t>2. </a:t>
            </a:r>
            <a:r>
              <a:rPr lang="ko-KR" altLang="en-US" sz="2000">
                <a:solidFill>
                  <a:schemeClr val="accent2"/>
                </a:solidFill>
              </a:rPr>
              <a:t>작년 팀 </a:t>
            </a:r>
            <a:r>
              <a:rPr lang="en-US" altLang="ko-KR" sz="2000">
                <a:solidFill>
                  <a:schemeClr val="accent2"/>
                </a:solidFill>
              </a:rPr>
              <a:t>KWBERT </a:t>
            </a:r>
            <a:r>
              <a:rPr lang="ko-KR" altLang="en-US" sz="2000">
                <a:solidFill>
                  <a:schemeClr val="accent2"/>
                </a:solidFill>
              </a:rPr>
              <a:t>폴더의 </a:t>
            </a:r>
            <a:r>
              <a:rPr lang="en-US" altLang="ko-KR" sz="2000">
                <a:solidFill>
                  <a:schemeClr val="accent2"/>
                </a:solidFill>
              </a:rPr>
              <a:t>make_bert_model </a:t>
            </a:r>
            <a:r>
              <a:rPr lang="ko-KR" altLang="en-US" sz="2000">
                <a:solidFill>
                  <a:schemeClr val="accent2"/>
                </a:solidFill>
              </a:rPr>
              <a:t>폴더 안의 </a:t>
            </a:r>
            <a:r>
              <a:rPr lang="en-US" altLang="ko-KR" sz="2000">
                <a:solidFill>
                  <a:schemeClr val="accent2"/>
                </a:solidFill>
              </a:rPr>
              <a:t>tokenization.py </a:t>
            </a:r>
            <a:r>
              <a:rPr lang="ko-KR" altLang="en-US" sz="2000">
                <a:solidFill>
                  <a:schemeClr val="accent2"/>
                </a:solidFill>
              </a:rPr>
              <a:t>소스파일에 있는     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accent2"/>
                </a:solidFill>
              </a:rPr>
              <a:t>    </a:t>
            </a:r>
            <a:r>
              <a:rPr lang="en-US" altLang="ko-KR" sz="2000">
                <a:solidFill>
                  <a:schemeClr val="accent2"/>
                </a:solidFill>
              </a:rPr>
              <a:t>FullTokenizer </a:t>
            </a:r>
            <a:r>
              <a:rPr lang="ko-KR" altLang="en-US" sz="2000">
                <a:solidFill>
                  <a:schemeClr val="accent2"/>
                </a:solidFill>
              </a:rPr>
              <a:t>클래스</a:t>
            </a:r>
            <a:r>
              <a:rPr lang="en-US" altLang="ko-KR" sz="2000">
                <a:solidFill>
                  <a:schemeClr val="accent2"/>
                </a:solidFill>
              </a:rPr>
              <a:t>,</a:t>
            </a:r>
            <a:r>
              <a:rPr lang="ko-KR" altLang="en-US" sz="2000">
                <a:solidFill>
                  <a:schemeClr val="accent2"/>
                </a:solidFill>
              </a:rPr>
              <a:t> </a:t>
            </a:r>
            <a:r>
              <a:rPr lang="en-US" altLang="ko-KR" sz="2000">
                <a:solidFill>
                  <a:schemeClr val="accent2"/>
                </a:solidFill>
              </a:rPr>
              <a:t>BasicTokenizer </a:t>
            </a:r>
            <a:r>
              <a:rPr lang="ko-KR" altLang="en-US" sz="2000">
                <a:solidFill>
                  <a:schemeClr val="accent2"/>
                </a:solidFill>
              </a:rPr>
              <a:t>클래스</a:t>
            </a:r>
            <a:r>
              <a:rPr lang="en-US" altLang="ko-KR" sz="2000">
                <a:solidFill>
                  <a:schemeClr val="accent2"/>
                </a:solidFill>
              </a:rPr>
              <a:t>,</a:t>
            </a:r>
            <a:r>
              <a:rPr lang="ko-KR" altLang="en-US" sz="2000">
                <a:solidFill>
                  <a:schemeClr val="accent2"/>
                </a:solidFill>
              </a:rPr>
              <a:t> </a:t>
            </a:r>
            <a:r>
              <a:rPr lang="en-US" altLang="ko-KR" sz="2000">
                <a:solidFill>
                  <a:schemeClr val="accent2"/>
                </a:solidFill>
              </a:rPr>
              <a:t>Wordpiece Tokenizer </a:t>
            </a:r>
            <a:r>
              <a:rPr lang="ko-KR" altLang="en-US" sz="2000">
                <a:solidFill>
                  <a:schemeClr val="accent2"/>
                </a:solidFill>
              </a:rPr>
              <a:t>클래스의 차이점</a:t>
            </a:r>
            <a:endParaRPr lang="ko-KR" altLang="en-US">
              <a:solidFill>
                <a:schemeClr val="accent2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t="15530" r="18120" b="5580"/>
          <a:stretch>
            <a:fillRect/>
          </a:stretch>
        </p:blipFill>
        <p:spPr>
          <a:xfrm>
            <a:off x="2345663" y="3270165"/>
            <a:ext cx="3453588" cy="3473535"/>
          </a:xfrm>
          <a:prstGeom prst="rect">
            <a:avLst/>
          </a:prstGeom>
          <a:ln>
            <a:solidFill>
              <a:srgbClr val="baff1a"/>
            </a:solidFill>
          </a:ln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rcRect t="11340" r="14560" b="30540"/>
          <a:stretch>
            <a:fillRect/>
          </a:stretch>
        </p:blipFill>
        <p:spPr>
          <a:xfrm>
            <a:off x="5898893" y="3269239"/>
            <a:ext cx="2923405" cy="3471138"/>
          </a:xfrm>
          <a:prstGeom prst="rect">
            <a:avLst/>
          </a:prstGeom>
          <a:ln>
            <a:solidFill>
              <a:srgbClr val="baff1a"/>
            </a:solidFill>
          </a:ln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rcRect t="11870" r="10680" b="9950"/>
          <a:stretch>
            <a:fillRect/>
          </a:stretch>
        </p:blipFill>
        <p:spPr>
          <a:xfrm>
            <a:off x="8945678" y="3229057"/>
            <a:ext cx="3079667" cy="3486798"/>
          </a:xfrm>
          <a:prstGeom prst="rect">
            <a:avLst/>
          </a:prstGeom>
          <a:ln>
            <a:solidFill>
              <a:srgbClr val="baff1a"/>
            </a:solidFill>
          </a:ln>
        </p:spPr>
      </p:pic>
      <p:sp>
        <p:nvSpPr>
          <p:cNvPr id="12" name=""/>
          <p:cNvSpPr/>
          <p:nvPr/>
        </p:nvSpPr>
        <p:spPr>
          <a:xfrm>
            <a:off x="2300793" y="3145682"/>
            <a:ext cx="1507381" cy="28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5748843" y="3287341"/>
            <a:ext cx="1507381" cy="28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8892094" y="3145682"/>
            <a:ext cx="1640731" cy="28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30680" t="28330" r="29550" b="30450"/>
          <a:stretch>
            <a:fillRect/>
          </a:stretch>
        </p:blipFill>
        <p:spPr>
          <a:xfrm>
            <a:off x="3499241" y="2114461"/>
            <a:ext cx="5696725" cy="3918528"/>
          </a:xfrm>
          <a:prstGeom prst="rect">
            <a:avLst/>
          </a:prstGeom>
          <a:ln>
            <a:solidFill>
              <a:srgbClr val="baff1a"/>
            </a:solidFill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102345" y="1460829"/>
            <a:ext cx="2539759" cy="45845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 sz="2000"/>
              <a:t>Viva Pro.</a:t>
            </a:r>
            <a:r>
              <a:rPr lang="ko-KR" altLang="en-US" sz="2000"/>
              <a:t> 상위 설계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</p:txBody>
      </p:sp>
      <p:sp>
        <p:nvSpPr>
          <p:cNvPr id="8" name="부제목 2"/>
          <p:cNvSpPr>
            <a:spLocks noGrp="1"/>
          </p:cNvSpPr>
          <p:nvPr/>
        </p:nvSpPr>
        <p:spPr>
          <a:xfrm>
            <a:off x="295243" y="303362"/>
            <a:ext cx="7431717" cy="72031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모델 설계에 대한 궁금점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102345" y="1460829"/>
            <a:ext cx="2539759" cy="45845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 sz="2000"/>
              <a:t>Viva Pro.</a:t>
            </a:r>
            <a:r>
              <a:rPr lang="ko-KR" altLang="en-US" sz="2000"/>
              <a:t> 상세 설계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29190" t="46990" r="28890" b="32150"/>
          <a:stretch>
            <a:fillRect/>
          </a:stretch>
        </p:blipFill>
        <p:spPr>
          <a:xfrm>
            <a:off x="250265" y="1902221"/>
            <a:ext cx="7215892" cy="1831914"/>
          </a:xfrm>
          <a:prstGeom prst="rect">
            <a:avLst/>
          </a:prstGeom>
          <a:ln>
            <a:solidFill>
              <a:srgbClr val="baff1a"/>
            </a:solidFill>
          </a:ln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l="34200" t="31870" r="34790" b="29130"/>
          <a:stretch>
            <a:fillRect/>
          </a:stretch>
        </p:blipFill>
        <p:spPr>
          <a:xfrm>
            <a:off x="7650784" y="1884033"/>
            <a:ext cx="4409490" cy="4729373"/>
          </a:xfrm>
          <a:prstGeom prst="rect">
            <a:avLst/>
          </a:prstGeom>
          <a:ln>
            <a:solidFill>
              <a:srgbClr val="baff1a"/>
            </a:solidFill>
          </a:ln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rcRect l="29480" t="43140" r="28450" b="25550"/>
          <a:stretch>
            <a:fillRect/>
          </a:stretch>
        </p:blipFill>
        <p:spPr>
          <a:xfrm>
            <a:off x="280855" y="3851741"/>
            <a:ext cx="7186116" cy="2807548"/>
          </a:xfrm>
          <a:prstGeom prst="rect">
            <a:avLst/>
          </a:prstGeom>
          <a:ln>
            <a:solidFill>
              <a:srgbClr val="baff1a"/>
            </a:solidFill>
          </a:ln>
        </p:spPr>
      </p:pic>
      <p:sp>
        <p:nvSpPr>
          <p:cNvPr id="11" name="부제목 2"/>
          <p:cNvSpPr>
            <a:spLocks noGrp="1"/>
          </p:cNvSpPr>
          <p:nvPr/>
        </p:nvSpPr>
        <p:spPr>
          <a:xfrm>
            <a:off x="241326" y="267419"/>
            <a:ext cx="7431717" cy="666402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 모델 설계에 대한 궁금점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961241" y="2489216"/>
            <a:ext cx="2548104" cy="93978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r>
              <a:rPr lang="en-US" altLang="ko-KR"/>
              <a:t>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362</ep:Words>
  <ep:PresentationFormat>와이드스크린</ep:PresentationFormat>
  <ep:Paragraphs>63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산학연계 SW 프로젝트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2020-12-02T22:47:11.000</dcterms:created>
  <dc:creator>이원재</dc:creator>
  <cp:lastModifiedBy>송현수</cp:lastModifiedBy>
  <dcterms:modified xsi:type="dcterms:W3CDTF">2020-12-03T08:56:49.687</dcterms:modified>
  <cp:revision>30</cp:revision>
  <dc:title>PowerPoint 프레젠테이션</dc:title>
  <cp:version>1000.0000.01</cp:version>
</cp:coreProperties>
</file>