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71" r:id="rId4"/>
    <p:sldId id="272" r:id="rId5"/>
    <p:sldId id="273" r:id="rId6"/>
    <p:sldId id="265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E88F-54C1-3B4F-98D0-28E6AD3EF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DE02D-C678-9440-A349-1D7FD9BF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74E2-A35D-3B44-A85F-0A0C52A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941DA-E231-994A-8500-0693E55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78C3F-D55C-B04D-9ED1-8319E34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CAE73-6123-0248-AD6C-C9DF4DAB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C18A6-EB66-CE4A-95F8-30292A9D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74061-2928-3146-8A17-A697AF94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58A30-79CE-2F44-94E8-DAFF82D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C7CA8-5070-D649-B1AF-0CE152B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FCE02-8B5F-9E46-B545-08E47232A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95291-8AD9-104A-AE0D-A4AFF506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E129-CF42-D24E-A93A-CC86DD5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19165-7F54-E448-BEDD-9FD23F12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E7A5-B4F7-684D-B694-7661D6B7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EACF-ABB3-5F4F-BEFE-E1B287DE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0439-4160-D543-A08E-15272FB4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7CC2D-3C9F-FD46-B00D-D54CC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97F5A-2572-A948-BBBD-70DBE74F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2D733-616E-C04D-98C4-34CEF923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13F17-B50C-7E4C-AF0E-24B4EB7B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DFC9-56A1-8548-A99F-5A52868C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D656D-A898-E841-9011-36CDC501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20B78-7941-C34F-B989-889F0E4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28958-2EA5-7945-9161-75F7EC9D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2A03-0F51-984F-A1AF-5644401E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F15DE-A243-2941-8ED6-1C679061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DA058-FBE9-2F4F-9DD5-23AB7FEF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47AA2-4E91-F343-8905-9656D6C9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250BE-D6DD-464A-8C7D-0DD1933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83F10-76B2-2347-88F3-4CD46A9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051A-B279-D947-BA8F-4CF8F062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2634B-50A8-1E42-BF3F-DADBFECD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932EE-7C13-2845-BD02-8E78DD0D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79F278-F3E5-544D-9F7E-A0A66D02D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F7C98-D9A8-6B48-B9DB-E8E485489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FF6B2-5251-EE4A-8AB6-1A933339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34F7E-20CB-1F44-9B5D-A310012E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0CCCC7-2F9E-5A44-A76D-A77D31A2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A3D3-474A-354C-9342-4CABC0BA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FBA83-D7BD-FC40-88BB-53720C62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06DFA-F474-6F4C-AB7C-D291574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7EA48-FC01-5148-90A3-6AB96CC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9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F893B5-89F3-AC4C-B45B-E810F738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188289-0123-C648-9AEC-2CA4E5A2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F8136-1C4E-F140-A1C2-7385FCD3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2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C07EE-8ED9-984E-B465-B94F832E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E82E9-354D-A04A-B176-4862AAE0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75BBC-1E35-6F46-B559-53758273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B1342-6E4B-724F-8F18-87B5CC0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2693A-3D21-164D-8162-B022E9F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A8345-762E-2344-ACDF-D5CADA4C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219EC-2DC9-864A-9F76-5C0C08ED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476F9A-D540-EA43-9D71-B84EC4D7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33138-2C80-3A4D-A8B8-91B69B16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F5488-9A8A-304E-A978-C1A69094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8C25F-8BCA-3C41-BE35-B94C5299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AA381-CC02-7C44-BE61-EB0A6E11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26947D-72CA-7444-8400-6D90E813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2DD3F-F763-8B4D-8C98-6EF50AAB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5D8ED-757F-5F48-858E-06B171902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34AEF-2024-CA4D-83AC-7217CFE5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E1DF-E5B5-0846-A555-000FCDF06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656-AC55-4803-B905-658941D9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산학연계</a:t>
            </a:r>
            <a:r>
              <a:rPr lang="en-US" altLang="ko-KR" dirty="0">
                <a:solidFill>
                  <a:srgbClr val="0070C0"/>
                </a:solidFill>
              </a:rPr>
              <a:t>SW</a:t>
            </a:r>
            <a:r>
              <a:rPr lang="ko-KR" altLang="en-US" dirty="0">
                <a:solidFill>
                  <a:srgbClr val="0070C0"/>
                </a:solidFill>
              </a:rPr>
              <a:t>프로젝트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월 </a:t>
            </a:r>
            <a:r>
              <a:rPr lang="en-US" altLang="ko-KR" dirty="0">
                <a:solidFill>
                  <a:srgbClr val="0070C0"/>
                </a:solidFill>
              </a:rPr>
              <a:t>13</a:t>
            </a:r>
            <a:r>
              <a:rPr lang="ko-KR" altLang="en-US" dirty="0">
                <a:solidFill>
                  <a:srgbClr val="0070C0"/>
                </a:solidFill>
              </a:rPr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F837-7EBB-4701-84C5-8991C896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B0F0"/>
                </a:solidFill>
              </a:rPr>
              <a:t>발표자 </a:t>
            </a:r>
            <a:r>
              <a:rPr lang="en-US" altLang="ko-KR" sz="2800" dirty="0">
                <a:solidFill>
                  <a:srgbClr val="00B0F0"/>
                </a:solidFill>
              </a:rPr>
              <a:t>: </a:t>
            </a:r>
            <a:r>
              <a:rPr lang="ko-KR" altLang="en-US" sz="2800" dirty="0">
                <a:solidFill>
                  <a:srgbClr val="00B0F0"/>
                </a:solidFill>
              </a:rPr>
              <a:t>이원재</a:t>
            </a:r>
          </a:p>
        </p:txBody>
      </p:sp>
    </p:spTree>
    <p:extLst>
      <p:ext uri="{BB962C8B-B14F-4D97-AF65-F5344CB8AC3E}">
        <p14:creationId xmlns:p14="http://schemas.microsoft.com/office/powerpoint/2010/main" val="3166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5C8BF1-51B8-44B6-855D-C1CF3EC9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56" y="0"/>
            <a:ext cx="4166294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3440C7-F5FE-4895-B03D-9866001B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50" y="0"/>
            <a:ext cx="4122638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34EADB-B274-43EB-8765-CAA790D78608}"/>
              </a:ext>
            </a:extLst>
          </p:cNvPr>
          <p:cNvSpPr/>
          <p:nvPr/>
        </p:nvSpPr>
        <p:spPr>
          <a:xfrm>
            <a:off x="4167449" y="815789"/>
            <a:ext cx="1111623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문어체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310059-E39B-45AF-BE15-95AF172E44F1}"/>
              </a:ext>
            </a:extLst>
          </p:cNvPr>
          <p:cNvSpPr/>
          <p:nvPr/>
        </p:nvSpPr>
        <p:spPr>
          <a:xfrm>
            <a:off x="9224683" y="806824"/>
            <a:ext cx="1111623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구어체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A6BD560-C512-F547-AFF4-38DF784802C7}"/>
              </a:ext>
            </a:extLst>
          </p:cNvPr>
          <p:cNvCxnSpPr/>
          <p:nvPr/>
        </p:nvCxnSpPr>
        <p:spPr>
          <a:xfrm>
            <a:off x="7231117" y="1040524"/>
            <a:ext cx="2680138" cy="4445876"/>
          </a:xfrm>
          <a:prstGeom prst="line">
            <a:avLst/>
          </a:prstGeom>
          <a:ln w="88900">
            <a:solidFill>
              <a:srgbClr val="FF26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AB3778C-B27F-4045-A1C0-12AD23FC2A9F}"/>
              </a:ext>
            </a:extLst>
          </p:cNvPr>
          <p:cNvCxnSpPr>
            <a:cxnSpLocks/>
          </p:cNvCxnSpPr>
          <p:nvPr/>
        </p:nvCxnSpPr>
        <p:spPr>
          <a:xfrm flipH="1">
            <a:off x="7231117" y="1040524"/>
            <a:ext cx="2680138" cy="4445876"/>
          </a:xfrm>
          <a:prstGeom prst="line">
            <a:avLst/>
          </a:prstGeom>
          <a:ln w="88900">
            <a:solidFill>
              <a:srgbClr val="FF26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2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5C8BF1-51B8-44B6-855D-C1CF3EC9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56" y="0"/>
            <a:ext cx="4166294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34EADB-B274-43EB-8765-CAA790D78608}"/>
              </a:ext>
            </a:extLst>
          </p:cNvPr>
          <p:cNvSpPr/>
          <p:nvPr/>
        </p:nvSpPr>
        <p:spPr>
          <a:xfrm>
            <a:off x="4167449" y="815789"/>
            <a:ext cx="1111623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문어체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7083B-B993-074C-A942-B22C59A5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84" y="0"/>
            <a:ext cx="2125817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B30AE4-D9AF-2245-99BA-325D10E37213}"/>
              </a:ext>
            </a:extLst>
          </p:cNvPr>
          <p:cNvSpPr/>
          <p:nvPr/>
        </p:nvSpPr>
        <p:spPr>
          <a:xfrm>
            <a:off x="9139259" y="815788"/>
            <a:ext cx="1571285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문어체 변환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B2AE0A3-3A99-C64C-8241-AE0C240C6B66}"/>
              </a:ext>
            </a:extLst>
          </p:cNvPr>
          <p:cNvCxnSpPr/>
          <p:nvPr/>
        </p:nvCxnSpPr>
        <p:spPr>
          <a:xfrm>
            <a:off x="2945750" y="4706911"/>
            <a:ext cx="244339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왼쪽 대괄호[L] 13">
            <a:extLst>
              <a:ext uri="{FF2B5EF4-FFF2-40B4-BE49-F238E27FC236}">
                <a16:creationId xmlns:a16="http://schemas.microsoft.com/office/drawing/2014/main" id="{1A051DBB-8584-1545-A5F2-253B457B976E}"/>
              </a:ext>
            </a:extLst>
          </p:cNvPr>
          <p:cNvSpPr/>
          <p:nvPr/>
        </p:nvSpPr>
        <p:spPr>
          <a:xfrm>
            <a:off x="7430406" y="81710"/>
            <a:ext cx="259032" cy="2113613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1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14856-B6DC-44D3-B83E-09F89B4F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말뭉치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2128-9749-447C-B43C-0F88D776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Viva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Pro.</a:t>
            </a:r>
            <a:r>
              <a:rPr lang="ko-KR" altLang="en-US" dirty="0">
                <a:solidFill>
                  <a:srgbClr val="FF0000"/>
                </a:solidFill>
              </a:rPr>
              <a:t> 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AIHUB 1.46MB</a:t>
            </a:r>
          </a:p>
          <a:p>
            <a:pPr lvl="1"/>
            <a:r>
              <a:rPr lang="ko-KR" altLang="en-US" dirty="0"/>
              <a:t>국립국어원 </a:t>
            </a:r>
            <a:r>
              <a:rPr lang="en-US" altLang="ko-KR" dirty="0"/>
              <a:t>38.7MB</a:t>
            </a:r>
          </a:p>
          <a:p>
            <a:pPr lvl="1"/>
            <a:r>
              <a:rPr lang="en-US" altLang="ko-KR" dirty="0"/>
              <a:t>O </a:t>
            </a:r>
            <a:r>
              <a:rPr lang="ko-KR" altLang="en-US" dirty="0"/>
              <a:t>태그 제외하고 </a:t>
            </a:r>
            <a:r>
              <a:rPr lang="en-US" altLang="ko-KR" dirty="0"/>
              <a:t>15</a:t>
            </a:r>
            <a:r>
              <a:rPr lang="ko-KR" altLang="en-US" dirty="0"/>
              <a:t>개의 태그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작년팀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17.07MB</a:t>
            </a:r>
          </a:p>
          <a:p>
            <a:pPr lvl="1"/>
            <a:r>
              <a:rPr lang="en-US" altLang="ko-KR" dirty="0"/>
              <a:t>O </a:t>
            </a:r>
            <a:r>
              <a:rPr lang="ko-KR" altLang="en-US" dirty="0"/>
              <a:t>태그 제외하고 </a:t>
            </a:r>
            <a:r>
              <a:rPr lang="en-US" altLang="ko-KR" dirty="0"/>
              <a:t>5</a:t>
            </a:r>
            <a:r>
              <a:rPr lang="ko-KR" altLang="en-US" dirty="0"/>
              <a:t>개의 태그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4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DAF7-148F-48F5-B336-DA51669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말뭉치 가공 외 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67227-A686-4EEA-A689-EF9D01AE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연구실 컴퓨터의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환경설정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KoBERT</a:t>
            </a:r>
            <a:r>
              <a:rPr lang="ko-KR" altLang="en-US" dirty="0"/>
              <a:t>와 </a:t>
            </a:r>
            <a:r>
              <a:rPr lang="en-US" altLang="ko-KR" dirty="0" err="1"/>
              <a:t>HanBERT</a:t>
            </a:r>
            <a:r>
              <a:rPr lang="en-US" altLang="ko-KR" dirty="0"/>
              <a:t> </a:t>
            </a:r>
            <a:r>
              <a:rPr lang="ko-KR" altLang="en-US" dirty="0"/>
              <a:t>코드 수정 작업</a:t>
            </a:r>
          </a:p>
        </p:txBody>
      </p:sp>
    </p:spTree>
    <p:extLst>
      <p:ext uri="{BB962C8B-B14F-4D97-AF65-F5344CB8AC3E}">
        <p14:creationId xmlns:p14="http://schemas.microsoft.com/office/powerpoint/2010/main" val="31332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74D870-FF4B-44F6-AC00-15F7988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감사합니다 </a:t>
            </a:r>
            <a:r>
              <a:rPr lang="en-US" altLang="ko-KR" sz="6000" dirty="0">
                <a:solidFill>
                  <a:schemeClr val="accent5"/>
                </a:solidFill>
              </a:rPr>
              <a:t>!</a:t>
            </a:r>
            <a:endParaRPr lang="ko-KR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61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산학연계SW프로젝트 1월 13일 미팅</vt:lpstr>
      <vt:lpstr>PowerPoint 프레젠테이션</vt:lpstr>
      <vt:lpstr>PowerPoint 프레젠테이션</vt:lpstr>
      <vt:lpstr>말뭉치 비교</vt:lpstr>
      <vt:lpstr>말뭉치 가공 외 현재 진행 상황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산학연계SW프로젝트 8월 26일 미팅</dc:title>
  <dc:creator>이원재</dc:creator>
  <cp:lastModifiedBy>이원재</cp:lastModifiedBy>
  <cp:revision>71</cp:revision>
  <dcterms:created xsi:type="dcterms:W3CDTF">2020-08-23T00:55:33Z</dcterms:created>
  <dcterms:modified xsi:type="dcterms:W3CDTF">2021-01-13T02:23:08Z</dcterms:modified>
</cp:coreProperties>
</file>