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6" r:id="rId5"/>
    <p:sldId id="267" r:id="rId6"/>
    <p:sldId id="264" r:id="rId7"/>
    <p:sldId id="269" r:id="rId8"/>
    <p:sldId id="268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9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12196537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invGray">
          <a:xfrm>
            <a:off x="-509" y="1728216"/>
            <a:ext cx="12192863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265664" y="1298448"/>
            <a:ext cx="1316736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9351264" y="1929384"/>
            <a:ext cx="682752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914400" y="4114800"/>
            <a:ext cx="1621536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829056" y="2212847"/>
            <a:ext cx="10570464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486400"/>
            <a:ext cx="85344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3AE8-5AF5-4603-97FD-540581DB40FE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E6F23-EE36-433E-B2A2-8AE47B3B4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368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12200827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Freeform 8"/>
          <p:cNvSpPr/>
          <p:nvPr/>
        </p:nvSpPr>
        <p:spPr bwMode="invGray">
          <a:xfrm>
            <a:off x="-69" y="-1972"/>
            <a:ext cx="12192069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765536" y="384048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9997440" y="429768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280416" y="210312"/>
            <a:ext cx="1109472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609600" y="649224"/>
            <a:ext cx="109728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828800"/>
            <a:ext cx="109728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3AE8-5AF5-4603-97FD-540581DB40FE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E6F23-EE36-433E-B2A2-8AE47B3B4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541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12200827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69" y="5780271"/>
            <a:ext cx="12192069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863072" y="5641848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1521440" y="5212080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77952" y="5641848"/>
            <a:ext cx="1109472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9241536" y="274638"/>
            <a:ext cx="2340864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436864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1BA3AE8-5AF5-4603-97FD-540581DB40FE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FE6F23-EE36-433E-B2A2-8AE47B3B4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067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09600" y="1801368"/>
            <a:ext cx="109728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3AE8-5AF5-4603-97FD-540581DB40FE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E6F23-EE36-433E-B2A2-8AE47B3B44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887456" y="667512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509504" y="1353312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377952" y="786384"/>
            <a:ext cx="1328928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650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12192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Freeform 6"/>
          <p:cNvSpPr/>
          <p:nvPr/>
        </p:nvSpPr>
        <p:spPr bwMode="invGray">
          <a:xfrm>
            <a:off x="-69" y="0"/>
            <a:ext cx="12192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53344" y="3849624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387584" y="4535424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402336" y="3840480"/>
            <a:ext cx="1328928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524000" y="5129785"/>
            <a:ext cx="9717024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524000" y="4425696"/>
            <a:ext cx="9717024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3AE8-5AF5-4603-97FD-540581DB40FE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E6F23-EE36-433E-B2A2-8AE47B3B4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111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12192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Freeform 8"/>
          <p:cNvSpPr/>
          <p:nvPr/>
        </p:nvSpPr>
        <p:spPr bwMode="invGray">
          <a:xfrm>
            <a:off x="-509" y="228600"/>
            <a:ext cx="12192508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1082528" y="100584"/>
            <a:ext cx="816864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082784" y="173736"/>
            <a:ext cx="48768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280416" y="932688"/>
            <a:ext cx="1328928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74520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74520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3AE8-5AF5-4603-97FD-540581DB40FE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E6F23-EE36-433E-B2A2-8AE47B3B4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941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624328"/>
            <a:ext cx="5386917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624328"/>
            <a:ext cx="5389033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3AE8-5AF5-4603-97FD-540581DB40FE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E6F23-EE36-433E-B2A2-8AE47B3B44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10972800" y="1005840"/>
            <a:ext cx="816864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265664" y="969264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77952" y="786384"/>
            <a:ext cx="1328928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609600" y="1874520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6193368" y="1874520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544414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12200827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3AE8-5AF5-4603-97FD-540581DB40FE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E6F23-EE36-433E-B2A2-8AE47B3B44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Freeform 5"/>
          <p:cNvSpPr/>
          <p:nvPr/>
        </p:nvSpPr>
        <p:spPr bwMode="invGray">
          <a:xfrm>
            <a:off x="-69" y="-1972"/>
            <a:ext cx="12192069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765536" y="384048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9997440" y="429768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80416" y="210312"/>
            <a:ext cx="1109472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646176" y="813816"/>
            <a:ext cx="109728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69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3AE8-5AF5-4603-97FD-540581DB40FE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E6F23-EE36-433E-B2A2-8AE47B3B44EA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69" y="-1972"/>
            <a:ext cx="12200896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10765536" y="384048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9997440" y="429768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280416" y="210312"/>
            <a:ext cx="1109472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270836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709598" y="2703653"/>
            <a:ext cx="6891618" cy="1472419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207007" y="273050"/>
            <a:ext cx="10375392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072" y="1371600"/>
            <a:ext cx="6815667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16" y="1362456"/>
            <a:ext cx="3425952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19200" y="6537960"/>
            <a:ext cx="2844800" cy="246888"/>
          </a:xfrm>
        </p:spPr>
        <p:txBody>
          <a:bodyPr/>
          <a:lstStyle/>
          <a:p>
            <a:fld id="{B1BA3AE8-5AF5-4603-97FD-540581DB40FE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E6F23-EE36-433E-B2A2-8AE47B3B4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454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7010400" y="987552"/>
            <a:ext cx="4974336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707136" y="1216152"/>
            <a:ext cx="6193536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34784" y="1901952"/>
            <a:ext cx="4949952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19200" y="6537960"/>
            <a:ext cx="2844800" cy="246888"/>
          </a:xfrm>
        </p:spPr>
        <p:txBody>
          <a:bodyPr/>
          <a:lstStyle/>
          <a:p>
            <a:fld id="{B1BA3AE8-5AF5-4603-97FD-540581DB40FE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E6F23-EE36-433E-B2A2-8AE47B3B44EA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709598" y="2703653"/>
            <a:ext cx="6891618" cy="1472419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9144000" y="3886200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7717536" y="4572000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621536" y="384048"/>
            <a:ext cx="97536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434752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12204261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invGray">
          <a:xfrm>
            <a:off x="-69" y="0"/>
            <a:ext cx="12204261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A3AE8-5AF5-4603-97FD-540581DB40FE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E6F23-EE36-433E-B2A2-8AE47B3B44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1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 pitchFamily="2" charset="2"/>
        <a:buChar char="¢"/>
        <a:defRPr lang="en-US" sz="32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 pitchFamily="2" charset="2"/>
        <a:buChar char="¤"/>
        <a:defRPr lang="en-US" sz="2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 pitchFamily="2" charset="2"/>
        <a:buChar char="¤"/>
        <a:defRPr lang="en-US" sz="2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EB656-AC55-4803-B905-658941D9FF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2060"/>
                </a:solidFill>
              </a:rPr>
              <a:t>산학연계</a:t>
            </a:r>
            <a:r>
              <a:rPr lang="en-US" altLang="ko-KR" dirty="0">
                <a:solidFill>
                  <a:srgbClr val="002060"/>
                </a:solidFill>
              </a:rPr>
              <a:t>SW</a:t>
            </a:r>
            <a:r>
              <a:rPr lang="ko-KR" altLang="en-US" dirty="0">
                <a:solidFill>
                  <a:srgbClr val="002060"/>
                </a:solidFill>
              </a:rPr>
              <a:t>프로젝트 </a:t>
            </a:r>
            <a:r>
              <a:rPr lang="en-US" altLang="ko-KR" dirty="0">
                <a:solidFill>
                  <a:srgbClr val="002060"/>
                </a:solidFill>
              </a:rPr>
              <a:t>10</a:t>
            </a:r>
            <a:r>
              <a:rPr lang="ko-KR" altLang="en-US" dirty="0">
                <a:solidFill>
                  <a:srgbClr val="002060"/>
                </a:solidFill>
              </a:rPr>
              <a:t>월 </a:t>
            </a:r>
            <a:r>
              <a:rPr lang="en-US" altLang="ko-KR" dirty="0">
                <a:solidFill>
                  <a:srgbClr val="002060"/>
                </a:solidFill>
              </a:rPr>
              <a:t>8</a:t>
            </a:r>
            <a:r>
              <a:rPr lang="ko-KR" altLang="en-US" dirty="0">
                <a:solidFill>
                  <a:srgbClr val="002060"/>
                </a:solidFill>
              </a:rPr>
              <a:t>일 미팅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23F837-7EBB-4701-84C5-8991C896C5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>
                <a:solidFill>
                  <a:srgbClr val="002060"/>
                </a:solidFill>
              </a:rPr>
              <a:t>발표자 </a:t>
            </a:r>
            <a:r>
              <a:rPr lang="en-US" altLang="ko-KR" sz="2800" dirty="0">
                <a:solidFill>
                  <a:srgbClr val="002060"/>
                </a:solidFill>
              </a:rPr>
              <a:t>: </a:t>
            </a:r>
            <a:r>
              <a:rPr lang="ko-KR" altLang="en-US" sz="2800" dirty="0">
                <a:solidFill>
                  <a:srgbClr val="002060"/>
                </a:solidFill>
              </a:rPr>
              <a:t>이원재</a:t>
            </a:r>
          </a:p>
        </p:txBody>
      </p:sp>
    </p:spTree>
    <p:extLst>
      <p:ext uri="{BB962C8B-B14F-4D97-AF65-F5344CB8AC3E}">
        <p14:creationId xmlns:p14="http://schemas.microsoft.com/office/powerpoint/2010/main" val="316699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6AA4B8C-BF56-44F3-826F-2F830919E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079812"/>
            <a:ext cx="10972800" cy="424783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solidFill>
                  <a:srgbClr val="002060"/>
                </a:solidFill>
              </a:rPr>
              <a:t>Bert</a:t>
            </a:r>
            <a:r>
              <a:rPr lang="ko-KR" altLang="en-US" dirty="0">
                <a:solidFill>
                  <a:srgbClr val="002060"/>
                </a:solidFill>
              </a:rPr>
              <a:t>의 </a:t>
            </a:r>
            <a:r>
              <a:rPr lang="en-US" altLang="ko-KR" dirty="0">
                <a:solidFill>
                  <a:srgbClr val="002060"/>
                </a:solidFill>
              </a:rPr>
              <a:t>Input</a:t>
            </a:r>
            <a:r>
              <a:rPr lang="ko-KR" altLang="en-US" dirty="0">
                <a:solidFill>
                  <a:srgbClr val="002060"/>
                </a:solidFill>
              </a:rPr>
              <a:t>과 </a:t>
            </a:r>
            <a:r>
              <a:rPr lang="en-US" altLang="ko-KR" dirty="0">
                <a:solidFill>
                  <a:srgbClr val="002060"/>
                </a:solidFill>
              </a:rPr>
              <a:t>Output</a:t>
            </a:r>
          </a:p>
          <a:p>
            <a:pPr marL="514350" indent="-514350">
              <a:buFont typeface="+mj-lt"/>
              <a:buAutoNum type="arabicPeriod"/>
            </a:pPr>
            <a:endParaRPr lang="en-US" altLang="ko-KR" dirty="0">
              <a:solidFill>
                <a:srgbClr val="002060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solidFill>
                  <a:srgbClr val="002060"/>
                </a:solidFill>
              </a:rPr>
              <a:t>현재 저희 팀이 진행하고 있는 일</a:t>
            </a:r>
            <a:endParaRPr lang="en-US" altLang="ko-KR" dirty="0">
              <a:solidFill>
                <a:srgbClr val="00206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altLang="ko-KR" dirty="0">
              <a:solidFill>
                <a:srgbClr val="00206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solidFill>
                  <a:srgbClr val="002060"/>
                </a:solidFill>
              </a:rPr>
              <a:t>Bert</a:t>
            </a:r>
            <a:r>
              <a:rPr lang="ko-KR" altLang="en-US" dirty="0">
                <a:solidFill>
                  <a:srgbClr val="002060"/>
                </a:solidFill>
              </a:rPr>
              <a:t>의 </a:t>
            </a:r>
            <a:r>
              <a:rPr lang="en-US" altLang="ko-KR" dirty="0">
                <a:solidFill>
                  <a:srgbClr val="002060"/>
                </a:solidFill>
              </a:rPr>
              <a:t>Classification Layer</a:t>
            </a:r>
            <a:r>
              <a:rPr lang="ko-KR" altLang="en-US" dirty="0">
                <a:solidFill>
                  <a:srgbClr val="002060"/>
                </a:solidFill>
              </a:rPr>
              <a:t>에 대한 질문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CEE4D06-FF9A-40B1-B3FD-542FBC242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800" dirty="0">
                <a:solidFill>
                  <a:srgbClr val="002060"/>
                </a:solidFill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3353354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9F15F43-2AEA-4F2A-B40C-5CFD32CCA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800" dirty="0">
                <a:solidFill>
                  <a:srgbClr val="002060"/>
                </a:solidFill>
              </a:rPr>
              <a:t>1. Bert</a:t>
            </a:r>
            <a:r>
              <a:rPr lang="ko-KR" altLang="en-US" sz="4800" dirty="0">
                <a:solidFill>
                  <a:srgbClr val="002060"/>
                </a:solidFill>
              </a:rPr>
              <a:t>의 </a:t>
            </a:r>
            <a:r>
              <a:rPr lang="en-US" altLang="ko-KR" sz="4800" dirty="0">
                <a:solidFill>
                  <a:srgbClr val="002060"/>
                </a:solidFill>
              </a:rPr>
              <a:t>Input</a:t>
            </a:r>
            <a:r>
              <a:rPr lang="ko-KR" altLang="en-US" sz="4800" dirty="0">
                <a:solidFill>
                  <a:srgbClr val="002060"/>
                </a:solidFill>
              </a:rPr>
              <a:t>과 </a:t>
            </a:r>
            <a:r>
              <a:rPr lang="en-US" altLang="ko-KR" sz="4800" dirty="0">
                <a:solidFill>
                  <a:srgbClr val="002060"/>
                </a:solidFill>
              </a:rPr>
              <a:t>Output</a:t>
            </a:r>
            <a:endParaRPr lang="ko-KR" altLang="en-US" sz="4800" dirty="0">
              <a:solidFill>
                <a:srgbClr val="00206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FFDB7D-15C9-45D2-98F6-DE5031895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365" y="1880737"/>
            <a:ext cx="9781270" cy="497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76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61B1961-C83E-4B5F-A2C7-316678FD0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76" y="1843481"/>
            <a:ext cx="11824447" cy="5014519"/>
          </a:xfrm>
          <a:prstGeom prst="rect">
            <a:avLst/>
          </a:prstGeom>
        </p:spPr>
      </p:pic>
      <p:sp>
        <p:nvSpPr>
          <p:cNvPr id="6" name="제목 2">
            <a:extLst>
              <a:ext uri="{FF2B5EF4-FFF2-40B4-BE49-F238E27FC236}">
                <a16:creationId xmlns:a16="http://schemas.microsoft.com/office/drawing/2014/main" id="{1403A4F4-3D63-4DBB-A2FF-9BD27115A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en-US" altLang="ko-KR" sz="4800" dirty="0">
                <a:solidFill>
                  <a:srgbClr val="002060"/>
                </a:solidFill>
              </a:rPr>
              <a:t>1. Bert</a:t>
            </a:r>
            <a:r>
              <a:rPr lang="ko-KR" altLang="en-US" sz="4800" dirty="0">
                <a:solidFill>
                  <a:srgbClr val="002060"/>
                </a:solidFill>
              </a:rPr>
              <a:t>의 </a:t>
            </a:r>
            <a:r>
              <a:rPr lang="en-US" altLang="ko-KR" sz="4800" dirty="0">
                <a:solidFill>
                  <a:srgbClr val="002060"/>
                </a:solidFill>
              </a:rPr>
              <a:t>Input</a:t>
            </a:r>
            <a:r>
              <a:rPr lang="ko-KR" altLang="en-US" sz="4800" dirty="0">
                <a:solidFill>
                  <a:srgbClr val="002060"/>
                </a:solidFill>
              </a:rPr>
              <a:t>과 </a:t>
            </a:r>
            <a:r>
              <a:rPr lang="en-US" altLang="ko-KR" sz="4800" dirty="0">
                <a:solidFill>
                  <a:srgbClr val="002060"/>
                </a:solidFill>
              </a:rPr>
              <a:t>Output (cont’d.)</a:t>
            </a:r>
            <a:endParaRPr lang="ko-KR" altLang="en-US" sz="4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716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9C35E40-2D3E-4D92-A1D3-C59A9C5E4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0" y="2019857"/>
            <a:ext cx="12153343" cy="4703672"/>
          </a:xfrm>
          <a:prstGeom prst="rect">
            <a:avLst/>
          </a:prstGeom>
        </p:spPr>
      </p:pic>
      <p:sp>
        <p:nvSpPr>
          <p:cNvPr id="6" name="제목 2">
            <a:extLst>
              <a:ext uri="{FF2B5EF4-FFF2-40B4-BE49-F238E27FC236}">
                <a16:creationId xmlns:a16="http://schemas.microsoft.com/office/drawing/2014/main" id="{F9D9E87A-2975-4709-9859-8F79FFBED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en-US" altLang="ko-KR" sz="4800" dirty="0">
                <a:solidFill>
                  <a:srgbClr val="002060"/>
                </a:solidFill>
              </a:rPr>
              <a:t>1. Bert</a:t>
            </a:r>
            <a:r>
              <a:rPr lang="ko-KR" altLang="en-US" sz="4800" dirty="0">
                <a:solidFill>
                  <a:srgbClr val="002060"/>
                </a:solidFill>
              </a:rPr>
              <a:t>의 </a:t>
            </a:r>
            <a:r>
              <a:rPr lang="en-US" altLang="ko-KR" sz="4800" dirty="0">
                <a:solidFill>
                  <a:srgbClr val="002060"/>
                </a:solidFill>
              </a:rPr>
              <a:t>Input</a:t>
            </a:r>
            <a:r>
              <a:rPr lang="ko-KR" altLang="en-US" sz="4800" dirty="0">
                <a:solidFill>
                  <a:srgbClr val="002060"/>
                </a:solidFill>
              </a:rPr>
              <a:t>과 </a:t>
            </a:r>
            <a:r>
              <a:rPr lang="en-US" altLang="ko-KR" sz="4800" dirty="0">
                <a:solidFill>
                  <a:srgbClr val="002060"/>
                </a:solidFill>
              </a:rPr>
              <a:t>Output (cont’d.)</a:t>
            </a:r>
            <a:endParaRPr lang="ko-KR" altLang="en-US" sz="4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368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>
            <a:extLst>
              <a:ext uri="{FF2B5EF4-FFF2-40B4-BE49-F238E27FC236}">
                <a16:creationId xmlns:a16="http://schemas.microsoft.com/office/drawing/2014/main" id="{05CF62FB-FD70-4080-9D63-F2D92307A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en-US" altLang="ko-KR" sz="4800" dirty="0">
                <a:solidFill>
                  <a:srgbClr val="002060"/>
                </a:solidFill>
              </a:rPr>
              <a:t>2. </a:t>
            </a:r>
            <a:r>
              <a:rPr lang="ko-KR" altLang="en-US" sz="4800" dirty="0">
                <a:solidFill>
                  <a:srgbClr val="002060"/>
                </a:solidFill>
              </a:rPr>
              <a:t>현재 저희 팀이 진행하고 있는 일</a:t>
            </a:r>
          </a:p>
        </p:txBody>
      </p:sp>
    </p:spTree>
    <p:extLst>
      <p:ext uri="{BB962C8B-B14F-4D97-AF65-F5344CB8AC3E}">
        <p14:creationId xmlns:p14="http://schemas.microsoft.com/office/powerpoint/2010/main" val="2030650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E05F69F-73F7-4C10-B3F9-83A00207C9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8ABC814E-B6D8-40D7-9340-0B90547D1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350" y="0"/>
            <a:ext cx="58293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064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A2ABCF2-FC05-4B07-89ED-1898058C5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097742"/>
            <a:ext cx="10972800" cy="4454024"/>
          </a:xfrm>
        </p:spPr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kumimoji="0" lang="en-US" altLang="ko-KR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 Unicode MS"/>
              </a:rPr>
              <a:t>Classification Layer : </a:t>
            </a:r>
            <a:r>
              <a:rPr kumimoji="0" lang="ko-KR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 Unicode MS"/>
              </a:rPr>
              <a:t>개체명을 분류하는데 사용됨</a:t>
            </a:r>
            <a:endParaRPr lang="en-US" altLang="ko-KR" sz="2800" dirty="0">
              <a:solidFill>
                <a:srgbClr val="002060"/>
              </a:solidFill>
              <a:latin typeface="Arial Unicode MS"/>
            </a:endParaRPr>
          </a:p>
          <a:p>
            <a:endParaRPr lang="en-US" altLang="ko-KR" dirty="0">
              <a:solidFill>
                <a:srgbClr val="002060"/>
              </a:solidFill>
            </a:endParaRPr>
          </a:p>
          <a:p>
            <a:r>
              <a:rPr kumimoji="0" lang="en-US" altLang="ko-KR" sz="32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 Unicode MS"/>
              </a:rPr>
              <a:t> </a:t>
            </a:r>
            <a:r>
              <a:rPr kumimoji="0" lang="en-US" altLang="ko-KR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 Unicode MS"/>
              </a:rPr>
              <a:t>Classification Layer</a:t>
            </a:r>
            <a:r>
              <a:rPr kumimoji="0" lang="ko-KR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 Unicode MS"/>
              </a:rPr>
              <a:t>의 기본적인 구조와 알고리즘들 </a:t>
            </a:r>
            <a:r>
              <a:rPr kumimoji="0" lang="en-US" altLang="ko-KR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 Unicode MS"/>
              </a:rPr>
              <a:t>?</a:t>
            </a:r>
          </a:p>
          <a:p>
            <a:endParaRPr lang="en-US" altLang="ko-KR" sz="2800" dirty="0">
              <a:solidFill>
                <a:srgbClr val="002060"/>
              </a:solidFill>
              <a:latin typeface="Arial Unicode MS"/>
            </a:endParaRPr>
          </a:p>
          <a:p>
            <a:r>
              <a:rPr kumimoji="0" lang="en-US" altLang="ko-KR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 Unicode MS"/>
              </a:rPr>
              <a:t> </a:t>
            </a:r>
            <a:r>
              <a:rPr kumimoji="0" lang="ko-KR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 Unicode MS"/>
              </a:rPr>
              <a:t>알고리즘으로는 </a:t>
            </a:r>
            <a:r>
              <a:rPr kumimoji="0" lang="en-US" altLang="ko-KR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 Unicode MS"/>
              </a:rPr>
              <a:t>Logistic</a:t>
            </a:r>
            <a:r>
              <a:rPr kumimoji="0" lang="ko-KR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 Unicode MS"/>
              </a:rPr>
              <a:t>과 </a:t>
            </a:r>
            <a:r>
              <a:rPr kumimoji="0" lang="en-US" altLang="ko-KR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 Unicode MS"/>
              </a:rPr>
              <a:t>Regression</a:t>
            </a:r>
            <a:r>
              <a:rPr kumimoji="0" lang="ko-KR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 Unicode MS"/>
              </a:rPr>
              <a:t>이 쓰임</a:t>
            </a:r>
            <a:endParaRPr kumimoji="0" lang="en-US" altLang="ko-KR" sz="2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 Unicode MS"/>
            </a:endParaRPr>
          </a:p>
          <a:p>
            <a:pPr marL="0" indent="0">
              <a:buNone/>
            </a:pPr>
            <a:r>
              <a:rPr lang="en-US" altLang="ko-KR" sz="2800" dirty="0">
                <a:solidFill>
                  <a:srgbClr val="002060"/>
                </a:solidFill>
                <a:latin typeface="Arial Unicode MS"/>
              </a:rPr>
              <a:t>     </a:t>
            </a:r>
            <a:r>
              <a:rPr kumimoji="0" lang="ko-KR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 Unicode MS"/>
              </a:rPr>
              <a:t>이 알고리즘들이 </a:t>
            </a:r>
            <a:r>
              <a:rPr kumimoji="0" lang="en-US" altLang="ko-KR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 Unicode MS"/>
              </a:rPr>
              <a:t>Bert</a:t>
            </a:r>
            <a:r>
              <a:rPr kumimoji="0" lang="ko-KR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 Unicode MS"/>
              </a:rPr>
              <a:t>의 </a:t>
            </a:r>
            <a:r>
              <a:rPr kumimoji="0" lang="en-US" altLang="ko-KR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 Unicode MS"/>
              </a:rPr>
              <a:t>Classification Layer</a:t>
            </a:r>
            <a:r>
              <a:rPr kumimoji="0" lang="ko-KR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 Unicode MS"/>
              </a:rPr>
              <a:t>에 어떻게 활용 </a:t>
            </a:r>
            <a:r>
              <a:rPr kumimoji="0" lang="en-US" altLang="ko-KR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 Unicode MS"/>
              </a:rPr>
              <a:t>?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제목 2">
            <a:extLst>
              <a:ext uri="{FF2B5EF4-FFF2-40B4-BE49-F238E27FC236}">
                <a16:creationId xmlns:a16="http://schemas.microsoft.com/office/drawing/2014/main" id="{05CF62FB-FD70-4080-9D63-F2D92307A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en-US" altLang="ko-KR" sz="4800" dirty="0">
                <a:solidFill>
                  <a:srgbClr val="002060"/>
                </a:solidFill>
              </a:rPr>
              <a:t>3. Bert</a:t>
            </a:r>
            <a:r>
              <a:rPr lang="ko-KR" altLang="en-US" sz="4800" dirty="0">
                <a:solidFill>
                  <a:srgbClr val="002060"/>
                </a:solidFill>
              </a:rPr>
              <a:t>의 </a:t>
            </a:r>
            <a:r>
              <a:rPr lang="en-US" altLang="ko-KR" sz="4800" dirty="0">
                <a:solidFill>
                  <a:srgbClr val="002060"/>
                </a:solidFill>
              </a:rPr>
              <a:t>Classification Layer</a:t>
            </a:r>
            <a:r>
              <a:rPr lang="ko-KR" altLang="en-US" sz="4800" dirty="0">
                <a:solidFill>
                  <a:srgbClr val="002060"/>
                </a:solidFill>
              </a:rPr>
              <a:t> 질문</a:t>
            </a:r>
          </a:p>
        </p:txBody>
      </p:sp>
    </p:spTree>
    <p:extLst>
      <p:ext uri="{BB962C8B-B14F-4D97-AF65-F5344CB8AC3E}">
        <p14:creationId xmlns:p14="http://schemas.microsoft.com/office/powerpoint/2010/main" val="3904938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974D870-FF4B-44F6-AC00-15F79885F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857500"/>
            <a:ext cx="10972800" cy="1143000"/>
          </a:xfrm>
        </p:spPr>
        <p:txBody>
          <a:bodyPr/>
          <a:lstStyle/>
          <a:p>
            <a:r>
              <a:rPr lang="ko-KR" altLang="en-US" sz="6000" dirty="0">
                <a:solidFill>
                  <a:schemeClr val="accent5"/>
                </a:solidFill>
              </a:rPr>
              <a:t>감사합니다 </a:t>
            </a:r>
            <a:r>
              <a:rPr lang="en-US" altLang="ko-KR" sz="6000" dirty="0">
                <a:solidFill>
                  <a:schemeClr val="accent5"/>
                </a:solidFill>
              </a:rPr>
              <a:t>!</a:t>
            </a:r>
            <a:endParaRPr lang="ko-KR" altLang="en-US" sz="60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630134"/>
      </p:ext>
    </p:extLst>
  </p:cSld>
  <p:clrMapOvr>
    <a:masterClrMapping/>
  </p:clrMapOvr>
</p:sld>
</file>

<file path=ppt/theme/theme1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3000000"/>
            </a:lightRig>
          </a:scene3d>
          <a:sp3d contourW="6350" prstMaterial="flat">
            <a:bevelT h="889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107</Words>
  <Application>Microsoft Office PowerPoint</Application>
  <PresentationFormat>와이드스크린</PresentationFormat>
  <Paragraphs>20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Arial Unicode MS</vt:lpstr>
      <vt:lpstr>Arial</vt:lpstr>
      <vt:lpstr>Tahoma</vt:lpstr>
      <vt:lpstr>Wingdings</vt:lpstr>
      <vt:lpstr>New_Natural01</vt:lpstr>
      <vt:lpstr>산학연계SW프로젝트 10월 8일 미팅</vt:lpstr>
      <vt:lpstr>목차</vt:lpstr>
      <vt:lpstr>1. Bert의 Input과 Output</vt:lpstr>
      <vt:lpstr>1. Bert의 Input과 Output (cont’d.)</vt:lpstr>
      <vt:lpstr>1. Bert의 Input과 Output (cont’d.)</vt:lpstr>
      <vt:lpstr>2. 현재 저희 팀이 진행하고 있는 일</vt:lpstr>
      <vt:lpstr>PowerPoint 프레젠테이션</vt:lpstr>
      <vt:lpstr>3. Bert의 Classification Layer 질문</vt:lpstr>
      <vt:lpstr>감사합니다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산학연계SW프로젝트 8월 26일 미팅</dc:title>
  <dc:creator>이원재</dc:creator>
  <cp:lastModifiedBy>이원재</cp:lastModifiedBy>
  <cp:revision>31</cp:revision>
  <dcterms:created xsi:type="dcterms:W3CDTF">2020-08-23T00:55:33Z</dcterms:created>
  <dcterms:modified xsi:type="dcterms:W3CDTF">2020-10-03T02:25:41Z</dcterms:modified>
</cp:coreProperties>
</file>