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8" y="5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67F-78B7-F445-84A3-45C72C65458F}" type="datetimeFigureOut">
              <a:rPr kumimoji="1" lang="ko-Kore-KR" altLang="en-US" smtClean="0"/>
              <a:t>2020. 12. 17.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9927-24F6-464E-8A24-29BA48E8AD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5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9927-24F6-464E-8A24-29BA48E8ADD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65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09927-24F6-464E-8A24-29BA48E8ADD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190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[R]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2020. 12. 17.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67667" y="2709419"/>
            <a:ext cx="6315076" cy="957706"/>
          </a:xfrm>
        </p:spPr>
        <p:txBody>
          <a:bodyPr/>
          <a:lstStyle/>
          <a:p>
            <a:pPr lvl="0">
              <a:defRPr/>
            </a:pPr>
            <a:r>
              <a:rPr lang="ko-KR" altLang="en-US" sz="45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산학연계</a:t>
            </a:r>
            <a:r>
              <a:rPr lang="en-US" altLang="ko-KR" sz="45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SW</a:t>
            </a:r>
            <a:r>
              <a:rPr lang="ko-KR" altLang="en-US" sz="45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프로젝트</a:t>
            </a:r>
            <a:br>
              <a:rPr lang="en-US" altLang="ko-KR" sz="4500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lang="ko-KR" altLang="en-US" sz="4500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endParaRPr lang="ko-KR" altLang="en-US" sz="4500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7667" y="4027063"/>
            <a:ext cx="3742945" cy="467408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VivaPro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2020.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12.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17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(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9482743" y="5789225"/>
            <a:ext cx="2288217" cy="4674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1" u="none" strike="noStrike" kern="1200" cap="none" spc="0" normalizeH="0" baseline="0" dirty="0">
                <a:solidFill>
                  <a:schemeClr val="bg2">
                    <a:lumMod val="5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889" y="452847"/>
            <a:ext cx="11302999" cy="939784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목차</a:t>
            </a: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1895232" y="1588943"/>
            <a:ext cx="4782035" cy="13852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1.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3000" b="1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개발계획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913416" y="2733675"/>
            <a:ext cx="7431717" cy="13852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문제점</a:t>
            </a:r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1948639" y="3987561"/>
            <a:ext cx="7431717" cy="138527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3.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해결방법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932" y="937779"/>
            <a:ext cx="5205718" cy="5920213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1.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Pre-training 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모델 개발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광운대학교는 서울시 노원구에 위치해 있다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</a:p>
          <a:p>
            <a:pPr marL="0" lvl="0" indent="0"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대학교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는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서울시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노원구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		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Mecab.morphs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적용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에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위치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해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있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다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  <a:endParaRPr lang="ko-KR" altLang="en-US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lvl="0" indent="0">
              <a:buNone/>
              <a:defRPr/>
            </a:pPr>
            <a:endParaRPr lang="ko-KR" altLang="en-US" sz="2000" dirty="0"/>
          </a:p>
          <a:p>
            <a:pPr marL="0" lvl="0" indent="0">
              <a:buNone/>
              <a:defRPr/>
            </a:pPr>
            <a:endParaRPr lang="ko-KR" altLang="en-US" sz="2000" dirty="0"/>
          </a:p>
          <a:p>
            <a:pPr marL="0" lvl="0" indent="0">
              <a:buNone/>
              <a:defRPr/>
            </a:pPr>
            <a:endParaRPr lang="ko-KR" altLang="en-US" sz="2000" dirty="0"/>
          </a:p>
          <a:p>
            <a:pPr marL="0" lvl="0" indent="0">
              <a:buNone/>
              <a:defRPr/>
            </a:pPr>
            <a:endParaRPr lang="ko-KR" altLang="en-US" sz="2000" dirty="0"/>
          </a:p>
          <a:p>
            <a:pPr marL="0" lvl="0" indent="0">
              <a:buNone/>
              <a:defRPr/>
            </a:pPr>
            <a:endParaRPr lang="ko-KR" altLang="en-US" sz="2000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/>
        </p:nvSpPr>
        <p:spPr>
          <a:xfrm>
            <a:off x="256931" y="188768"/>
            <a:ext cx="2838935" cy="64232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1.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3000" b="1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개발계획</a:t>
            </a:r>
            <a:endParaRPr kumimoji="0" lang="ko-KR" altLang="en-US" sz="3000" b="1" u="none" strike="noStrike" kern="1200" cap="none" spc="0" normalizeH="0" baseline="0" dirty="0">
              <a:solidFill>
                <a:schemeClr val="bg2">
                  <a:lumMod val="25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3F51BAC-935C-4740-B353-666396F4E866}"/>
              </a:ext>
            </a:extLst>
          </p:cNvPr>
          <p:cNvCxnSpPr/>
          <p:nvPr/>
        </p:nvCxnSpPr>
        <p:spPr>
          <a:xfrm>
            <a:off x="256931" y="2600696"/>
            <a:ext cx="5039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E4FCA2-1B98-E541-9031-ED7011D4F390}"/>
              </a:ext>
            </a:extLst>
          </p:cNvPr>
          <p:cNvSpPr txBox="1">
            <a:spLocks/>
          </p:cNvSpPr>
          <p:nvPr/>
        </p:nvSpPr>
        <p:spPr>
          <a:xfrm>
            <a:off x="6240116" y="937787"/>
            <a:ext cx="5205718" cy="5920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en-US" altLang="ko-KR" sz="2000" dirty="0"/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2.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Fine-tuning 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 제작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광운대학교는 서울시 노원구에 위치해 있다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OG_B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대학교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OG_I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는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서울시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LC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노원구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LC		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Mecab.morphs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적용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에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위치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해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있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다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	O</a:t>
            </a:r>
            <a:endParaRPr lang="ko-KR" altLang="en-US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F11B596-478A-E341-A6C6-076D7C8ABC5B}"/>
              </a:ext>
            </a:extLst>
          </p:cNvPr>
          <p:cNvCxnSpPr/>
          <p:nvPr/>
        </p:nvCxnSpPr>
        <p:spPr>
          <a:xfrm>
            <a:off x="6240116" y="2600696"/>
            <a:ext cx="5039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/>
        </p:nvSpPr>
        <p:spPr>
          <a:xfrm>
            <a:off x="256931" y="188768"/>
            <a:ext cx="2838935" cy="64232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1.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3000" b="1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개발계획</a:t>
            </a:r>
            <a:endParaRPr kumimoji="0" lang="ko-KR" altLang="en-US" sz="3000" b="1" u="none" strike="noStrike" kern="1200" cap="none" spc="0" normalizeH="0" baseline="0" dirty="0">
              <a:solidFill>
                <a:schemeClr val="bg2">
                  <a:lumMod val="25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E4FCA2-1B98-E541-9031-ED7011D4F390}"/>
              </a:ext>
            </a:extLst>
          </p:cNvPr>
          <p:cNvSpPr txBox="1">
            <a:spLocks/>
          </p:cNvSpPr>
          <p:nvPr/>
        </p:nvSpPr>
        <p:spPr>
          <a:xfrm>
            <a:off x="6240116" y="937787"/>
            <a:ext cx="5205718" cy="5920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en-US" altLang="ko-KR" sz="2000" dirty="0"/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2.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Fine-tuning 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 제작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광운대학교는 서울시 노원구에 위치해 있다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광운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OG_B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대학교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OG_I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는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서울시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LC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노원구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LC		</a:t>
            </a:r>
            <a:r>
              <a:rPr lang="en-US" altLang="ko-KR" sz="2000" b="1" dirty="0" err="1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Mecab.morphs</a:t>
            </a: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적용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에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위치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해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있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다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O</a:t>
            </a: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	O</a:t>
            </a:r>
            <a:endParaRPr lang="ko-KR" altLang="en-US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F11B596-478A-E341-A6C6-076D7C8ABC5B}"/>
              </a:ext>
            </a:extLst>
          </p:cNvPr>
          <p:cNvCxnSpPr/>
          <p:nvPr/>
        </p:nvCxnSpPr>
        <p:spPr>
          <a:xfrm>
            <a:off x="6240116" y="2600696"/>
            <a:ext cx="5039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A33F9-340A-4F42-914C-EF5BD659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35724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/>
        </p:nvSpPr>
        <p:spPr>
          <a:xfrm>
            <a:off x="256931" y="188768"/>
            <a:ext cx="2838935" cy="642321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문제점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85DF226-04C2-2840-87F3-C4B05F337E91}"/>
              </a:ext>
            </a:extLst>
          </p:cNvPr>
          <p:cNvCxnSpPr/>
          <p:nvPr/>
        </p:nvCxnSpPr>
        <p:spPr>
          <a:xfrm>
            <a:off x="256931" y="2600696"/>
            <a:ext cx="5039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635967B-D5A0-1441-BA84-0F9799F612CF}"/>
              </a:ext>
            </a:extLst>
          </p:cNvPr>
          <p:cNvSpPr txBox="1">
            <a:spLocks/>
          </p:cNvSpPr>
          <p:nvPr/>
        </p:nvSpPr>
        <p:spPr>
          <a:xfrm>
            <a:off x="256931" y="937787"/>
            <a:ext cx="5205718" cy="5920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en-US" altLang="ko-KR" sz="2000" dirty="0"/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ETRI API 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Fine tuning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탄소 중립 실현을 위해 산업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경제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사회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……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탄소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중립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실현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을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위하</a:t>
            </a:r>
            <a:endParaRPr lang="en-US" altLang="ko-KR" sz="2000" dirty="0">
              <a:solidFill>
                <a:schemeClr val="tx1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어</a:t>
            </a:r>
            <a:endParaRPr lang="en-US" altLang="ko-KR" sz="2000" dirty="0">
              <a:solidFill>
                <a:schemeClr val="tx1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산업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경제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사회</a:t>
            </a:r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FDD67EA-01DD-564E-897A-FD49F517CC4C}"/>
              </a:ext>
            </a:extLst>
          </p:cNvPr>
          <p:cNvSpPr txBox="1">
            <a:spLocks/>
          </p:cNvSpPr>
          <p:nvPr/>
        </p:nvSpPr>
        <p:spPr>
          <a:xfrm>
            <a:off x="6096000" y="937787"/>
            <a:ext cx="5205718" cy="592021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endParaRPr lang="en-US" altLang="ko-KR" sz="2000" dirty="0"/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Mecab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–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Web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탄소 중립 실현을 위해 산업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경제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사회</a:t>
            </a: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……</a:t>
            </a:r>
          </a:p>
          <a:p>
            <a:pPr marL="0" indent="0">
              <a:buFont typeface="Wingdings 3"/>
              <a:buNone/>
              <a:defRPr/>
            </a:pP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탄소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중립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실현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을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solidFill>
                  <a:schemeClr val="tx1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위해</a:t>
            </a:r>
            <a:endParaRPr lang="en-US" altLang="ko-KR" sz="2000" dirty="0">
              <a:solidFill>
                <a:schemeClr val="tx1">
                  <a:lumMod val="60000"/>
                  <a:lumOff val="40000"/>
                </a:schemeClr>
              </a:solidFill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산업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경제</a:t>
            </a:r>
            <a:endParaRPr lang="en-US" altLang="ko-KR" sz="2000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,</a:t>
            </a:r>
          </a:p>
          <a:p>
            <a:pPr marL="0" indent="0">
              <a:buFont typeface="Wingdings 3"/>
              <a:buNone/>
              <a:defRPr/>
            </a:pPr>
            <a:r>
              <a:rPr lang="ko-KR" altLang="en-US" sz="2000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사회</a:t>
            </a:r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 marL="0" indent="0">
              <a:buFont typeface="Wingdings 3"/>
              <a:buNone/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669C20E-AD78-A444-9B53-B40BF56CF445}"/>
              </a:ext>
            </a:extLst>
          </p:cNvPr>
          <p:cNvCxnSpPr/>
          <p:nvPr/>
        </p:nvCxnSpPr>
        <p:spPr>
          <a:xfrm>
            <a:off x="6096000" y="2600696"/>
            <a:ext cx="50394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B9493A-5313-B24B-AB67-BFB34E6B32D3}"/>
              </a:ext>
            </a:extLst>
          </p:cNvPr>
          <p:cNvCxnSpPr>
            <a:cxnSpLocks/>
          </p:cNvCxnSpPr>
          <p:nvPr/>
        </p:nvCxnSpPr>
        <p:spPr>
          <a:xfrm>
            <a:off x="1365662" y="4417621"/>
            <a:ext cx="423949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150277" y="220696"/>
            <a:ext cx="7431717" cy="65569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3.</a:t>
            </a:r>
            <a:r>
              <a:rPr kumimoji="0" lang="ko-KR" altLang="en-US" sz="3000" b="1" u="none" strike="noStrike" kern="1200" cap="none" spc="0" normalizeH="0" baseline="0" dirty="0">
                <a:solidFill>
                  <a:schemeClr val="bg2">
                    <a:lumMod val="25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해결방법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80CECBA-15BC-A741-A89A-C3822BF0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Fine Tuning</a:t>
            </a:r>
            <a:r>
              <a:rPr lang="en-US" altLang="ko-Kore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					</a:t>
            </a:r>
            <a:r>
              <a:rPr lang="en-US" altLang="ko-Kore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Web Service</a:t>
            </a:r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None/>
            </a:pPr>
            <a:endParaRPr lang="en-US" altLang="ko-Kore-KR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None/>
            </a:pPr>
            <a:r>
              <a:rPr lang="en-US" altLang="ko-Kore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ETRI API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Mecab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형태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Mecab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</a:t>
            </a:r>
          </a:p>
          <a:p>
            <a:pPr marL="0" indent="0">
              <a:buNone/>
            </a:pPr>
            <a:endParaRPr lang="en-US" altLang="ko-Kore-KR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None/>
            </a:pPr>
            <a:r>
              <a:rPr lang="en-US" altLang="ko-Kore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ETRI API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				ETRI API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</a:t>
            </a:r>
            <a:endParaRPr lang="en-US" altLang="ko-KR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None/>
            </a:pPr>
            <a:endParaRPr lang="en-US" altLang="ko-Kore-KR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pPr marL="0" indent="0">
              <a:buNone/>
            </a:pPr>
            <a:r>
              <a:rPr lang="en-US" altLang="ko-Kore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ETRI API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말뭉치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					</a:t>
            </a:r>
            <a:r>
              <a:rPr lang="en-US" altLang="ko-KR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Mecab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형태소 분석</a:t>
            </a:r>
            <a:endParaRPr lang="ko-Kore-KR" altLang="en-US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734334F-0D0F-3D41-9E7C-EA155765B991}"/>
              </a:ext>
            </a:extLst>
          </p:cNvPr>
          <p:cNvCxnSpPr/>
          <p:nvPr/>
        </p:nvCxnSpPr>
        <p:spPr>
          <a:xfrm>
            <a:off x="455221" y="1911928"/>
            <a:ext cx="112815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D38031F-DB6E-9E43-AE3E-1C52A3104C0B}"/>
              </a:ext>
            </a:extLst>
          </p:cNvPr>
          <p:cNvCxnSpPr>
            <a:cxnSpLocks/>
          </p:cNvCxnSpPr>
          <p:nvPr/>
        </p:nvCxnSpPr>
        <p:spPr>
          <a:xfrm>
            <a:off x="6723413" y="1308100"/>
            <a:ext cx="0" cy="3370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AE46D3-46CB-004B-B661-D6A97CB614A4}"/>
              </a:ext>
            </a:extLst>
          </p:cNvPr>
          <p:cNvCxnSpPr/>
          <p:nvPr/>
        </p:nvCxnSpPr>
        <p:spPr>
          <a:xfrm>
            <a:off x="2755075" y="2410691"/>
            <a:ext cx="3681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1241" y="2489216"/>
            <a:ext cx="2548104" cy="939784"/>
          </a:xfrm>
        </p:spPr>
        <p:txBody>
          <a:bodyPr/>
          <a:lstStyle/>
          <a:p>
            <a:pPr lvl="0">
              <a:defRPr/>
            </a:pP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감사합니다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!</a:t>
            </a:r>
            <a:endParaRPr lang="ko-KR" altLang="en-US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279</Words>
  <Application>Microsoft Macintosh PowerPoint</Application>
  <PresentationFormat>와이드스크린</PresentationFormat>
  <Paragraphs>118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Binggrae Melona</vt:lpstr>
      <vt:lpstr>Arial</vt:lpstr>
      <vt:lpstr>Calibri</vt:lpstr>
      <vt:lpstr>Lucida Sans Unicode</vt:lpstr>
      <vt:lpstr>Wingdings</vt:lpstr>
      <vt:lpstr>Wingdings 3</vt:lpstr>
      <vt:lpstr>교차</vt:lpstr>
      <vt:lpstr>산학연계 SW 프로젝트 한화시스템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이원재</dc:creator>
  <cp:lastModifiedBy>Microsoft Office User</cp:lastModifiedBy>
  <cp:revision>36</cp:revision>
  <dcterms:created xsi:type="dcterms:W3CDTF">2020-12-02T22:47:11Z</dcterms:created>
  <dcterms:modified xsi:type="dcterms:W3CDTF">2020-12-17T04:47:07Z</dcterms:modified>
  <cp:version>1000.0000.01</cp:version>
</cp:coreProperties>
</file>