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42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7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23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6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6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E10E45-1317-471E-A6E9-2FF6DA7E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23" y="82244"/>
            <a:ext cx="7353869" cy="3066706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산학연계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b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SW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4171E1-EA09-4190-BCAC-3495C85C2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370" y="4049710"/>
            <a:ext cx="4524024" cy="2467631"/>
          </a:xfrm>
        </p:spPr>
        <p:txBody>
          <a:bodyPr anchor="t">
            <a:normAutofit/>
          </a:bodyPr>
          <a:lstStyle/>
          <a:p>
            <a:r>
              <a:rPr lang="en-US" altLang="ko-KR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VivaPro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(</a:t>
            </a:r>
            <a:r>
              <a:rPr lang="ko-KR" altLang="en-US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r>
              <a:rPr lang="en-US" altLang="ko-KR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)</a:t>
            </a:r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2020.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12.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</a:t>
            </a:r>
            <a:r>
              <a:rPr lang="en-US" altLang="ko-KR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30</a:t>
            </a:r>
          </a:p>
          <a:p>
            <a:endParaRPr lang="en-US" altLang="ko-KR" b="1" dirty="0">
              <a:latin typeface="Binggrae Melona" panose="020B0503000000000000" pitchFamily="34" charset="-127"/>
              <a:ea typeface="Binggrae Melona" panose="020B0503000000000000" pitchFamily="34" charset="-127"/>
            </a:endParaRPr>
          </a:p>
          <a:p>
            <a:r>
              <a:rPr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</a:t>
            </a:r>
            <a:r>
              <a:rPr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교수님</a:t>
            </a:r>
          </a:p>
          <a:p>
            <a:endParaRPr lang="ko-KR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텍스트이(가) 표시된 사진&#10;&#10;자동 생성된 설명">
            <a:extLst>
              <a:ext uri="{FF2B5EF4-FFF2-40B4-BE49-F238E27FC236}">
                <a16:creationId xmlns:a16="http://schemas.microsoft.com/office/drawing/2014/main" id="{AA2FBCA2-9E53-423D-8455-8BDA8D70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1" r="3373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368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0662-18FF-4BA5-AC5B-B7F677EB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861366-1BD3-4FFA-A9AF-32B395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665" y="2285403"/>
            <a:ext cx="8886486" cy="25986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C5DDED-5B48-4B87-BAE0-11CAB2DD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5" y="5198351"/>
            <a:ext cx="3640868" cy="141704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DE1162B-C77D-4DAA-A36E-0E196FB55C18}"/>
              </a:ext>
            </a:extLst>
          </p:cNvPr>
          <p:cNvSpPr txBox="1">
            <a:spLocks/>
          </p:cNvSpPr>
          <p:nvPr/>
        </p:nvSpPr>
        <p:spPr>
          <a:xfrm>
            <a:off x="6337865" y="5366345"/>
            <a:ext cx="8770571" cy="149165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+ </a:t>
            </a:r>
            <a:r>
              <a:rPr lang="ko-KR" altLang="en-US" dirty="0"/>
              <a:t>연구실 컴퓨터 환경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410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9D33A-9CC8-4378-BDAD-9B3A70ED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말뭉치 활용 방안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45209-73E7-4184-B0F3-15FBB98D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1923919"/>
            <a:ext cx="9769687" cy="301016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1B3402D-6A1D-498D-A828-8F751E65C85B}"/>
              </a:ext>
            </a:extLst>
          </p:cNvPr>
          <p:cNvSpPr/>
          <p:nvPr/>
        </p:nvSpPr>
        <p:spPr>
          <a:xfrm>
            <a:off x="1211156" y="3212585"/>
            <a:ext cx="9223762" cy="956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7A1984-4830-4BBE-9549-6C601DC0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5070509"/>
            <a:ext cx="8770571" cy="149165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두 번째 방법을 채택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ETRI API</a:t>
            </a:r>
            <a:r>
              <a:rPr lang="ko-KR" altLang="en-US" dirty="0"/>
              <a:t>를 활용하기 위해 우선적으로 웹 </a:t>
            </a:r>
            <a:r>
              <a:rPr lang="ko-KR" altLang="en-US" dirty="0" err="1"/>
              <a:t>크롤링을</a:t>
            </a:r>
            <a:r>
              <a:rPr lang="ko-KR" altLang="en-US" dirty="0"/>
              <a:t> 해야 한다고 판단 </a:t>
            </a:r>
          </a:p>
        </p:txBody>
      </p:sp>
    </p:spTree>
    <p:extLst>
      <p:ext uri="{BB962C8B-B14F-4D97-AF65-F5344CB8AC3E}">
        <p14:creationId xmlns:p14="http://schemas.microsoft.com/office/powerpoint/2010/main" val="26896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C7E57-BC37-4EA0-8785-DFFA31C7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</a:t>
            </a:r>
            <a:r>
              <a:rPr lang="ko-KR" altLang="en-US" dirty="0"/>
              <a:t> 말뭉치 제작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B2372E3-A3BC-44AC-92F5-9AF51DA91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15" y="2369728"/>
            <a:ext cx="3013710" cy="2540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32AC34-83D6-4701-BD0C-C4186928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9" y="2369728"/>
            <a:ext cx="6713802" cy="105927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3BF925-5C10-48B2-9ED2-547E8FB39648}"/>
              </a:ext>
            </a:extLst>
          </p:cNvPr>
          <p:cNvSpPr txBox="1">
            <a:spLocks/>
          </p:cNvSpPr>
          <p:nvPr/>
        </p:nvSpPr>
        <p:spPr>
          <a:xfrm>
            <a:off x="3720465" y="3841784"/>
            <a:ext cx="8372923" cy="149165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충분한 데이터를 얻었다고 판단하기까지 웹 </a:t>
            </a:r>
            <a:r>
              <a:rPr lang="ko-KR" altLang="en-US" dirty="0" err="1"/>
              <a:t>크롤링을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데이터를 확보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확보한 데이터에 대해 자체적으로 </a:t>
            </a:r>
            <a:r>
              <a:rPr lang="ko-KR" altLang="en-US" dirty="0" err="1"/>
              <a:t>태깅을</a:t>
            </a:r>
            <a:r>
              <a:rPr lang="ko-KR" altLang="en-US" dirty="0"/>
              <a:t> 진행하여 태그의 분포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3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56C5-57F6-4157-A63F-E48FFCB4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</a:t>
            </a:r>
            <a:r>
              <a:rPr lang="ko-KR" altLang="en-US" dirty="0"/>
              <a:t> 말뭉치 제작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F5E1C6-E676-4303-A9CD-ED3746E8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275" y="3752850"/>
            <a:ext cx="2812024" cy="990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26A8DE-5512-472C-BBBA-EDBBB0DA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75" y="4890918"/>
            <a:ext cx="2964437" cy="10059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AB1159-E015-403A-A353-7DDD068B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75" y="2599541"/>
            <a:ext cx="2903472" cy="100592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120D49-F9B5-42F1-A559-E9CC788702A6}"/>
              </a:ext>
            </a:extLst>
          </p:cNvPr>
          <p:cNvSpPr txBox="1">
            <a:spLocks/>
          </p:cNvSpPr>
          <p:nvPr/>
        </p:nvSpPr>
        <p:spPr>
          <a:xfrm>
            <a:off x="1859275" y="6038172"/>
            <a:ext cx="8770571" cy="149165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&lt;</a:t>
            </a:r>
            <a:r>
              <a:rPr lang="ko-KR" altLang="en-US" b="1" dirty="0"/>
              <a:t>태그 분포 분석 결과</a:t>
            </a:r>
            <a:r>
              <a:rPr lang="en-US" altLang="ko-KR" b="1" dirty="0"/>
              <a:t>&gt;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FCDB08-99AC-4B4A-BC1F-3CA0468EFE76}"/>
              </a:ext>
            </a:extLst>
          </p:cNvPr>
          <p:cNvSpPr txBox="1">
            <a:spLocks/>
          </p:cNvSpPr>
          <p:nvPr/>
        </p:nvSpPr>
        <p:spPr>
          <a:xfrm>
            <a:off x="4958715" y="2517809"/>
            <a:ext cx="5958547" cy="149165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태그의 종류에 따라 충분히 확보된 태그도 존재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그렇지 않은 태그도 존재함</a:t>
            </a:r>
            <a:endParaRPr lang="en-US" altLang="ko-KR" dirty="0"/>
          </a:p>
          <a:p>
            <a:r>
              <a:rPr lang="en-US" altLang="ko-KR" dirty="0"/>
              <a:t>	ex) PS,</a:t>
            </a:r>
            <a:r>
              <a:rPr lang="ko-KR" altLang="en-US" dirty="0"/>
              <a:t> </a:t>
            </a:r>
            <a:r>
              <a:rPr lang="en-US" altLang="ko-KR" dirty="0"/>
              <a:t>LC, OG, DT, AF </a:t>
            </a:r>
            <a:r>
              <a:rPr lang="ko-KR" altLang="en-US" dirty="0"/>
              <a:t>등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en-US" altLang="ko-KR" dirty="0"/>
              <a:t>FD, AM, PT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AED4702-2AA5-4C72-BA19-20E9881A82AB}"/>
              </a:ext>
            </a:extLst>
          </p:cNvPr>
          <p:cNvSpPr/>
          <p:nvPr/>
        </p:nvSpPr>
        <p:spPr>
          <a:xfrm>
            <a:off x="7800975" y="4076700"/>
            <a:ext cx="438150" cy="66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C3DE7E-859B-4D36-9B22-5FE7B897DAC9}"/>
              </a:ext>
            </a:extLst>
          </p:cNvPr>
          <p:cNvSpPr txBox="1">
            <a:spLocks/>
          </p:cNvSpPr>
          <p:nvPr/>
        </p:nvSpPr>
        <p:spPr>
          <a:xfrm>
            <a:off x="5040776" y="4739784"/>
            <a:ext cx="5958547" cy="184031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b="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 spc="1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dirty="0"/>
              <a:t>이는 말뭉치</a:t>
            </a:r>
            <a:r>
              <a:rPr lang="en-US" altLang="ko-KR" dirty="0"/>
              <a:t>(</a:t>
            </a:r>
            <a:r>
              <a:rPr lang="ko-KR" altLang="en-US" dirty="0"/>
              <a:t>신문 기사</a:t>
            </a:r>
            <a:r>
              <a:rPr lang="en-US" altLang="ko-KR" dirty="0"/>
              <a:t>)</a:t>
            </a:r>
            <a:r>
              <a:rPr lang="ko-KR" altLang="en-US" dirty="0"/>
              <a:t>의 특성 때문에 발생한다고 판단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다른 말뭉치도 추가적으로 탐색 중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하반기에 다양한 말뭉치가 개발된 것을 확인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6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ADDDD-1285-408E-A8E8-881AA303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</a:t>
            </a:r>
            <a:r>
              <a:rPr lang="ko-KR" altLang="en-US" dirty="0"/>
              <a:t> 말뭉치 제작 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8462B-43D7-4598-A70F-A990D630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03" y="6063141"/>
            <a:ext cx="3090928" cy="490059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태그가 잘못 나온 경우</a:t>
            </a:r>
            <a:r>
              <a:rPr lang="en-US" altLang="ko-KR" dirty="0"/>
              <a:t>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08725-4C5E-4322-9CD2-FF71CA81A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67" y="2407227"/>
            <a:ext cx="1425063" cy="1044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AB003-F8D0-4C36-B12E-83880B9B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63" y="2407227"/>
            <a:ext cx="1318374" cy="10440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47498E-0FD9-4C8F-90C7-AE2D8C95166B}"/>
              </a:ext>
            </a:extLst>
          </p:cNvPr>
          <p:cNvSpPr/>
          <p:nvPr/>
        </p:nvSpPr>
        <p:spPr>
          <a:xfrm>
            <a:off x="650495" y="3561438"/>
            <a:ext cx="527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같은 단어에 대해서 태그가 다르게 나오는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C216E3-95DB-4A89-84DD-043D61CE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5" y="2418183"/>
            <a:ext cx="1371719" cy="1010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58C3C4-F604-4775-8BEC-A98F98D0D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15" y="4146252"/>
            <a:ext cx="3010161" cy="868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0E0019-B185-4C08-9B25-862D36D7A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53" y="5194517"/>
            <a:ext cx="3033023" cy="75860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F25E-B42B-479B-8FE8-C4B9E38D4235}"/>
              </a:ext>
            </a:extLst>
          </p:cNvPr>
          <p:cNvSpPr/>
          <p:nvPr/>
        </p:nvSpPr>
        <p:spPr>
          <a:xfrm>
            <a:off x="6096000" y="4091677"/>
            <a:ext cx="54938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 외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태깅이</a:t>
            </a:r>
            <a:r>
              <a:rPr lang="ko-KR" altLang="en-US" dirty="0"/>
              <a:t> 진행되지 않은 단어들이 발견됨 </a:t>
            </a:r>
            <a:r>
              <a:rPr lang="en-US" altLang="ko-KR" dirty="0"/>
              <a:t>(</a:t>
            </a:r>
            <a:r>
              <a:rPr lang="ko-KR" altLang="en-US" dirty="0"/>
              <a:t>매우 적음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18CBEAE-80C7-42C3-931F-FD9A7ECB0724}"/>
              </a:ext>
            </a:extLst>
          </p:cNvPr>
          <p:cNvSpPr/>
          <p:nvPr/>
        </p:nvSpPr>
        <p:spPr>
          <a:xfrm>
            <a:off x="8623831" y="5194517"/>
            <a:ext cx="438150" cy="663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0AB3C1-B3DD-4446-8265-56AC8A614EEA}"/>
              </a:ext>
            </a:extLst>
          </p:cNvPr>
          <p:cNvSpPr/>
          <p:nvPr/>
        </p:nvSpPr>
        <p:spPr>
          <a:xfrm>
            <a:off x="8022809" y="5998869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해결 방안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34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0C976-9335-41B5-9168-D059789F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24E2A-4632-4F13-8219-E935E998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90" y="2115053"/>
            <a:ext cx="8770571" cy="3651504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구글 </a:t>
            </a:r>
            <a:r>
              <a:rPr lang="en-US" altLang="ko-KR" dirty="0"/>
              <a:t>BERT</a:t>
            </a:r>
            <a:r>
              <a:rPr lang="ko-KR" altLang="en-US" dirty="0"/>
              <a:t>의 </a:t>
            </a:r>
            <a:r>
              <a:rPr lang="en-US" altLang="ko-KR" dirty="0"/>
              <a:t>optimizer -&gt; ‘</a:t>
            </a:r>
            <a:r>
              <a:rPr lang="en-US" altLang="ko-KR" dirty="0" err="1"/>
              <a:t>AdamOptimizer</a:t>
            </a:r>
            <a:r>
              <a:rPr lang="en-US" altLang="ko-KR" dirty="0"/>
              <a:t>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7D70D8-0840-424F-AD5F-742929C7CF34}"/>
              </a:ext>
            </a:extLst>
          </p:cNvPr>
          <p:cNvPicPr/>
          <p:nvPr/>
        </p:nvPicPr>
        <p:blipFill rotWithShape="1">
          <a:blip r:embed="rId2"/>
          <a:srcRect b="60242"/>
          <a:stretch/>
        </p:blipFill>
        <p:spPr bwMode="auto">
          <a:xfrm>
            <a:off x="462890" y="2568308"/>
            <a:ext cx="5364480" cy="2499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A33D07-F239-4856-BE7C-2CA7322F32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4632" y="2248268"/>
            <a:ext cx="5105400" cy="3139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3286D6-524B-4E0E-84F4-C1F407A63124}"/>
              </a:ext>
            </a:extLst>
          </p:cNvPr>
          <p:cNvSpPr/>
          <p:nvPr/>
        </p:nvSpPr>
        <p:spPr>
          <a:xfrm>
            <a:off x="462890" y="5194541"/>
            <a:ext cx="39597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Adam</a:t>
            </a:r>
            <a:r>
              <a:rPr lang="ko-KR" altLang="en-US" b="1" dirty="0"/>
              <a:t>의 장점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구현하기가 쉽다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메모리를 적게 사용한다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다양한 문제들에 활용이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9966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2413A-ABD1-4FE8-BAEA-E16CE971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06362"/>
            <a:ext cx="8770571" cy="1345269"/>
          </a:xfrm>
        </p:spPr>
        <p:txBody>
          <a:bodyPr/>
          <a:lstStyle/>
          <a:p>
            <a:r>
              <a:rPr lang="ko-KR" altLang="en-US" dirty="0"/>
              <a:t>연구실 컴퓨터 환경설정 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4320F-3327-43C7-8365-01052D0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56077"/>
          </a:xfrm>
        </p:spPr>
        <p:txBody>
          <a:bodyPr/>
          <a:lstStyle/>
          <a:p>
            <a:r>
              <a:rPr lang="ko-KR" altLang="en-US" dirty="0"/>
              <a:t>실험을 위해 컴퓨터 환경 설정을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</a:t>
            </a:r>
            <a:r>
              <a:rPr lang="en-US" altLang="ko-KR" dirty="0"/>
              <a:t>: </a:t>
            </a:r>
            <a:r>
              <a:rPr lang="en-US" altLang="ko-KR" b="1" dirty="0"/>
              <a:t>Windows</a:t>
            </a:r>
            <a:r>
              <a:rPr lang="ko-KR" altLang="en-US" b="1" dirty="0"/>
              <a:t> </a:t>
            </a:r>
            <a:r>
              <a:rPr lang="en-US" altLang="ko-KR" b="1" dirty="0"/>
              <a:t>10</a:t>
            </a:r>
            <a:r>
              <a:rPr lang="ko-KR" altLang="en-US" b="1" dirty="0"/>
              <a:t> 설치 </a:t>
            </a:r>
            <a:r>
              <a:rPr lang="en-US" altLang="ko-KR" b="1" dirty="0"/>
              <a:t>(</a:t>
            </a:r>
            <a:r>
              <a:rPr lang="ko-KR" altLang="en-US" b="1" dirty="0"/>
              <a:t>리눅스도 시도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코드 실행이나 원격 설정 등 여러가지 면에서 편리하다고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그래픽을 사용하여 코드를 빠르게 실행하기 위해서 </a:t>
            </a:r>
            <a:r>
              <a:rPr lang="en-US" altLang="ko-KR" b="1" dirty="0"/>
              <a:t>Nvidia Drive</a:t>
            </a:r>
            <a:r>
              <a:rPr lang="en-US" altLang="ko-KR" dirty="0"/>
              <a:t>r</a:t>
            </a:r>
            <a:r>
              <a:rPr lang="ko-KR" altLang="en-US" dirty="0"/>
              <a:t>를 설치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원격 설정 </a:t>
            </a:r>
            <a:r>
              <a:rPr lang="en-US" altLang="ko-KR" dirty="0"/>
              <a:t>: </a:t>
            </a:r>
            <a:r>
              <a:rPr lang="en-US" altLang="ko-KR" b="1" dirty="0"/>
              <a:t>Chrome Remote Desktop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후에 </a:t>
            </a:r>
            <a:r>
              <a:rPr lang="en-US" altLang="ko-KR" dirty="0"/>
              <a:t>Putty</a:t>
            </a:r>
            <a:r>
              <a:rPr lang="ko-KR" altLang="en-US" dirty="0"/>
              <a:t>나 </a:t>
            </a:r>
            <a:r>
              <a:rPr lang="en-US" altLang="ko-KR" dirty="0" err="1"/>
              <a:t>Nas</a:t>
            </a:r>
            <a:r>
              <a:rPr lang="ko-KR" altLang="en-US" dirty="0"/>
              <a:t>를 사용 예정</a:t>
            </a:r>
          </a:p>
        </p:txBody>
      </p:sp>
    </p:spTree>
    <p:extLst>
      <p:ext uri="{BB962C8B-B14F-4D97-AF65-F5344CB8AC3E}">
        <p14:creationId xmlns:p14="http://schemas.microsoft.com/office/powerpoint/2010/main" val="29356158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BA9B5"/>
      </a:accent1>
      <a:accent2>
        <a:srgbClr val="76ADA1"/>
      </a:accent2>
      <a:accent3>
        <a:srgbClr val="81AB90"/>
      </a:accent3>
      <a:accent4>
        <a:srgbClr val="79AD76"/>
      </a:accent4>
      <a:accent5>
        <a:srgbClr val="92A87F"/>
      </a:accent5>
      <a:accent6>
        <a:srgbClr val="9FA571"/>
      </a:accent6>
      <a:hlink>
        <a:srgbClr val="AC7466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248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Binggrae Melona</vt:lpstr>
      <vt:lpstr>Malgun Gothic Semilight</vt:lpstr>
      <vt:lpstr>Meiryo</vt:lpstr>
      <vt:lpstr>Malgun Gothic</vt:lpstr>
      <vt:lpstr>Corbel</vt:lpstr>
      <vt:lpstr>SketchLinesVTI</vt:lpstr>
      <vt:lpstr>산학연계  SW 프로젝트</vt:lpstr>
      <vt:lpstr>진행 현황</vt:lpstr>
      <vt:lpstr>말뭉치 활용 방안</vt:lpstr>
      <vt:lpstr>Fine-Tuning 말뭉치 제작</vt:lpstr>
      <vt:lpstr>Fine-Tuning 말뭉치 제작</vt:lpstr>
      <vt:lpstr>Fine-Tuning 말뭉치 제작 (문제점)</vt:lpstr>
      <vt:lpstr>소스 코드 분석</vt:lpstr>
      <vt:lpstr>연구실 컴퓨터 환경설정 진행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승현</dc:creator>
  <cp:lastModifiedBy>손 승현</cp:lastModifiedBy>
  <cp:revision>55</cp:revision>
  <dcterms:created xsi:type="dcterms:W3CDTF">2020-12-28T06:06:10Z</dcterms:created>
  <dcterms:modified xsi:type="dcterms:W3CDTF">2020-12-30T00:35:38Z</dcterms:modified>
</cp:coreProperties>
</file>