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7" r:id="rId4"/>
    <p:sldId id="268" r:id="rId5"/>
    <p:sldId id="269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36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54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BA3AE8-5AF5-4603-97FD-540581DB40F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06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5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1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4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54441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6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3AE8-5AF5-4603-97FD-540581DB40F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7083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B1BA3AE8-5AF5-4603-97FD-540581DB40F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45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B1BA3AE8-5AF5-4603-97FD-540581DB40F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3475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A3AE8-5AF5-4603-97FD-540581DB40F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E6F23-EE36-433E-B2A2-8AE47B3B44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EB656-AC55-4803-B905-658941D9F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2060"/>
                </a:solidFill>
              </a:rPr>
              <a:t>산학연계</a:t>
            </a:r>
            <a:r>
              <a:rPr lang="en-US" altLang="ko-KR" dirty="0">
                <a:solidFill>
                  <a:srgbClr val="002060"/>
                </a:solidFill>
              </a:rPr>
              <a:t>SW</a:t>
            </a:r>
            <a:r>
              <a:rPr lang="ko-KR" altLang="en-US" dirty="0">
                <a:solidFill>
                  <a:srgbClr val="002060"/>
                </a:solidFill>
              </a:rPr>
              <a:t>프로젝트</a:t>
            </a:r>
            <a:br>
              <a:rPr lang="en-US" altLang="ko-KR" dirty="0">
                <a:solidFill>
                  <a:srgbClr val="002060"/>
                </a:solidFill>
              </a:rPr>
            </a:br>
            <a:r>
              <a:rPr lang="en-US" altLang="ko-KR" dirty="0">
                <a:solidFill>
                  <a:srgbClr val="002060"/>
                </a:solidFill>
              </a:rPr>
              <a:t>1</a:t>
            </a:r>
            <a:r>
              <a:rPr lang="ko-KR" altLang="en-US" dirty="0">
                <a:solidFill>
                  <a:srgbClr val="002060"/>
                </a:solidFill>
              </a:rPr>
              <a:t>월 </a:t>
            </a:r>
            <a:r>
              <a:rPr lang="en-US" altLang="ko-KR" dirty="0">
                <a:solidFill>
                  <a:srgbClr val="002060"/>
                </a:solidFill>
              </a:rPr>
              <a:t>6</a:t>
            </a:r>
            <a:r>
              <a:rPr lang="ko-KR" altLang="en-US" dirty="0">
                <a:solidFill>
                  <a:srgbClr val="002060"/>
                </a:solidFill>
              </a:rPr>
              <a:t>일 미팅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23F837-7EBB-4701-84C5-8991C896C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002060"/>
                </a:solidFill>
              </a:rPr>
              <a:t>발표자 </a:t>
            </a:r>
            <a:r>
              <a:rPr lang="en-US" altLang="ko-KR" sz="2800" dirty="0">
                <a:solidFill>
                  <a:srgbClr val="002060"/>
                </a:solidFill>
              </a:rPr>
              <a:t>: </a:t>
            </a:r>
            <a:r>
              <a:rPr lang="ko-KR" altLang="en-US" sz="2800" dirty="0">
                <a:solidFill>
                  <a:srgbClr val="002060"/>
                </a:solidFill>
              </a:rPr>
              <a:t>이원재</a:t>
            </a:r>
          </a:p>
        </p:txBody>
      </p:sp>
    </p:spTree>
    <p:extLst>
      <p:ext uri="{BB962C8B-B14F-4D97-AF65-F5344CB8AC3E}">
        <p14:creationId xmlns:p14="http://schemas.microsoft.com/office/powerpoint/2010/main" val="31669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62ADFA-813B-4B74-A67C-1ECF30A9D2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75C8BF1-51B8-44B6-855D-C1CF3EC9C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56" y="0"/>
            <a:ext cx="4166294" cy="68580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F3440C7-F5FE-4895-B03D-9866001B5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50" y="0"/>
            <a:ext cx="4122638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834EADB-B274-43EB-8765-CAA790D78608}"/>
              </a:ext>
            </a:extLst>
          </p:cNvPr>
          <p:cNvSpPr/>
          <p:nvPr/>
        </p:nvSpPr>
        <p:spPr>
          <a:xfrm>
            <a:off x="4167449" y="815789"/>
            <a:ext cx="1111623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FF"/>
                </a:solidFill>
              </a:rPr>
              <a:t>문어체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310059-E39B-45AF-BE15-95AF172E44F1}"/>
              </a:ext>
            </a:extLst>
          </p:cNvPr>
          <p:cNvSpPr/>
          <p:nvPr/>
        </p:nvSpPr>
        <p:spPr>
          <a:xfrm>
            <a:off x="9224683" y="806824"/>
            <a:ext cx="1111623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FF"/>
                </a:solidFill>
              </a:rPr>
              <a:t>구어체</a:t>
            </a:r>
          </a:p>
        </p:txBody>
      </p:sp>
    </p:spTree>
    <p:extLst>
      <p:ext uri="{BB962C8B-B14F-4D97-AF65-F5344CB8AC3E}">
        <p14:creationId xmlns:p14="http://schemas.microsoft.com/office/powerpoint/2010/main" val="247442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1C39558-D856-421C-AFE4-D234D1EDAF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0587860-B620-4DFD-845A-1FC9FEEDA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27" y="0"/>
            <a:ext cx="1781205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505971-8F76-4E26-A7E5-DBEA50595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188" y="2471737"/>
            <a:ext cx="1733550" cy="1914525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7D1FF7D-63FC-4E3D-A580-97E35E57B7EA}"/>
              </a:ext>
            </a:extLst>
          </p:cNvPr>
          <p:cNvSpPr/>
          <p:nvPr/>
        </p:nvSpPr>
        <p:spPr>
          <a:xfrm>
            <a:off x="5410189" y="3097305"/>
            <a:ext cx="1541941" cy="66338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47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C25FAA-776B-45F8-A7D3-4D42771337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4955C8D-8609-4732-91F0-B9865802C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377" y="0"/>
            <a:ext cx="4758903" cy="4365812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848A72A-290F-456C-81A9-2EA970F96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9" y="0"/>
            <a:ext cx="5129297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1E76E8A-B08F-42EB-A84B-1950495C5666}"/>
              </a:ext>
            </a:extLst>
          </p:cNvPr>
          <p:cNvSpPr/>
          <p:nvPr/>
        </p:nvSpPr>
        <p:spPr>
          <a:xfrm>
            <a:off x="1183341" y="0"/>
            <a:ext cx="950259" cy="2599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622995-99ED-4DB2-AAC7-AE368FD2E4A6}"/>
              </a:ext>
            </a:extLst>
          </p:cNvPr>
          <p:cNvSpPr/>
          <p:nvPr/>
        </p:nvSpPr>
        <p:spPr>
          <a:xfrm>
            <a:off x="6866965" y="0"/>
            <a:ext cx="896470" cy="2599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E6DDC9-3B39-4E36-A7F8-970A93FA9DC5}"/>
              </a:ext>
            </a:extLst>
          </p:cNvPr>
          <p:cNvSpPr/>
          <p:nvPr/>
        </p:nvSpPr>
        <p:spPr>
          <a:xfrm>
            <a:off x="3523129" y="591670"/>
            <a:ext cx="1855695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00FF"/>
                </a:solidFill>
              </a:rPr>
              <a:t>BasicTokenizer</a:t>
            </a:r>
            <a:endParaRPr lang="ko-KR" altLang="en-US" dirty="0">
              <a:solidFill>
                <a:srgbClr val="FF00FF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D7D147-9C4E-48CE-A85A-2A9A9911565C}"/>
              </a:ext>
            </a:extLst>
          </p:cNvPr>
          <p:cNvSpPr/>
          <p:nvPr/>
        </p:nvSpPr>
        <p:spPr>
          <a:xfrm>
            <a:off x="9224682" y="129988"/>
            <a:ext cx="1855695" cy="322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00FF"/>
                </a:solidFill>
              </a:rPr>
              <a:t>FullTokenizer</a:t>
            </a:r>
            <a:endParaRPr lang="ko-KR" alt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14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24AFB7-CB54-48FE-9DB7-925BD77F06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46FD88-7A0A-42EC-AD2F-5D313621F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419100"/>
            <a:ext cx="10115550" cy="60198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9E1C27F-780D-4CC3-B3CC-E0F36263C9BD}"/>
              </a:ext>
            </a:extLst>
          </p:cNvPr>
          <p:cNvSpPr/>
          <p:nvPr/>
        </p:nvSpPr>
        <p:spPr>
          <a:xfrm>
            <a:off x="1219200" y="2294965"/>
            <a:ext cx="744071" cy="26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27EE7F-7E58-43EC-AA30-7074388F6F5B}"/>
              </a:ext>
            </a:extLst>
          </p:cNvPr>
          <p:cNvSpPr/>
          <p:nvPr/>
        </p:nvSpPr>
        <p:spPr>
          <a:xfrm>
            <a:off x="1219200" y="3729318"/>
            <a:ext cx="896471" cy="26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9D5F1B-FF25-4F5E-BE23-F0E6DDE56A07}"/>
              </a:ext>
            </a:extLst>
          </p:cNvPr>
          <p:cNvSpPr/>
          <p:nvPr/>
        </p:nvSpPr>
        <p:spPr>
          <a:xfrm>
            <a:off x="3738282" y="2294965"/>
            <a:ext cx="600636" cy="26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FF02CB-A527-445B-9003-18B76424A438}"/>
              </a:ext>
            </a:extLst>
          </p:cNvPr>
          <p:cNvSpPr/>
          <p:nvPr/>
        </p:nvSpPr>
        <p:spPr>
          <a:xfrm>
            <a:off x="3738282" y="3729318"/>
            <a:ext cx="600636" cy="26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3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974D870-FF4B-44F6-AC00-15F79885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/>
          <a:lstStyle/>
          <a:p>
            <a:r>
              <a:rPr lang="ko-KR" altLang="en-US" sz="6000" dirty="0">
                <a:solidFill>
                  <a:schemeClr val="accent5"/>
                </a:solidFill>
              </a:rPr>
              <a:t>감사합니다 </a:t>
            </a:r>
            <a:r>
              <a:rPr lang="en-US" altLang="ko-KR" sz="6000" dirty="0">
                <a:solidFill>
                  <a:schemeClr val="accent5"/>
                </a:solidFill>
              </a:rPr>
              <a:t>!</a:t>
            </a:r>
            <a:endParaRPr lang="ko-KR" altLang="en-US" sz="6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30134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18</Words>
  <Application>Microsoft Office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Tahoma</vt:lpstr>
      <vt:lpstr>Wingdings</vt:lpstr>
      <vt:lpstr>New_Natural01</vt:lpstr>
      <vt:lpstr>산학연계SW프로젝트 1월 6일 미팅</vt:lpstr>
      <vt:lpstr>PowerPoint 프레젠테이션</vt:lpstr>
      <vt:lpstr>PowerPoint 프레젠테이션</vt:lpstr>
      <vt:lpstr>PowerPoint 프레젠테이션</vt:lpstr>
      <vt:lpstr>PowerPoint 프레젠테이션</vt:lpstr>
      <vt:lpstr>감사합니다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산학연계SW프로젝트 8월 26일 미팅</dc:title>
  <dc:creator>이원재</dc:creator>
  <cp:lastModifiedBy>이원재</cp:lastModifiedBy>
  <cp:revision>63</cp:revision>
  <dcterms:created xsi:type="dcterms:W3CDTF">2020-08-23T00:55:33Z</dcterms:created>
  <dcterms:modified xsi:type="dcterms:W3CDTF">2021-01-04T04:51:00Z</dcterms:modified>
</cp:coreProperties>
</file>