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41F5-8051-410D-A740-B2E85251F7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806F-2976-481E-B571-F89B5ED61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4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41F5-8051-410D-A740-B2E85251F7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806F-2976-481E-B571-F89B5ED61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41F5-8051-410D-A740-B2E85251F7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806F-2976-481E-B571-F89B5ED61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41F5-8051-410D-A740-B2E85251F7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806F-2976-481E-B571-F89B5ED61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5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41F5-8051-410D-A740-B2E85251F7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806F-2976-481E-B571-F89B5ED61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1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41F5-8051-410D-A740-B2E85251F7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806F-2976-481E-B571-F89B5ED61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9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41F5-8051-410D-A740-B2E85251F7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806F-2976-481E-B571-F89B5ED61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41F5-8051-410D-A740-B2E85251F7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806F-2976-481E-B571-F89B5ED61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7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41F5-8051-410D-A740-B2E85251F7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806F-2976-481E-B571-F89B5ED61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5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41F5-8051-410D-A740-B2E85251F7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806F-2976-481E-B571-F89B5ED61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2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41F5-8051-410D-A740-B2E85251F7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806F-2976-481E-B571-F89B5ED61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6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41F5-8051-410D-A740-B2E85251F70C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806F-2976-481E-B571-F89B5ED61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83208"/>
          </a:xfrm>
        </p:spPr>
        <p:txBody>
          <a:bodyPr>
            <a:normAutofit/>
          </a:bodyPr>
          <a:lstStyle/>
          <a:p>
            <a:r>
              <a:rPr lang="en-US" altLang="ko-KR" dirty="0"/>
              <a:t>2021-01-27</a:t>
            </a:r>
            <a:br>
              <a:rPr lang="en-US" altLang="ko-KR" dirty="0"/>
            </a:br>
            <a:r>
              <a:rPr lang="en-US" altLang="ko-KR" dirty="0"/>
              <a:t>VIVA PRO.</a:t>
            </a:r>
            <a:r>
              <a:rPr lang="ko-KR" altLang="en-US" dirty="0"/>
              <a:t>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이혁준 교수님</a:t>
            </a:r>
            <a:endParaRPr lang="en-US" altLang="ko-KR" dirty="0"/>
          </a:p>
          <a:p>
            <a:r>
              <a:rPr lang="ko-KR" altLang="en-US" dirty="0"/>
              <a:t>이지훈 조교님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039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391" y="211823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KoELECTRA</a:t>
            </a:r>
            <a:r>
              <a:rPr lang="en-US" altLang="ko-KR" dirty="0"/>
              <a:t> </a:t>
            </a:r>
            <a:r>
              <a:rPr lang="ko-KR" altLang="en-US" dirty="0"/>
              <a:t>학습 실험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2404" y="1278481"/>
            <a:ext cx="2919008" cy="737026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Train_batch_size</a:t>
            </a:r>
            <a:r>
              <a:rPr lang="en-US" altLang="ko-KR" sz="1800" dirty="0"/>
              <a:t>: 32</a:t>
            </a:r>
          </a:p>
          <a:p>
            <a:r>
              <a:rPr lang="en-US" altLang="ko-KR" sz="1800" dirty="0" err="1"/>
              <a:t>Evaluate_batch_size</a:t>
            </a:r>
            <a:r>
              <a:rPr lang="en-US" altLang="ko-KR" sz="1800" dirty="0"/>
              <a:t>: 128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44182-DBB5-4075-92C8-A7061E3A60D6}"/>
              </a:ext>
            </a:extLst>
          </p:cNvPr>
          <p:cNvSpPr txBox="1"/>
          <p:nvPr/>
        </p:nvSpPr>
        <p:spPr>
          <a:xfrm>
            <a:off x="406897" y="3549419"/>
            <a:ext cx="11372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문제점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/>
              <a:t> </a:t>
            </a:r>
            <a:r>
              <a:rPr lang="en-US" altLang="ko-KR" b="1" dirty="0"/>
              <a:t>1. </a:t>
            </a:r>
            <a:r>
              <a:rPr lang="ko-KR" altLang="en-US" b="1" dirty="0"/>
              <a:t>제작 데이터의 문제 </a:t>
            </a:r>
            <a:r>
              <a:rPr lang="en-US" altLang="ko-KR" b="1" dirty="0"/>
              <a:t>: </a:t>
            </a:r>
            <a:r>
              <a:rPr lang="ko-KR" altLang="en-US" b="1" dirty="0"/>
              <a:t>기존 말뭉치의 토크나이징 기준이 띄어쓰기로 예상했지만</a:t>
            </a:r>
            <a:r>
              <a:rPr lang="en-US" altLang="ko-KR" b="1" dirty="0"/>
              <a:t>, </a:t>
            </a:r>
            <a:r>
              <a:rPr lang="ko-KR" altLang="en-US" b="1" dirty="0"/>
              <a:t>확실한 기준을 알지 못함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en-US" altLang="ko-KR" b="1" dirty="0"/>
              <a:t> 2. </a:t>
            </a:r>
            <a:r>
              <a:rPr lang="ko-KR" altLang="en-US" b="1" dirty="0"/>
              <a:t>실험 환경의 문제</a:t>
            </a:r>
            <a:r>
              <a:rPr lang="en-US" altLang="ko-KR" b="1" dirty="0"/>
              <a:t>    : </a:t>
            </a:r>
            <a:r>
              <a:rPr lang="ko-KR" altLang="en-US" b="1" dirty="0"/>
              <a:t>실험 시 사용한 학습 및 평가 데이터의 토크나이징 기준이 일치하지 못함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82840-591B-42FA-80DA-5F4CC2E12504}"/>
              </a:ext>
            </a:extLst>
          </p:cNvPr>
          <p:cNvSpPr txBox="1"/>
          <p:nvPr/>
        </p:nvSpPr>
        <p:spPr>
          <a:xfrm>
            <a:off x="406897" y="5292546"/>
            <a:ext cx="956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</a:rPr>
              <a:t>해결 방안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/>
              <a:t> </a:t>
            </a:r>
            <a:r>
              <a:rPr lang="en-US" altLang="ko-KR" b="1" dirty="0"/>
              <a:t>1. </a:t>
            </a:r>
            <a:r>
              <a:rPr lang="ko-KR" altLang="en-US" b="1" dirty="0"/>
              <a:t>학습</a:t>
            </a:r>
            <a:r>
              <a:rPr lang="en-US" altLang="ko-KR" b="1" dirty="0"/>
              <a:t>, </a:t>
            </a:r>
            <a:r>
              <a:rPr lang="ko-KR" altLang="en-US" b="1" dirty="0"/>
              <a:t>평가</a:t>
            </a:r>
            <a:r>
              <a:rPr lang="en-US" altLang="ko-KR" b="1" dirty="0"/>
              <a:t>, </a:t>
            </a:r>
            <a:r>
              <a:rPr lang="ko-KR" altLang="en-US" b="1" dirty="0"/>
              <a:t>서비스까지 사용할 하나의 토크나이징 기준을 탐색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2. </a:t>
            </a:r>
            <a:r>
              <a:rPr lang="ko-KR" altLang="en-US" b="1" dirty="0"/>
              <a:t>이후 진행할 실험에서는 토크나이징 기준 일치를 확인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3E6838-A5E9-4674-8171-B002D40B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941" y="1278481"/>
            <a:ext cx="7635902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6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F3538A5-62CC-4111-8E5D-124F907D4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799" y="1239366"/>
            <a:ext cx="3449052" cy="42169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Tika </a:t>
            </a:r>
            <a:r>
              <a:rPr lang="ko-KR" altLang="en-US" dirty="0"/>
              <a:t>실습</a:t>
            </a:r>
            <a:r>
              <a:rPr lang="en-US" altLang="ko-KR" dirty="0"/>
              <a:t>1 ( </a:t>
            </a:r>
            <a:r>
              <a:rPr lang="ko-KR" altLang="en-US" dirty="0"/>
              <a:t>과제양식</a:t>
            </a:r>
            <a:r>
              <a:rPr lang="en-US" altLang="ko-KR" dirty="0"/>
              <a:t>_</a:t>
            </a:r>
            <a:r>
              <a:rPr lang="ko-KR" altLang="en-US" dirty="0"/>
              <a:t>한글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501D781-D35D-4333-827E-D7C433DAECC2}"/>
              </a:ext>
            </a:extLst>
          </p:cNvPr>
          <p:cNvSpPr txBox="1">
            <a:spLocks/>
          </p:cNvSpPr>
          <p:nvPr/>
        </p:nvSpPr>
        <p:spPr>
          <a:xfrm>
            <a:off x="8069178" y="4205864"/>
            <a:ext cx="1636294" cy="497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문제점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D37A7-8E06-43EC-9B15-3F60EA16F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3" t="26667" r="9468" b="36863"/>
          <a:stretch/>
        </p:blipFill>
        <p:spPr>
          <a:xfrm>
            <a:off x="318955" y="978569"/>
            <a:ext cx="5351929" cy="2501153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77CE21-A716-472C-B83E-744EF52F6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22" r="10730" b="5796"/>
          <a:stretch/>
        </p:blipFill>
        <p:spPr>
          <a:xfrm>
            <a:off x="318955" y="3701244"/>
            <a:ext cx="5351929" cy="2988314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B5CFB582-FC01-4987-B13B-9D9E218DABF1}"/>
              </a:ext>
            </a:extLst>
          </p:cNvPr>
          <p:cNvSpPr txBox="1">
            <a:spLocks/>
          </p:cNvSpPr>
          <p:nvPr/>
        </p:nvSpPr>
        <p:spPr>
          <a:xfrm>
            <a:off x="6095999" y="4959134"/>
            <a:ext cx="5351929" cy="157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dirty="0"/>
              <a:t>1. Txt </a:t>
            </a:r>
            <a:r>
              <a:rPr lang="ko-KR" altLang="en-US" sz="1300" dirty="0"/>
              <a:t>변환 후 첫 줄부터 내용이 나올 때 까지 </a:t>
            </a:r>
            <a:r>
              <a:rPr lang="en-US" altLang="ko-KR" sz="1300" dirty="0"/>
              <a:t>47</a:t>
            </a:r>
            <a:r>
              <a:rPr lang="ko-KR" altLang="en-US" sz="1300" dirty="0"/>
              <a:t>줄 공백 문제</a:t>
            </a:r>
            <a:endParaRPr lang="en-US" altLang="ko-KR" sz="1300" dirty="0"/>
          </a:p>
          <a:p>
            <a:pPr algn="l"/>
            <a:r>
              <a:rPr lang="en-US" altLang="ko-KR" sz="1300" dirty="0"/>
              <a:t>2. </a:t>
            </a:r>
            <a:r>
              <a:rPr lang="ko-KR" altLang="en-US" sz="1300" dirty="0"/>
              <a:t>지능정보연구 </a:t>
            </a:r>
            <a:r>
              <a:rPr lang="ko-KR" altLang="en-US" sz="1300" dirty="0" err="1"/>
              <a:t>논문작성포맷</a:t>
            </a:r>
            <a:r>
              <a:rPr lang="ko-KR" altLang="en-US" sz="1300" dirty="0"/>
              <a:t> 이라는</a:t>
            </a:r>
            <a:r>
              <a:rPr lang="en-US" altLang="ko-KR" sz="1300" dirty="0"/>
              <a:t> Pdf</a:t>
            </a:r>
            <a:r>
              <a:rPr lang="ko-KR" altLang="en-US" sz="1300" dirty="0"/>
              <a:t>에서 확인 되지 않는 </a:t>
            </a:r>
            <a:r>
              <a:rPr lang="ko-KR" altLang="en-US" sz="1300" dirty="0" err="1"/>
              <a:t>메타데</a:t>
            </a:r>
            <a:r>
              <a:rPr lang="ko-KR" altLang="en-US" sz="1300" dirty="0"/>
              <a:t>  </a:t>
            </a:r>
            <a:endParaRPr lang="en-US" altLang="ko-KR" sz="1300" dirty="0"/>
          </a:p>
          <a:p>
            <a:pPr algn="l"/>
            <a:r>
              <a:rPr lang="en-US" altLang="ko-KR" sz="1300" dirty="0"/>
              <a:t>   </a:t>
            </a:r>
            <a:r>
              <a:rPr lang="ko-KR" altLang="en-US" sz="1300" dirty="0" err="1"/>
              <a:t>이터</a:t>
            </a:r>
            <a:r>
              <a:rPr lang="en-US" altLang="ko-KR" sz="1300" dirty="0"/>
              <a:t> </a:t>
            </a:r>
            <a:r>
              <a:rPr lang="ko-KR" altLang="en-US" sz="1300" dirty="0"/>
              <a:t>문제</a:t>
            </a:r>
            <a:endParaRPr lang="en-US" altLang="ko-KR" sz="1300" dirty="0"/>
          </a:p>
          <a:p>
            <a:pPr algn="l"/>
            <a:r>
              <a:rPr lang="en-US" altLang="ko-KR" sz="1300" dirty="0"/>
              <a:t>3.</a:t>
            </a:r>
            <a:r>
              <a:rPr lang="ko-KR" altLang="en-US" sz="1300" dirty="0"/>
              <a:t>본문 내용 뒤에 그에 해당하는 페이지 번호가 나올 것으로 예상을   </a:t>
            </a:r>
            <a:endParaRPr lang="en-US" altLang="ko-KR" sz="1300" dirty="0"/>
          </a:p>
          <a:p>
            <a:pPr algn="l"/>
            <a:r>
              <a:rPr lang="en-US" altLang="ko-KR" sz="1300" dirty="0"/>
              <a:t>  </a:t>
            </a:r>
            <a:r>
              <a:rPr lang="ko-KR" altLang="en-US" sz="1300" dirty="0"/>
              <a:t>하였지만 번호가 먼저 나오는 문제</a:t>
            </a:r>
            <a:endParaRPr lang="en-US" altLang="ko-KR" sz="1300" dirty="0"/>
          </a:p>
          <a:p>
            <a:pPr marL="457200" indent="-457200" algn="l">
              <a:buAutoNum type="arabicPeriod"/>
            </a:pPr>
            <a:endParaRPr lang="ko-KR" altLang="en-US" sz="13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300DC-4119-450F-B8C9-18E0345A35B0}"/>
              </a:ext>
            </a:extLst>
          </p:cNvPr>
          <p:cNvSpPr/>
          <p:nvPr/>
        </p:nvSpPr>
        <p:spPr>
          <a:xfrm>
            <a:off x="529389" y="3558988"/>
            <a:ext cx="4463952" cy="4123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여백 문제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45C147-7944-46B3-8117-3EF7A19C0B3B}"/>
              </a:ext>
            </a:extLst>
          </p:cNvPr>
          <p:cNvSpPr/>
          <p:nvPr/>
        </p:nvSpPr>
        <p:spPr>
          <a:xfrm flipV="1">
            <a:off x="292178" y="4388846"/>
            <a:ext cx="474422" cy="311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66F60C-595B-4659-9FC2-DF7982745D88}"/>
              </a:ext>
            </a:extLst>
          </p:cNvPr>
          <p:cNvSpPr/>
          <p:nvPr/>
        </p:nvSpPr>
        <p:spPr>
          <a:xfrm flipV="1">
            <a:off x="251836" y="3996949"/>
            <a:ext cx="1729363" cy="311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398D632B-84CB-4ABC-BF1B-1A5FFD74E0F0}"/>
              </a:ext>
            </a:extLst>
          </p:cNvPr>
          <p:cNvSpPr txBox="1">
            <a:spLocks/>
          </p:cNvSpPr>
          <p:nvPr/>
        </p:nvSpPr>
        <p:spPr>
          <a:xfrm>
            <a:off x="8069178" y="2455610"/>
            <a:ext cx="1636294" cy="497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잘된점</a:t>
            </a:r>
            <a:endParaRPr lang="ko-KR" altLang="en-US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DCDF7C5C-23AB-48D8-89FD-0F3FEFAF3E76}"/>
              </a:ext>
            </a:extLst>
          </p:cNvPr>
          <p:cNvSpPr txBox="1">
            <a:spLocks/>
          </p:cNvSpPr>
          <p:nvPr/>
        </p:nvSpPr>
        <p:spPr>
          <a:xfrm>
            <a:off x="6095999" y="3208880"/>
            <a:ext cx="5351929" cy="157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dirty="0"/>
              <a:t>1. Text</a:t>
            </a:r>
            <a:r>
              <a:rPr lang="ko-KR" altLang="en-US" sz="1300" dirty="0"/>
              <a:t>를 완벽하게 </a:t>
            </a:r>
            <a:r>
              <a:rPr lang="ko-KR" altLang="en-US" sz="1300" dirty="0" err="1"/>
              <a:t>읽어옴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pPr marL="457200" indent="-457200" algn="l">
              <a:buAutoNum type="arabicPeriod"/>
            </a:pPr>
            <a:endParaRPr lang="ko-KR" altLang="en-US" sz="13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1E9129-43B4-4DE0-AFC4-097F38CF86BC}"/>
              </a:ext>
            </a:extLst>
          </p:cNvPr>
          <p:cNvSpPr/>
          <p:nvPr/>
        </p:nvSpPr>
        <p:spPr>
          <a:xfrm>
            <a:off x="318955" y="86524"/>
            <a:ext cx="81526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/>
              <a:t>2. PDF </a:t>
            </a:r>
            <a:r>
              <a:rPr lang="ko-KR" altLang="en-US" sz="4400" dirty="0"/>
              <a:t>텍스트 읽기 기능 조사</a:t>
            </a:r>
            <a:br>
              <a:rPr lang="en-US" altLang="ko-KR" sz="4400" dirty="0"/>
            </a:b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9755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F3538A5-62CC-4111-8E5D-124F907D4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88" y="397543"/>
            <a:ext cx="4099761" cy="42169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Tika </a:t>
            </a:r>
            <a:r>
              <a:rPr lang="ko-KR" altLang="en-US" dirty="0"/>
              <a:t>실습</a:t>
            </a:r>
            <a:r>
              <a:rPr lang="en-US" altLang="ko-KR" dirty="0"/>
              <a:t>2 ( </a:t>
            </a:r>
            <a:r>
              <a:rPr lang="ko-KR" altLang="en-US" dirty="0"/>
              <a:t>논문</a:t>
            </a:r>
            <a:r>
              <a:rPr lang="en-US" altLang="ko-KR" dirty="0"/>
              <a:t>_</a:t>
            </a:r>
            <a:r>
              <a:rPr lang="ko-KR" altLang="en-US" dirty="0"/>
              <a:t>영어 및 그래프</a:t>
            </a:r>
            <a:r>
              <a:rPr lang="en-US" altLang="ko-KR" dirty="0"/>
              <a:t>, </a:t>
            </a:r>
            <a:r>
              <a:rPr lang="ko-KR" altLang="en-US" dirty="0"/>
              <a:t>도형</a:t>
            </a:r>
            <a:r>
              <a:rPr lang="en-US" altLang="ko-KR" dirty="0"/>
              <a:t>, </a:t>
            </a:r>
            <a:r>
              <a:rPr lang="ko-KR" altLang="en-US" dirty="0"/>
              <a:t>수식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501D781-D35D-4333-827E-D7C433DAECC2}"/>
              </a:ext>
            </a:extLst>
          </p:cNvPr>
          <p:cNvSpPr txBox="1">
            <a:spLocks/>
          </p:cNvSpPr>
          <p:nvPr/>
        </p:nvSpPr>
        <p:spPr>
          <a:xfrm>
            <a:off x="8069178" y="3740819"/>
            <a:ext cx="1636294" cy="497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문제점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B5CFB582-FC01-4987-B13B-9D9E218DABF1}"/>
              </a:ext>
            </a:extLst>
          </p:cNvPr>
          <p:cNvSpPr txBox="1">
            <a:spLocks/>
          </p:cNvSpPr>
          <p:nvPr/>
        </p:nvSpPr>
        <p:spPr>
          <a:xfrm>
            <a:off x="6095999" y="4494089"/>
            <a:ext cx="5534527" cy="217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dirty="0"/>
              <a:t>1. Txt </a:t>
            </a:r>
            <a:r>
              <a:rPr lang="ko-KR" altLang="en-US" sz="1300" dirty="0"/>
              <a:t>변환 후 첫 줄부터 내용이 나올 때 까지 </a:t>
            </a:r>
            <a:r>
              <a:rPr lang="en-US" altLang="ko-KR" sz="1300" dirty="0"/>
              <a:t>59</a:t>
            </a:r>
            <a:r>
              <a:rPr lang="ko-KR" altLang="en-US" sz="1300" dirty="0"/>
              <a:t>줄 공백 문제</a:t>
            </a:r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2. </a:t>
            </a:r>
            <a:r>
              <a:rPr lang="ko-KR" altLang="en-US" sz="1300" dirty="0"/>
              <a:t>본문을 제외한 그래프</a:t>
            </a:r>
            <a:r>
              <a:rPr lang="en-US" altLang="ko-KR" sz="1300" dirty="0"/>
              <a:t>, </a:t>
            </a:r>
            <a:r>
              <a:rPr lang="ko-KR" altLang="en-US" sz="1300" dirty="0"/>
              <a:t>도형</a:t>
            </a:r>
            <a:r>
              <a:rPr lang="en-US" altLang="ko-KR" sz="1300" dirty="0"/>
              <a:t>, </a:t>
            </a:r>
            <a:r>
              <a:rPr lang="ko-KR" altLang="en-US" sz="1300" dirty="0"/>
              <a:t>수식의 </a:t>
            </a:r>
            <a:r>
              <a:rPr lang="en-US" altLang="ko-KR" sz="1300" dirty="0"/>
              <a:t>text</a:t>
            </a:r>
            <a:r>
              <a:rPr lang="ko-KR" altLang="en-US" sz="1300" dirty="0"/>
              <a:t>가 일정한 순서가 아닌 </a:t>
            </a:r>
            <a:r>
              <a:rPr lang="ko-KR" altLang="en-US" sz="1300" dirty="0" err="1"/>
              <a:t>뒤죽</a:t>
            </a:r>
            <a:endParaRPr lang="en-US" altLang="ko-KR" sz="1300" dirty="0"/>
          </a:p>
          <a:p>
            <a:pPr algn="l"/>
            <a:r>
              <a:rPr lang="en-US" altLang="ko-KR" sz="1300" dirty="0"/>
              <a:t>   </a:t>
            </a:r>
            <a:r>
              <a:rPr lang="ko-KR" altLang="en-US" sz="1300" dirty="0" err="1"/>
              <a:t>박죽</a:t>
            </a:r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3. </a:t>
            </a:r>
            <a:r>
              <a:rPr lang="ko-KR" altLang="en-US" sz="1300" dirty="0"/>
              <a:t>수학적 수식은 완벽하게 구현</a:t>
            </a:r>
            <a:r>
              <a:rPr lang="en-US" altLang="ko-KR" sz="1300" dirty="0"/>
              <a:t>x</a:t>
            </a:r>
          </a:p>
          <a:p>
            <a:pPr algn="l"/>
            <a:r>
              <a:rPr lang="en-US" altLang="ko-KR" sz="1300" dirty="0"/>
              <a:t>(ex) </a:t>
            </a:r>
            <a:r>
              <a:rPr lang="ko-KR" altLang="en-US" sz="1300" dirty="0"/>
              <a:t>지수함수 </a:t>
            </a:r>
            <a:r>
              <a:rPr lang="en-US" altLang="ko-KR" sz="1300" dirty="0"/>
              <a:t>xi </a:t>
            </a:r>
            <a:r>
              <a:rPr lang="ko-KR" altLang="en-US" sz="1300" dirty="0"/>
              <a:t>가 </a:t>
            </a:r>
            <a:r>
              <a:rPr lang="en-US" altLang="ko-KR" sz="1300" dirty="0"/>
              <a:t>xi</a:t>
            </a:r>
            <a:r>
              <a:rPr lang="ko-KR" altLang="en-US" sz="1300" dirty="0"/>
              <a:t>로 표현</a:t>
            </a:r>
            <a:r>
              <a:rPr lang="en-US" altLang="ko-KR" sz="1300" dirty="0"/>
              <a:t>, </a:t>
            </a:r>
            <a:r>
              <a:rPr lang="ko-KR" altLang="en-US" sz="1300" dirty="0"/>
              <a:t>줄 간격이 나뉘어짐</a:t>
            </a:r>
            <a:r>
              <a:rPr lang="en-US" altLang="ko-KR" sz="1300" dirty="0"/>
              <a:t>)</a:t>
            </a:r>
          </a:p>
          <a:p>
            <a:pPr marL="457200" indent="-457200" algn="l">
              <a:buAutoNum type="arabicPeriod"/>
            </a:pPr>
            <a:endParaRPr lang="ko-KR" altLang="en-US" sz="1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EE4163-C450-461D-921A-3EEA87DCB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0" t="59738" r="19131" b="19346"/>
          <a:stretch/>
        </p:blipFill>
        <p:spPr>
          <a:xfrm>
            <a:off x="441159" y="975565"/>
            <a:ext cx="5068410" cy="1777160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FA879F-CB55-4125-8EF7-C4A9884D5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" t="18749" r="6040" b="8960"/>
          <a:stretch/>
        </p:blipFill>
        <p:spPr>
          <a:xfrm>
            <a:off x="441159" y="2931988"/>
            <a:ext cx="5068410" cy="3757570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45C147-7944-46B3-8117-3EF7A19C0B3B}"/>
              </a:ext>
            </a:extLst>
          </p:cNvPr>
          <p:cNvSpPr/>
          <p:nvPr/>
        </p:nvSpPr>
        <p:spPr>
          <a:xfrm flipV="1">
            <a:off x="279824" y="3608262"/>
            <a:ext cx="1368000" cy="916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66F60C-595B-4659-9FC2-DF7982745D88}"/>
              </a:ext>
            </a:extLst>
          </p:cNvPr>
          <p:cNvSpPr/>
          <p:nvPr/>
        </p:nvSpPr>
        <p:spPr>
          <a:xfrm flipV="1">
            <a:off x="279824" y="3117064"/>
            <a:ext cx="3244426" cy="311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15A4146F-18D4-4515-9509-E3B16A173A56}"/>
              </a:ext>
            </a:extLst>
          </p:cNvPr>
          <p:cNvSpPr txBox="1">
            <a:spLocks/>
          </p:cNvSpPr>
          <p:nvPr/>
        </p:nvSpPr>
        <p:spPr>
          <a:xfrm>
            <a:off x="8221578" y="607094"/>
            <a:ext cx="1636294" cy="497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잘된점</a:t>
            </a:r>
            <a:endParaRPr lang="ko-KR" altLang="en-US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C84EC473-3BA5-4340-BBF2-6489B15937B9}"/>
              </a:ext>
            </a:extLst>
          </p:cNvPr>
          <p:cNvSpPr txBox="1">
            <a:spLocks/>
          </p:cNvSpPr>
          <p:nvPr/>
        </p:nvSpPr>
        <p:spPr>
          <a:xfrm>
            <a:off x="6248399" y="1360364"/>
            <a:ext cx="5534527" cy="217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dirty="0"/>
              <a:t>1. </a:t>
            </a:r>
            <a:r>
              <a:rPr lang="ko-KR" altLang="en-US" sz="1300" dirty="0"/>
              <a:t>위부터 아래까지의 순서대로 페이지 위의 머리말</a:t>
            </a:r>
            <a:r>
              <a:rPr lang="en-US" altLang="ko-KR" sz="1300" dirty="0"/>
              <a:t>, </a:t>
            </a:r>
            <a:r>
              <a:rPr lang="ko-KR" altLang="en-US" sz="1300" dirty="0"/>
              <a:t>제목</a:t>
            </a:r>
            <a:r>
              <a:rPr lang="en-US" altLang="ko-KR" sz="1300" dirty="0"/>
              <a:t>, </a:t>
            </a:r>
            <a:r>
              <a:rPr lang="ko-KR" altLang="en-US" sz="1300" dirty="0"/>
              <a:t>저자</a:t>
            </a:r>
            <a:r>
              <a:rPr lang="en-US" altLang="ko-KR" sz="1300" dirty="0"/>
              <a:t>, </a:t>
            </a:r>
            <a:r>
              <a:rPr lang="ko-KR" altLang="en-US" sz="1300" dirty="0"/>
              <a:t>본문 내용</a:t>
            </a:r>
            <a:r>
              <a:rPr lang="en-US" altLang="ko-KR" sz="1300" dirty="0"/>
              <a:t>, </a:t>
            </a:r>
            <a:r>
              <a:rPr lang="ko-KR" altLang="en-US" sz="1300" dirty="0"/>
              <a:t>페이지 번호</a:t>
            </a:r>
            <a:r>
              <a:rPr lang="en-US" altLang="ko-KR" sz="1300" dirty="0"/>
              <a:t>, </a:t>
            </a:r>
            <a:r>
              <a:rPr lang="ko-KR" altLang="en-US" sz="1300" dirty="0"/>
              <a:t>각주를 정확하게 </a:t>
            </a:r>
            <a:r>
              <a:rPr lang="ko-KR" altLang="en-US" sz="1300" dirty="0" err="1"/>
              <a:t>읽어옴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3169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F3538A5-62CC-4111-8E5D-124F907D4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88" y="397543"/>
            <a:ext cx="4099761" cy="421690"/>
          </a:xfrm>
        </p:spPr>
        <p:txBody>
          <a:bodyPr>
            <a:normAutofit/>
          </a:bodyPr>
          <a:lstStyle/>
          <a:p>
            <a:r>
              <a:rPr lang="en-US" altLang="ko-KR" dirty="0"/>
              <a:t>Tika </a:t>
            </a:r>
            <a:r>
              <a:rPr lang="ko-KR" altLang="en-US" dirty="0"/>
              <a:t>실습</a:t>
            </a:r>
            <a:r>
              <a:rPr lang="en-US" altLang="ko-KR" dirty="0"/>
              <a:t>3 ( </a:t>
            </a:r>
            <a:r>
              <a:rPr lang="ko-KR" altLang="en-US" dirty="0" err="1"/>
              <a:t>개체명</a:t>
            </a:r>
            <a:r>
              <a:rPr lang="ko-KR" altLang="en-US" dirty="0"/>
              <a:t> 논문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501D781-D35D-4333-827E-D7C433DAECC2}"/>
              </a:ext>
            </a:extLst>
          </p:cNvPr>
          <p:cNvSpPr txBox="1">
            <a:spLocks/>
          </p:cNvSpPr>
          <p:nvPr/>
        </p:nvSpPr>
        <p:spPr>
          <a:xfrm>
            <a:off x="9306928" y="2207294"/>
            <a:ext cx="1636294" cy="497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문제점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B5CFB582-FC01-4987-B13B-9D9E218DABF1}"/>
              </a:ext>
            </a:extLst>
          </p:cNvPr>
          <p:cNvSpPr txBox="1">
            <a:spLocks/>
          </p:cNvSpPr>
          <p:nvPr/>
        </p:nvSpPr>
        <p:spPr>
          <a:xfrm>
            <a:off x="8058147" y="2833233"/>
            <a:ext cx="3952878" cy="3834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dirty="0"/>
              <a:t>1. Txt </a:t>
            </a:r>
            <a:r>
              <a:rPr lang="ko-KR" altLang="en-US" sz="1300" dirty="0"/>
              <a:t>변환 후 첫 줄부터 내용이 나올 때 까지 </a:t>
            </a:r>
            <a:r>
              <a:rPr lang="en-US" altLang="ko-KR" sz="1300" dirty="0"/>
              <a:t>58</a:t>
            </a:r>
            <a:r>
              <a:rPr lang="ko-KR" altLang="en-US" sz="1300" dirty="0"/>
              <a:t>줄 공백 문제</a:t>
            </a:r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2. </a:t>
            </a:r>
            <a:r>
              <a:rPr lang="ko-KR" altLang="en-US" sz="1300" dirty="0"/>
              <a:t>제목</a:t>
            </a:r>
            <a:r>
              <a:rPr lang="en-US" altLang="ko-KR" sz="1300" dirty="0"/>
              <a:t>, </a:t>
            </a:r>
            <a:r>
              <a:rPr lang="ko-KR" altLang="en-US" sz="1300" dirty="0"/>
              <a:t>저자</a:t>
            </a:r>
            <a:r>
              <a:rPr lang="en-US" altLang="ko-KR" sz="1300" dirty="0"/>
              <a:t>, abstract</a:t>
            </a:r>
            <a:r>
              <a:rPr lang="ko-KR" altLang="en-US" sz="1300" dirty="0"/>
              <a:t>가 </a:t>
            </a:r>
            <a:r>
              <a:rPr lang="en-US" altLang="ko-KR" sz="1300" dirty="0"/>
              <a:t>2 </a:t>
            </a:r>
            <a:r>
              <a:rPr lang="ko-KR" altLang="en-US" sz="1300" dirty="0"/>
              <a:t>페이지에서 나타남</a:t>
            </a:r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3. </a:t>
            </a:r>
            <a:r>
              <a:rPr lang="ko-KR" altLang="en-US" sz="1300" dirty="0"/>
              <a:t>특정 문자가 해당 문장 줄의 마지막에 출력</a:t>
            </a:r>
            <a:endParaRPr lang="en-US" altLang="ko-KR" sz="1300" dirty="0"/>
          </a:p>
          <a:p>
            <a:pPr algn="l"/>
            <a:r>
              <a:rPr lang="en-US" altLang="ko-KR" sz="1300" dirty="0"/>
              <a:t>Ex “B”, (LC)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4. </a:t>
            </a:r>
            <a:r>
              <a:rPr lang="ko-KR" altLang="en-US" sz="1300" dirty="0"/>
              <a:t>및</a:t>
            </a:r>
            <a:r>
              <a:rPr lang="en-US" altLang="ko-KR" sz="1300" dirty="0"/>
              <a:t>, </a:t>
            </a:r>
            <a:r>
              <a:rPr lang="ko-KR" altLang="en-US" sz="1300" dirty="0"/>
              <a:t>트위터 등 몇가지 단어에 대한 한글 오류</a:t>
            </a:r>
            <a:endParaRPr lang="en-US" altLang="ko-KR" sz="1300" dirty="0"/>
          </a:p>
          <a:p>
            <a:pPr algn="l"/>
            <a:r>
              <a:rPr lang="en-US" altLang="ko-KR" sz="1300" dirty="0"/>
              <a:t>EX</a:t>
            </a:r>
            <a:r>
              <a:rPr lang="ko-KR" altLang="en-US" sz="1300" dirty="0"/>
              <a:t> 및 </a:t>
            </a:r>
            <a:r>
              <a:rPr lang="en-US" altLang="ko-KR" sz="1300" dirty="0"/>
              <a:t>-&gt; </a:t>
            </a:r>
            <a:r>
              <a:rPr lang="ko-KR" altLang="en-US" sz="1300" dirty="0"/>
              <a:t>단어가 없어짐</a:t>
            </a:r>
            <a:r>
              <a:rPr lang="en-US" altLang="ko-KR" sz="1300" dirty="0"/>
              <a:t>,</a:t>
            </a:r>
            <a:r>
              <a:rPr lang="ko-KR" altLang="en-US" sz="1300" dirty="0"/>
              <a:t> 트위터 </a:t>
            </a:r>
            <a:r>
              <a:rPr lang="en-US" altLang="ko-KR" sz="1300" dirty="0"/>
              <a:t>-&gt; </a:t>
            </a:r>
            <a:r>
              <a:rPr lang="ko-KR" altLang="en-US" sz="1300" dirty="0" err="1"/>
              <a:t>트터</a:t>
            </a:r>
            <a:endParaRPr lang="en-US" altLang="ko-KR" sz="13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15A4146F-18D4-4515-9509-E3B16A173A56}"/>
              </a:ext>
            </a:extLst>
          </p:cNvPr>
          <p:cNvSpPr txBox="1">
            <a:spLocks/>
          </p:cNvSpPr>
          <p:nvPr/>
        </p:nvSpPr>
        <p:spPr>
          <a:xfrm>
            <a:off x="8221577" y="607094"/>
            <a:ext cx="2055897" cy="120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잘된점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컬럼 왼쪽 위</a:t>
            </a:r>
            <a:r>
              <a:rPr lang="en-US" altLang="ko-KR" dirty="0"/>
              <a:t>-&gt;</a:t>
            </a:r>
            <a:r>
              <a:rPr lang="ko-KR" altLang="en-US" dirty="0"/>
              <a:t>아래</a:t>
            </a:r>
            <a:endParaRPr lang="en-US" altLang="ko-KR" dirty="0"/>
          </a:p>
          <a:p>
            <a:r>
              <a:rPr lang="ko-KR" altLang="en-US" dirty="0"/>
              <a:t>오른쪽 위</a:t>
            </a:r>
            <a:r>
              <a:rPr lang="en-US" altLang="ko-KR" dirty="0"/>
              <a:t>-&gt;</a:t>
            </a:r>
            <a:r>
              <a:rPr lang="ko-KR" altLang="en-US" dirty="0"/>
              <a:t>아래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F4AA06-3FE9-47AF-BE71-4D54DF2ED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1" t="19836" r="4574" b="6035"/>
          <a:stretch/>
        </p:blipFill>
        <p:spPr>
          <a:xfrm>
            <a:off x="409074" y="1025443"/>
            <a:ext cx="3724776" cy="5642057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AFD954-1E89-4D71-A1AF-2FC532A37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45" r="44840" b="18356"/>
          <a:stretch/>
        </p:blipFill>
        <p:spPr>
          <a:xfrm>
            <a:off x="4333092" y="1039048"/>
            <a:ext cx="3525813" cy="5628451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45C147-7944-46B3-8117-3EF7A19C0B3B}"/>
              </a:ext>
            </a:extLst>
          </p:cNvPr>
          <p:cNvSpPr/>
          <p:nvPr/>
        </p:nvSpPr>
        <p:spPr>
          <a:xfrm flipV="1">
            <a:off x="529388" y="1510965"/>
            <a:ext cx="3299662" cy="3680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66F60C-595B-4659-9FC2-DF7982745D88}"/>
              </a:ext>
            </a:extLst>
          </p:cNvPr>
          <p:cNvSpPr/>
          <p:nvPr/>
        </p:nvSpPr>
        <p:spPr>
          <a:xfrm flipV="1">
            <a:off x="4254163" y="1895358"/>
            <a:ext cx="3604741" cy="311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07A7A5-6703-449A-9DE9-6ACEB4BE5BCB}"/>
              </a:ext>
            </a:extLst>
          </p:cNvPr>
          <p:cNvSpPr/>
          <p:nvPr/>
        </p:nvSpPr>
        <p:spPr>
          <a:xfrm flipV="1">
            <a:off x="4133850" y="4879190"/>
            <a:ext cx="3604741" cy="311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99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F3538A5-62CC-4111-8E5D-124F907D4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88" y="397543"/>
            <a:ext cx="4099761" cy="421690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Tika </a:t>
            </a:r>
            <a:r>
              <a:rPr lang="ko-KR" altLang="en-US" dirty="0"/>
              <a:t>실습</a:t>
            </a:r>
            <a:r>
              <a:rPr lang="en-US" altLang="ko-KR" dirty="0"/>
              <a:t>4 ( </a:t>
            </a:r>
            <a:r>
              <a:rPr lang="ko-KR" altLang="en-US" dirty="0" err="1"/>
              <a:t>워드임베딩</a:t>
            </a:r>
            <a:r>
              <a:rPr lang="ko-KR" altLang="en-US" dirty="0"/>
              <a:t> 논문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501D781-D35D-4333-827E-D7C433DAECC2}"/>
              </a:ext>
            </a:extLst>
          </p:cNvPr>
          <p:cNvSpPr txBox="1">
            <a:spLocks/>
          </p:cNvSpPr>
          <p:nvPr/>
        </p:nvSpPr>
        <p:spPr>
          <a:xfrm>
            <a:off x="9306928" y="2207294"/>
            <a:ext cx="1636294" cy="497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문제점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B5CFB582-FC01-4987-B13B-9D9E218DABF1}"/>
              </a:ext>
            </a:extLst>
          </p:cNvPr>
          <p:cNvSpPr txBox="1">
            <a:spLocks/>
          </p:cNvSpPr>
          <p:nvPr/>
        </p:nvSpPr>
        <p:spPr>
          <a:xfrm>
            <a:off x="8107775" y="2756180"/>
            <a:ext cx="3952878" cy="3834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300" dirty="0"/>
              <a:t>1. Txt </a:t>
            </a:r>
            <a:r>
              <a:rPr lang="ko-KR" altLang="en-US" sz="1300" dirty="0"/>
              <a:t>변환 후 첫 줄부터 내용이 나올 때 까지 </a:t>
            </a:r>
            <a:r>
              <a:rPr lang="en-US" altLang="ko-KR" sz="1300" dirty="0"/>
              <a:t>38</a:t>
            </a:r>
            <a:r>
              <a:rPr lang="ko-KR" altLang="en-US" sz="1300" dirty="0"/>
              <a:t>줄 공백 문제</a:t>
            </a:r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2. </a:t>
            </a:r>
            <a:r>
              <a:rPr lang="ko-KR" altLang="en-US" sz="1300" dirty="0"/>
              <a:t>제목</a:t>
            </a:r>
            <a:r>
              <a:rPr lang="en-US" altLang="ko-KR" sz="1300" dirty="0"/>
              <a:t>, </a:t>
            </a:r>
            <a:r>
              <a:rPr lang="ko-KR" altLang="en-US" sz="1300" dirty="0"/>
              <a:t>저자</a:t>
            </a:r>
            <a:r>
              <a:rPr lang="en-US" altLang="ko-KR" sz="1300" dirty="0"/>
              <a:t>, </a:t>
            </a:r>
            <a:r>
              <a:rPr lang="ko-KR" altLang="en-US" sz="1300" dirty="0"/>
              <a:t>요약</a:t>
            </a:r>
            <a:r>
              <a:rPr lang="en-US" altLang="ko-KR" sz="1300" dirty="0"/>
              <a:t>, abstract</a:t>
            </a:r>
            <a:r>
              <a:rPr lang="ko-KR" altLang="en-US" sz="1300" dirty="0"/>
              <a:t>가 </a:t>
            </a:r>
            <a:r>
              <a:rPr lang="ko-KR" altLang="en-US" sz="1300" dirty="0" err="1"/>
              <a:t>맨마지막</a:t>
            </a:r>
            <a:r>
              <a:rPr lang="en-US" altLang="ko-KR" sz="1300" dirty="0"/>
              <a:t> </a:t>
            </a:r>
            <a:r>
              <a:rPr lang="ko-KR" altLang="en-US" sz="1300" dirty="0"/>
              <a:t>페이지에서 나타남</a:t>
            </a:r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3. </a:t>
            </a:r>
            <a:r>
              <a:rPr lang="ko-KR" altLang="en-US" sz="1300" dirty="0"/>
              <a:t>각주의 순서가 뒤죽박죽으로 출력</a:t>
            </a:r>
            <a:endParaRPr lang="en-US" altLang="ko-KR" sz="1300" dirty="0"/>
          </a:p>
          <a:p>
            <a:pPr algn="l"/>
            <a:r>
              <a:rPr lang="en-US" altLang="ko-KR" sz="1300" dirty="0"/>
              <a:t>4. </a:t>
            </a:r>
            <a:r>
              <a:rPr lang="ko-KR" altLang="en-US" sz="1300" dirty="0"/>
              <a:t>특정 문자가 해당 문장 줄의 마지막에 출력</a:t>
            </a:r>
            <a:endParaRPr lang="en-US" altLang="ko-KR" sz="1300" dirty="0"/>
          </a:p>
          <a:p>
            <a:pPr algn="l"/>
            <a:r>
              <a:rPr lang="en-US" altLang="ko-KR" sz="1300" dirty="0"/>
              <a:t>Ex “B”, (LC)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5. </a:t>
            </a:r>
            <a:r>
              <a:rPr lang="ko-KR" altLang="en-US" sz="1300" dirty="0"/>
              <a:t>점</a:t>
            </a:r>
            <a:r>
              <a:rPr lang="en-US" altLang="ko-KR" sz="1300" dirty="0"/>
              <a:t>, </a:t>
            </a:r>
            <a:r>
              <a:rPr lang="ko-KR" altLang="en-US" sz="1300" dirty="0"/>
              <a:t>트위터 등 몇가지 단어에 대한 한글 오류</a:t>
            </a:r>
            <a:endParaRPr lang="en-US" altLang="ko-KR" sz="1300" dirty="0"/>
          </a:p>
          <a:p>
            <a:pPr algn="l"/>
            <a:r>
              <a:rPr lang="en-US" altLang="ko-KR" sz="1300" dirty="0"/>
              <a:t>EX</a:t>
            </a:r>
            <a:r>
              <a:rPr lang="ko-KR" altLang="en-US" sz="1300" dirty="0"/>
              <a:t> 논문점수 </a:t>
            </a:r>
            <a:r>
              <a:rPr lang="en-US" altLang="ko-KR" sz="1300" dirty="0"/>
              <a:t>-&gt; </a:t>
            </a:r>
            <a:r>
              <a:rPr lang="ko-KR" altLang="en-US" sz="1300" dirty="0"/>
              <a:t>논문 수</a:t>
            </a:r>
            <a:r>
              <a:rPr lang="en-US" altLang="ko-KR" sz="1300" dirty="0"/>
              <a:t>, </a:t>
            </a:r>
            <a:r>
              <a:rPr lang="ko-KR" altLang="en-US" sz="1300" dirty="0"/>
              <a:t>트위터 </a:t>
            </a:r>
            <a:r>
              <a:rPr lang="en-US" altLang="ko-KR" sz="1300" dirty="0"/>
              <a:t>-&gt; </a:t>
            </a:r>
            <a:r>
              <a:rPr lang="ko-KR" altLang="en-US" sz="1300" dirty="0" err="1"/>
              <a:t>트터</a:t>
            </a:r>
            <a:endParaRPr lang="en-US" altLang="ko-KR" sz="1300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15A4146F-18D4-4515-9509-E3B16A173A56}"/>
              </a:ext>
            </a:extLst>
          </p:cNvPr>
          <p:cNvSpPr txBox="1">
            <a:spLocks/>
          </p:cNvSpPr>
          <p:nvPr/>
        </p:nvSpPr>
        <p:spPr>
          <a:xfrm>
            <a:off x="8221577" y="607094"/>
            <a:ext cx="2055897" cy="120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잘된점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컬럼 왼쪽 위</a:t>
            </a:r>
            <a:r>
              <a:rPr lang="en-US" altLang="ko-KR" dirty="0"/>
              <a:t>-&gt;</a:t>
            </a:r>
            <a:r>
              <a:rPr lang="ko-KR" altLang="en-US" dirty="0"/>
              <a:t>아래</a:t>
            </a:r>
            <a:endParaRPr lang="en-US" altLang="ko-KR" dirty="0"/>
          </a:p>
          <a:p>
            <a:r>
              <a:rPr lang="ko-KR" altLang="en-US" dirty="0"/>
              <a:t>오른쪽 위</a:t>
            </a:r>
            <a:r>
              <a:rPr lang="en-US" altLang="ko-KR" dirty="0"/>
              <a:t>-&gt;</a:t>
            </a:r>
            <a:r>
              <a:rPr lang="ko-KR" altLang="en-US" dirty="0"/>
              <a:t>아래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AD290E-3904-4A8B-BB9A-8A9C5B4B4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4306" r="10848" b="2778"/>
          <a:stretch/>
        </p:blipFill>
        <p:spPr>
          <a:xfrm>
            <a:off x="280736" y="1058780"/>
            <a:ext cx="5117431" cy="560872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45C147-7944-46B3-8117-3EF7A19C0B3B}"/>
              </a:ext>
            </a:extLst>
          </p:cNvPr>
          <p:cNvSpPr/>
          <p:nvPr/>
        </p:nvSpPr>
        <p:spPr>
          <a:xfrm flipV="1">
            <a:off x="600962" y="993153"/>
            <a:ext cx="4340006" cy="3680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446A1-0BB2-4B31-8903-E7A761C46EC7}"/>
              </a:ext>
            </a:extLst>
          </p:cNvPr>
          <p:cNvSpPr txBox="1"/>
          <p:nvPr/>
        </p:nvSpPr>
        <p:spPr>
          <a:xfrm>
            <a:off x="1915289" y="5180710"/>
            <a:ext cx="4424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C0BFED-D2B7-460E-9B4E-A41160EE7FFC}"/>
              </a:ext>
            </a:extLst>
          </p:cNvPr>
          <p:cNvSpPr txBox="1"/>
          <p:nvPr/>
        </p:nvSpPr>
        <p:spPr>
          <a:xfrm>
            <a:off x="4090884" y="5241852"/>
            <a:ext cx="4424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6208A7-0AD4-4A2A-B917-71C33D8B1F7A}"/>
              </a:ext>
            </a:extLst>
          </p:cNvPr>
          <p:cNvSpPr txBox="1"/>
          <p:nvPr/>
        </p:nvSpPr>
        <p:spPr>
          <a:xfrm>
            <a:off x="180975" y="5804246"/>
            <a:ext cx="4424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832EA0-BA73-4C97-9C15-D75ADB3D1B2C}"/>
              </a:ext>
            </a:extLst>
          </p:cNvPr>
          <p:cNvSpPr txBox="1"/>
          <p:nvPr/>
        </p:nvSpPr>
        <p:spPr>
          <a:xfrm>
            <a:off x="2107786" y="6057439"/>
            <a:ext cx="4424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15E7A7-FBD4-43BB-B191-9CD2AE56BAF2}"/>
              </a:ext>
            </a:extLst>
          </p:cNvPr>
          <p:cNvSpPr txBox="1"/>
          <p:nvPr/>
        </p:nvSpPr>
        <p:spPr>
          <a:xfrm>
            <a:off x="3945650" y="5988912"/>
            <a:ext cx="4424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6B7144-929C-49D3-AE29-E3512AD64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7" r="29916" b="24457"/>
          <a:stretch/>
        </p:blipFill>
        <p:spPr>
          <a:xfrm>
            <a:off x="5162492" y="993153"/>
            <a:ext cx="2895655" cy="5531471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57294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Naver</a:t>
            </a:r>
            <a:r>
              <a:rPr lang="en-US" altLang="ko-KR" dirty="0"/>
              <a:t> NLP Challenge </a:t>
            </a:r>
            <a:r>
              <a:rPr lang="ko-KR" altLang="en-US" dirty="0"/>
              <a:t>랭킹 조사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및 실현 가능성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9" y="1720510"/>
            <a:ext cx="3298550" cy="376861"/>
          </a:xfrm>
          <a:prstGeom prst="rect">
            <a:avLst/>
          </a:prstGeom>
        </p:spPr>
      </p:pic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7281"/>
          <a:stretch/>
        </p:blipFill>
        <p:spPr>
          <a:xfrm>
            <a:off x="64529" y="2127193"/>
            <a:ext cx="895591" cy="43513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000" y="3120582"/>
            <a:ext cx="7376799" cy="6629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760" y="2154544"/>
            <a:ext cx="7384420" cy="96020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442141" y="3114747"/>
            <a:ext cx="1762576" cy="667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67771" y="2127193"/>
            <a:ext cx="1009529" cy="1589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내용 개체 틀 13"/>
          <p:cNvPicPr>
            <a:picLocks noChangeAspect="1"/>
          </p:cNvPicPr>
          <p:nvPr/>
        </p:nvPicPr>
        <p:blipFill rotWithShape="1">
          <a:blip r:embed="rId3"/>
          <a:srcRect l="52819"/>
          <a:stretch/>
        </p:blipFill>
        <p:spPr>
          <a:xfrm>
            <a:off x="950144" y="2127193"/>
            <a:ext cx="3322320" cy="4351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3828" y="2533876"/>
            <a:ext cx="1190051" cy="43391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83828" y="2460315"/>
            <a:ext cx="1173207" cy="5074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C20263-6E29-4DAB-AF27-A27598E53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20" y="3253724"/>
            <a:ext cx="895429" cy="3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9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445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2021-01-27 VIVA PRO.팀</vt:lpstr>
      <vt:lpstr>1. KoELECTRA 학습 실험 </vt:lpstr>
      <vt:lpstr>PowerPoint 프레젠테이션</vt:lpstr>
      <vt:lpstr>PowerPoint 프레젠테이션</vt:lpstr>
      <vt:lpstr>PowerPoint 프레젠테이션</vt:lpstr>
      <vt:lpstr>PowerPoint 프레젠테이션</vt:lpstr>
      <vt:lpstr>3. Naver NLP Challenge 랭킹 조사  및 실현 가능성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2021-01-27 VIVA PRO.팀</dc:title>
  <dc:creator>Windows 사용자</dc:creator>
  <cp:lastModifiedBy>신규표</cp:lastModifiedBy>
  <cp:revision>18</cp:revision>
  <dcterms:created xsi:type="dcterms:W3CDTF">2021-01-25T04:24:58Z</dcterms:created>
  <dcterms:modified xsi:type="dcterms:W3CDTF">2021-01-26T12:46:42Z</dcterms:modified>
</cp:coreProperties>
</file>