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1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61DB5-EA04-4E53-A1FC-3D4E247F5AA7}" v="68" dt="2020-08-02T10:56:02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Lorem ipsum dolor sit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amet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consectetuer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adipiscing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elit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Nunc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viverra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imperdiet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enim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Fusce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est.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Vivamus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a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tellus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Pellentesque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habitant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morbi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tristique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senectus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et </a:t>
          </a:r>
          <a:r>
            <a:rPr lang="en-US" altLang="ko-KR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netus</a:t>
          </a:r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Lorem ipsum dolor sit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amet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consectetuer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adipiscing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elit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Nunc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viverra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imperdiet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enim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Fusce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est.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Vivamus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a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tellus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Pellentesque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habitant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morbi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tristique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senectus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 et </a:t>
          </a:r>
          <a:r>
            <a:rPr lang="en-US" altLang="ko-KR" sz="1500" kern="1200" noProof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netus</a:t>
          </a:r>
          <a:r>
            <a:rPr lang="en-US" altLang="ko-KR" sz="15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아이콘 원 레이블 목록"/>
  <dgm:desc val="관련 시각적 개체를 동반한 비순차적이거나 그룹화된 정보를 표시하는 데 사용합니다. 짧은 텍스트 캡션이 있는 아이콘이나 작은 그림에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FA67C-2A98-4C99-8C7B-830CF88853D0}" type="datetime1">
              <a:rPr lang="ko-KR" altLang="en-US" smtClean="0">
                <a:latin typeface="+mj-lt"/>
              </a:rPr>
              <a:t>2020-08-02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B797-4720-4B67-BC56-66C14071EE6B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9337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lt"/>
              </a:defRPr>
            </a:lvl1pPr>
          </a:lstStyle>
          <a:p>
            <a:fld id="{A0729FCB-67EF-4951-96C2-9EF1E210D85F}" type="datetime1">
              <a:rPr lang="ko-KR" altLang="en-US" smtClean="0"/>
              <a:pPr/>
              <a:t>2020-08-02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lt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lt"/>
              </a:defRPr>
            </a:lvl1pPr>
          </a:lstStyle>
          <a:p>
            <a:fld id="{057B0B19-E7CF-4624-BEAB-FC39D2F49A0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200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B0B19-E7CF-4624-BEAB-FC39D2F49A09}" type="slidenum">
              <a:rPr lang="en-US" altLang="ko-KR" smtClean="0">
                <a:latin typeface="+mj-lt"/>
              </a:rPr>
              <a:t>1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94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B0B19-E7CF-4624-BEAB-FC39D2F49A09}" type="slidenum">
              <a:rPr lang="en-US" altLang="ko-KR" smtClean="0">
                <a:latin typeface="+mj-lt"/>
              </a:rPr>
              <a:t>2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433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6E095A3A-6ECD-4B4D-ABE8-A423D5208137}" type="datetime1">
              <a:rPr lang="ko-KR" altLang="en-US" smtClean="0"/>
              <a:t>2020-08-02</a:t>
            </a:fld>
            <a:endParaRPr lang="ko-KR" alt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D2FF79F-5EC0-4957-8FF3-11B298ECBDD9}" type="datetime1">
              <a:rPr lang="ko-KR" altLang="en-US" smtClean="0"/>
              <a:t>2020-08-02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2E53909D-2D00-4159-9CD9-2FF6D865B0A1}" type="datetime1">
              <a:rPr lang="ko-KR" altLang="en-US" smtClean="0"/>
              <a:t>2020-08-02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978766F-D819-4286-9144-66AB8B4A5664}" type="datetime1">
              <a:rPr lang="ko-KR" altLang="en-US" smtClean="0"/>
              <a:t>2020-08-02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72F90AC-0267-4260-9A02-94D3939921C7}" type="datetime1">
              <a:rPr lang="ko-KR" altLang="en-US" noProof="0" smtClean="0"/>
              <a:t>2020-08-02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300DC1-A946-4EA2-83D6-D20A5C1D3913}" type="datetime1">
              <a:rPr lang="ko-KR" altLang="en-US" noProof="0" smtClean="0"/>
              <a:t>2020-08-02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0338D47-CC57-484F-9814-DAE112BA725B}" type="datetime1">
              <a:rPr lang="ko-KR" altLang="en-US" noProof="0" smtClean="0"/>
              <a:t>2020-08-02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7C2F42-A841-4BAA-B92D-7FCB4A511D04}" type="datetime1">
              <a:rPr lang="ko-KR" altLang="en-US" noProof="0" smtClean="0"/>
              <a:t>2020-08-02</a:t>
            </a:fld>
            <a:endParaRPr lang="ko-KR" altLang="en-US" noProof="0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EFCEFF3-00C2-4F0A-82AA-BAB5C2BEF935}" type="datetime1">
              <a:rPr lang="ko-KR" altLang="en-US" noProof="0" smtClean="0"/>
              <a:t>2020-08-02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algn="l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77D5BA5F-45A0-4BE2-A64C-94B1DA2F3D34}" type="datetime1">
              <a:rPr lang="ko-KR" altLang="en-US" smtClean="0"/>
              <a:t>2020-08-02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ionbridge.ai/data-annotation-platfor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dj1018.tistory.com/entry/%EA%B8%B0%EC%88%A0-%EB%8D%B0%EC%9D%B4%ED%84%B0-%EB%9D%BC%EB%B2%A8%EB%A7%81-%ED%88%B4-for-Machine-Leraning" TargetMode="External"/><Relationship Id="rId2" Type="http://schemas.openxmlformats.org/officeDocument/2006/relationships/hyperlink" Target="https://www.trantorinc.com/blog/best-data-labeling-tools-201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esomeopensource.com/project/UniversalDataTool/universal-data-tool" TargetMode="External"/><Relationship Id="rId4" Type="http://schemas.openxmlformats.org/officeDocument/2006/relationships/hyperlink" Target="https://awesomeopensource.com/project/doccano/doccan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gtog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추상 이미지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737800"/>
            <a:ext cx="4775075" cy="1630907"/>
          </a:xfrm>
        </p:spPr>
        <p:txBody>
          <a:bodyPr rtlCol="0">
            <a:normAutofit/>
          </a:bodyPr>
          <a:lstStyle/>
          <a:p>
            <a:r>
              <a:rPr lang="ko-KR" altLang="en-US" sz="3200" dirty="0"/>
              <a:t>데이터 </a:t>
            </a:r>
            <a:r>
              <a:rPr lang="ko-KR" altLang="ko-KR" sz="3200" dirty="0" err="1"/>
              <a:t>라벨링</a:t>
            </a:r>
            <a:r>
              <a:rPr lang="ko-KR" altLang="ko-KR" sz="3200" dirty="0"/>
              <a:t> 관련 </a:t>
            </a:r>
            <a:r>
              <a:rPr lang="en-US" altLang="ko-KR" sz="3200" dirty="0"/>
              <a:t>Tool</a:t>
            </a:r>
            <a:endParaRPr lang="ko-KR" altLang="ko-KR" sz="32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254C020-1023-45BA-87EE-8999AF723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제목</a:t>
            </a:r>
            <a:r>
              <a:rPr lang="en-US" altLang="ko-KR" dirty="0">
                <a:latin typeface="+mj-ea"/>
                <a:ea typeface="+mj-ea"/>
              </a:rPr>
              <a:t> Lorem Ipsum </a:t>
            </a:r>
          </a:p>
        </p:txBody>
      </p:sp>
      <p:graphicFrame>
        <p:nvGraphicFramePr>
          <p:cNvPr id="5" name="내용 개체 틀 2" descr="SmartArt 그래픽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44559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4DF21-010F-40B2-BD24-A89556D2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Lionbridge AI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A5C9A-E2EE-4F5D-BF82-91D0FF01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Lionbridge AI offers an end-to-end </a:t>
            </a:r>
            <a:r>
              <a:rPr lang="en-US" altLang="ko-KR" dirty="0">
                <a:hlinkClick r:id="rId2"/>
              </a:rPr>
              <a:t>data labeling and annotation platform</a:t>
            </a:r>
            <a:r>
              <a:rPr lang="en-US" altLang="ko-KR" dirty="0"/>
              <a:t> for data scientists looking to train machine learning models.</a:t>
            </a:r>
          </a:p>
          <a:p>
            <a:r>
              <a:rPr lang="en-US" altLang="ko-KR" dirty="0"/>
              <a:t>This all-in-one platform allows you to build custom training datasets quickly and cost effectively while maintaining data quality. </a:t>
            </a:r>
          </a:p>
          <a:p>
            <a:r>
              <a:rPr lang="en-US" altLang="ko-KR" dirty="0"/>
              <a:t>Furthermore, the tool works for all major file types, with unique features to handle </a:t>
            </a:r>
            <a:r>
              <a:rPr lang="en-US" altLang="ko-KR" dirty="0">
                <a:solidFill>
                  <a:schemeClr val="accent5"/>
                </a:solidFill>
              </a:rPr>
              <a:t>text,</a:t>
            </a:r>
            <a:r>
              <a:rPr lang="en-US" altLang="ko-KR" dirty="0"/>
              <a:t> audio, image &amp; video data.</a:t>
            </a:r>
          </a:p>
          <a:p>
            <a:r>
              <a:rPr lang="en-US" altLang="ko-KR" dirty="0"/>
              <a:t>The platform gives you maximum control and flexibility to customize your task, workflow and quality checks.</a:t>
            </a:r>
          </a:p>
          <a:p>
            <a:r>
              <a:rPr lang="en-US" altLang="ko-KR" dirty="0"/>
              <a:t> Furthermore, you’re also given the option to invite your own annotators onto the platform, or hire from Lionbridge’s network of over 500,000 qualified contributors.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585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6F69F-5665-4490-8D4F-AB0DD8F3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Amazon Mechanical Turk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BA7A3-713C-49E1-857C-14FB231E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a requester on Amazon Mechanical Turk, you can design, publish, and coordinate a wide range of human intelligence tasks (known as HITs), such as text classification, transcriptions, or surveys. 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MTurk</a:t>
            </a:r>
            <a:r>
              <a:rPr lang="en-US" altLang="ko-KR" dirty="0"/>
              <a:t> platform provides useful tools to describe your task, specify consensus rules, and define the amount you’re willing to spend for each item.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가장 싼 </a:t>
            </a:r>
            <a:r>
              <a:rPr lang="en-US" altLang="ko-KR" dirty="0"/>
              <a:t>labeling tool </a:t>
            </a:r>
            <a:r>
              <a:rPr lang="ko-KR" altLang="en-US" dirty="0"/>
              <a:t>중 하나이기 때문에</a:t>
            </a:r>
            <a:r>
              <a:rPr lang="en-US" altLang="ko-KR" dirty="0"/>
              <a:t>, </a:t>
            </a:r>
            <a:r>
              <a:rPr lang="ko-KR" altLang="en-US" dirty="0"/>
              <a:t>양과 질 모두에서 단점이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양 </a:t>
            </a:r>
            <a:r>
              <a:rPr lang="en-US" altLang="ko-KR" dirty="0"/>
              <a:t>: </a:t>
            </a:r>
            <a:r>
              <a:rPr lang="ko-KR" altLang="en-US" dirty="0"/>
              <a:t>데이터가 많은 프로젝트는 관리하기가 힘들다</a:t>
            </a:r>
            <a:endParaRPr lang="en-US" altLang="ko-KR" dirty="0"/>
          </a:p>
          <a:p>
            <a:r>
              <a:rPr lang="ko-KR" altLang="en-US" dirty="0"/>
              <a:t>질 </a:t>
            </a:r>
            <a:r>
              <a:rPr lang="en-US" altLang="ko-KR" dirty="0"/>
              <a:t>: offers very little in the way of quality assurance, worker testing, or detailed reporting. </a:t>
            </a:r>
          </a:p>
        </p:txBody>
      </p:sp>
    </p:spTree>
    <p:extLst>
      <p:ext uri="{BB962C8B-B14F-4D97-AF65-F5344CB8AC3E}">
        <p14:creationId xmlns:p14="http://schemas.microsoft.com/office/powerpoint/2010/main" val="311529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D1DAF-B73B-4402-B79D-11DDD960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 Data Labeling Tools 2019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A0911-6546-4CC4-A1C2-FCEEF17E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https://www.trantorinc.com/blog/best-data-labeling-tools-2019/</a:t>
            </a:r>
            <a:endParaRPr lang="en-US" altLang="ko-KR" dirty="0"/>
          </a:p>
          <a:p>
            <a:r>
              <a:rPr lang="en-US" altLang="ko-KR" dirty="0"/>
              <a:t>RASA NLU, Stanford Core NLP, Bella, </a:t>
            </a:r>
            <a:r>
              <a:rPr lang="en-US" altLang="ko-KR" dirty="0" err="1"/>
              <a:t>Tagtog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https://kdj1018.tistory.com/entry/%EA%B8%B0%EC%88%A0-%EB%8D%B0%EC%9D%B4%ED%84%B0-%EB%9D%BC%EB%B2%A8%EB%A7%81-%ED%88%B4-for-Machine-Leraning</a:t>
            </a:r>
            <a:endParaRPr lang="en-US" altLang="ko-KR" dirty="0"/>
          </a:p>
          <a:p>
            <a:r>
              <a:rPr lang="en-US" altLang="ko-KR" dirty="0"/>
              <a:t>2020.6.10 ‘Text’ </a:t>
            </a:r>
            <a:r>
              <a:rPr lang="ko-KR" altLang="en-US" dirty="0"/>
              <a:t>항목 </a:t>
            </a:r>
            <a:r>
              <a:rPr lang="en-US" altLang="ko-KR" dirty="0"/>
              <a:t>: YEDDA, </a:t>
            </a:r>
            <a:r>
              <a:rPr lang="en-US" altLang="ko-KR" dirty="0" err="1"/>
              <a:t>TagEditor</a:t>
            </a:r>
            <a:r>
              <a:rPr lang="en-US" altLang="ko-KR" dirty="0"/>
              <a:t>, ML-Annotate, SMART</a:t>
            </a:r>
          </a:p>
          <a:p>
            <a:endParaRPr lang="en-US" altLang="ko-KR" dirty="0"/>
          </a:p>
          <a:p>
            <a:r>
              <a:rPr lang="en-US" altLang="ko-KR" u="sng" dirty="0" err="1">
                <a:hlinkClick r:id="rId4"/>
              </a:rPr>
              <a:t>Doccano</a:t>
            </a:r>
            <a:r>
              <a:rPr lang="en-US" altLang="ko-KR" u="sng" dirty="0">
                <a:hlinkClick r:id="rId4"/>
              </a:rPr>
              <a:t> </a:t>
            </a:r>
            <a:r>
              <a:rPr lang="en-US" altLang="ko-KR" u="sng" dirty="0"/>
              <a:t>, </a:t>
            </a:r>
            <a:r>
              <a:rPr lang="en-US" altLang="ko-KR" u="sng" dirty="0">
                <a:hlinkClick r:id="rId5"/>
              </a:rPr>
              <a:t>Universal Data Tool</a:t>
            </a:r>
            <a:r>
              <a:rPr lang="en-US" altLang="ko-KR" u="sng" dirty="0"/>
              <a:t> </a:t>
            </a:r>
            <a:r>
              <a:rPr lang="ko-KR" altLang="en-US" u="sng" dirty="0"/>
              <a:t>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86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60BE4-F761-4B87-B23D-775AA48E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TagTog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1CE8A-CFAE-45B1-8CCA-A3282403A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hlinkClick r:id="rId2"/>
              </a:rPr>
              <a:t>TagTog</a:t>
            </a:r>
            <a:endParaRPr lang="en-US" altLang="ko-KR" dirty="0"/>
          </a:p>
          <a:p>
            <a:r>
              <a:rPr lang="en-US" altLang="ko-KR" dirty="0"/>
              <a:t>Based in Poland, </a:t>
            </a:r>
            <a:r>
              <a:rPr lang="en-US" altLang="ko-KR" dirty="0" err="1"/>
              <a:t>Tagtog</a:t>
            </a:r>
            <a:r>
              <a:rPr lang="en-US" altLang="ko-KR" dirty="0"/>
              <a:t> is a text labeling tool that can be used to annotate data both automatically or manually. Aside from the </a:t>
            </a:r>
            <a:r>
              <a:rPr lang="en-US" altLang="ko-KR" dirty="0" err="1"/>
              <a:t>TagTog</a:t>
            </a:r>
            <a:r>
              <a:rPr lang="en-US" altLang="ko-KR" dirty="0"/>
              <a:t> tool itself, the company also has a network of expert workers from various fields that can annotate specialized texts.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31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{CFF8DC1C-2400-45EF-B63F-99635488F826}tf78438558_wac</Template>
  <TotalTime>0</TotalTime>
  <Words>421</Words>
  <Application>Microsoft Office PowerPoint</Application>
  <PresentationFormat>와이드스크린</PresentationFormat>
  <Paragraphs>30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Garamond</vt:lpstr>
      <vt:lpstr>SavonVTI</vt:lpstr>
      <vt:lpstr>데이터 라벨링 관련 Tool</vt:lpstr>
      <vt:lpstr>제목 Lorem Ipsum </vt:lpstr>
      <vt:lpstr>Lionbridge AI </vt:lpstr>
      <vt:lpstr>Amazon Mechanical Turk </vt:lpstr>
      <vt:lpstr>Top Data Labeling Tools 2019 </vt:lpstr>
      <vt:lpstr>TagTog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2020-08-02T10:27:30Z</dcterms:created>
  <dcterms:modified xsi:type="dcterms:W3CDTF">2020-08-02T10:56:59Z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