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444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708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4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B656-AC55-4803-B905-658941D9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산학연계</a:t>
            </a:r>
            <a:r>
              <a:rPr lang="en-US" altLang="ko-KR" dirty="0">
                <a:solidFill>
                  <a:srgbClr val="002060"/>
                </a:solidFill>
              </a:rPr>
              <a:t>SW</a:t>
            </a:r>
            <a:r>
              <a:rPr lang="ko-KR" altLang="en-US" dirty="0">
                <a:solidFill>
                  <a:srgbClr val="002060"/>
                </a:solidFill>
              </a:rPr>
              <a:t>프로젝트 </a:t>
            </a:r>
            <a:r>
              <a:rPr lang="en-US" altLang="ko-KR" dirty="0">
                <a:solidFill>
                  <a:srgbClr val="002060"/>
                </a:solidFill>
              </a:rPr>
              <a:t>8</a:t>
            </a:r>
            <a:r>
              <a:rPr lang="ko-KR" altLang="en-US" dirty="0">
                <a:solidFill>
                  <a:srgbClr val="002060"/>
                </a:solidFill>
              </a:rPr>
              <a:t>월 </a:t>
            </a:r>
            <a:r>
              <a:rPr lang="en-US" altLang="ko-KR" dirty="0">
                <a:solidFill>
                  <a:srgbClr val="002060"/>
                </a:solidFill>
              </a:rPr>
              <a:t>26</a:t>
            </a:r>
            <a:r>
              <a:rPr lang="ko-KR" altLang="en-US" dirty="0">
                <a:solidFill>
                  <a:srgbClr val="002060"/>
                </a:solidFill>
              </a:rPr>
              <a:t>일 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3F837-7EBB-4701-84C5-8991C896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발표자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이원재</a:t>
            </a:r>
          </a:p>
        </p:txBody>
      </p:sp>
    </p:spTree>
    <p:extLst>
      <p:ext uri="{BB962C8B-B14F-4D97-AF65-F5344CB8AC3E}">
        <p14:creationId xmlns:p14="http://schemas.microsoft.com/office/powerpoint/2010/main" val="3166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AA4B8C-BF56-44F3-826F-2F830919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002060"/>
                </a:solidFill>
              </a:rPr>
              <a:t>KoNLPy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형태소 분석기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가지</a:t>
            </a: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띄어쓰기가 포함된 문장을 형태소로 나누어                 태그를 붙이는 방법</a:t>
            </a: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형태소 단위가 아닌 문장 단위로 학습이 가능할까</a:t>
            </a:r>
            <a:r>
              <a:rPr lang="en-US" altLang="ko-KR" dirty="0">
                <a:solidFill>
                  <a:srgbClr val="002060"/>
                </a:solidFill>
              </a:rPr>
              <a:t>?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EE4D06-FF9A-40B1-B3FD-542FBC24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>
                <a:solidFill>
                  <a:srgbClr val="002060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5335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0C95D4-4F89-4FED-B581-0BCD55FC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로딩 시간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F15F43-2AEA-4F2A-B40C-5CFD32CC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1. </a:t>
            </a:r>
            <a:r>
              <a:rPr lang="en-US" altLang="ko-KR" sz="4800" dirty="0" err="1">
                <a:solidFill>
                  <a:srgbClr val="002060"/>
                </a:solidFill>
              </a:rPr>
              <a:t>KoNLPy</a:t>
            </a:r>
            <a:r>
              <a:rPr lang="en-US" altLang="ko-KR" sz="4800" dirty="0">
                <a:solidFill>
                  <a:srgbClr val="002060"/>
                </a:solidFill>
              </a:rPr>
              <a:t> </a:t>
            </a:r>
            <a:r>
              <a:rPr lang="ko-KR" altLang="en-US" sz="4800" dirty="0">
                <a:solidFill>
                  <a:srgbClr val="002060"/>
                </a:solidFill>
              </a:rPr>
              <a:t>형태소 분석기 </a:t>
            </a:r>
            <a:r>
              <a:rPr lang="en-US" altLang="ko-KR" sz="4800" dirty="0">
                <a:solidFill>
                  <a:srgbClr val="002060"/>
                </a:solidFill>
              </a:rPr>
              <a:t>5</a:t>
            </a:r>
            <a:r>
              <a:rPr lang="ko-KR" altLang="en-US" sz="4800" dirty="0">
                <a:solidFill>
                  <a:srgbClr val="002060"/>
                </a:solidFill>
              </a:rPr>
              <a:t>가지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1AAC907-8CC5-4D95-974B-7B02685B0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17236"/>
              </p:ext>
            </p:extLst>
          </p:nvPr>
        </p:nvGraphicFramePr>
        <p:xfrm>
          <a:off x="1198281" y="2611218"/>
          <a:ext cx="9908990" cy="371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495">
                  <a:extLst>
                    <a:ext uri="{9D8B030D-6E8A-4147-A177-3AD203B41FA5}">
                      <a16:colId xmlns:a16="http://schemas.microsoft.com/office/drawing/2014/main" val="783367842"/>
                    </a:ext>
                  </a:extLst>
                </a:gridCol>
                <a:gridCol w="4954495">
                  <a:extLst>
                    <a:ext uri="{9D8B030D-6E8A-4147-A177-3AD203B41FA5}">
                      <a16:colId xmlns:a16="http://schemas.microsoft.com/office/drawing/2014/main" val="1646788639"/>
                    </a:ext>
                  </a:extLst>
                </a:gridCol>
              </a:tblGrid>
              <a:tr h="619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rgbClr val="002060"/>
                          </a:solidFill>
                        </a:rPr>
                        <a:t>분석기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rgbClr val="002060"/>
                          </a:solidFill>
                        </a:rPr>
                        <a:t>로딩 시간 </a:t>
                      </a:r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3200" dirty="0">
                          <a:solidFill>
                            <a:srgbClr val="002060"/>
                          </a:solidFill>
                        </a:rPr>
                        <a:t>초</a:t>
                      </a:r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34752"/>
                  </a:ext>
                </a:extLst>
              </a:tr>
              <a:tr h="6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solidFill>
                            <a:srgbClr val="002060"/>
                          </a:solidFill>
                        </a:rPr>
                        <a:t>Hannanum</a:t>
                      </a:r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ko-KR" altLang="en-US" sz="3200" dirty="0" err="1">
                          <a:solidFill>
                            <a:srgbClr val="002060"/>
                          </a:solidFill>
                        </a:rPr>
                        <a:t>한나눔</a:t>
                      </a:r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0.0001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33663"/>
                  </a:ext>
                </a:extLst>
              </a:tr>
              <a:tr h="6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solidFill>
                            <a:srgbClr val="002060"/>
                          </a:solidFill>
                        </a:rPr>
                        <a:t>Kkma</a:t>
                      </a:r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ko-KR" altLang="en-US" sz="3200" dirty="0" err="1">
                          <a:solidFill>
                            <a:srgbClr val="002060"/>
                          </a:solidFill>
                        </a:rPr>
                        <a:t>꼬꼬마</a:t>
                      </a:r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0.0002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32879"/>
                  </a:ext>
                </a:extLst>
              </a:tr>
              <a:tr h="6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solidFill>
                            <a:srgbClr val="002060"/>
                          </a:solidFill>
                        </a:rPr>
                        <a:t>Komoran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0.9542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7789"/>
                  </a:ext>
                </a:extLst>
              </a:tr>
              <a:tr h="6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solidFill>
                            <a:srgbClr val="002060"/>
                          </a:solidFill>
                        </a:rPr>
                        <a:t>Mecab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0.0004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5223"/>
                  </a:ext>
                </a:extLst>
              </a:tr>
              <a:tr h="6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OKT (Open Korean Text)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0.0001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9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3887E43-412E-4E81-A726-4111D90E9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t="10730" r="9336" b="7074"/>
          <a:stretch/>
        </p:blipFill>
        <p:spPr bwMode="auto">
          <a:xfrm>
            <a:off x="89650" y="1999129"/>
            <a:ext cx="5925671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5463F8E-E9C3-4CA4-A197-3BE59A0A4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t="11256" r="9458" b="7068"/>
          <a:stretch/>
        </p:blipFill>
        <p:spPr bwMode="auto">
          <a:xfrm>
            <a:off x="6176679" y="1999128"/>
            <a:ext cx="5925671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BE79F7B-9425-4920-9325-CA6FF991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967649"/>
            <a:ext cx="3836894" cy="61910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형태소 분석 시간</a:t>
            </a:r>
          </a:p>
        </p:txBody>
      </p:sp>
    </p:spTree>
    <p:extLst>
      <p:ext uri="{BB962C8B-B14F-4D97-AF65-F5344CB8AC3E}">
        <p14:creationId xmlns:p14="http://schemas.microsoft.com/office/powerpoint/2010/main" val="110207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DC409C-E21D-4F6F-97E5-7BAE999F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04" y="1506070"/>
            <a:ext cx="8202191" cy="5351930"/>
          </a:xfrm>
          <a:prstGeom prst="rect">
            <a:avLst/>
          </a:prstGeom>
          <a:noFill/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4EAE54-5792-4CCF-AFF7-AB44D120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0607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4800" dirty="0">
                <a:solidFill>
                  <a:srgbClr val="002060"/>
                </a:solidFill>
              </a:rPr>
              <a:t>2. </a:t>
            </a:r>
            <a:r>
              <a:rPr lang="ko-KR" altLang="en-US" sz="4800" dirty="0">
                <a:solidFill>
                  <a:srgbClr val="002060"/>
                </a:solidFill>
              </a:rPr>
              <a:t>띄어쓰기가 포함된 문장을 형태소로 나누어 태그를 붙이는 방법</a:t>
            </a:r>
          </a:p>
        </p:txBody>
      </p:sp>
    </p:spTree>
    <p:extLst>
      <p:ext uri="{BB962C8B-B14F-4D97-AF65-F5344CB8AC3E}">
        <p14:creationId xmlns:p14="http://schemas.microsoft.com/office/powerpoint/2010/main" val="171528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2ABCF2-FC05-4B07-89ED-1898058C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5486"/>
            <a:ext cx="10972800" cy="452628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금석객잔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여러분, 감사드립니다 . ORG-B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endParaRPr lang="en-US" altLang="ko-KR" sz="2800" dirty="0">
              <a:solidFill>
                <a:srgbClr val="002060"/>
              </a:solidFill>
              <a:latin typeface="Arial Unicode MS"/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이기범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한두 쪽을 먹고 10분 후쯤 화제인을 먹는 것이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좋다고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  <a:latin typeface="Arial Unicode MS"/>
              </a:rPr>
              <a:t>    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한다 . PER-B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TIM-B TIM-I CVL-B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Unicode MS"/>
            </a:endParaRPr>
          </a:p>
          <a:p>
            <a:endParaRPr lang="en-US" altLang="ko-KR" sz="2800" dirty="0">
              <a:solidFill>
                <a:srgbClr val="002060"/>
              </a:solidFill>
              <a:latin typeface="Arial Unicode MS"/>
            </a:endParaRPr>
          </a:p>
          <a:p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7-8위 결정전에서 김중배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무스파타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(샌안토니오)가 참은 법국을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  <a:latin typeface="Arial Unicode MS"/>
              </a:rPr>
              <a:t>   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누르고 유럽축구선수권대회 출격권을 점유했다 . EVT-B EVT-I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  <a:latin typeface="Arial Unicode MS"/>
              </a:rPr>
              <a:t>   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PER-B PER-I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LOC-B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EVT-B CVL-B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O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15AC01FB-6EF7-47A2-8840-D4F14130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497106"/>
          </a:xfrm>
        </p:spPr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3. </a:t>
            </a:r>
            <a:r>
              <a:rPr lang="ko-KR" altLang="en-US" sz="4800" dirty="0">
                <a:solidFill>
                  <a:srgbClr val="002060"/>
                </a:solidFill>
              </a:rPr>
              <a:t>형태소 단위가 아닌 문장 단위로 학습이 가능할까</a:t>
            </a:r>
            <a:r>
              <a:rPr lang="en-US" altLang="ko-KR" sz="4800" dirty="0">
                <a:solidFill>
                  <a:srgbClr val="002060"/>
                </a:solidFill>
              </a:rPr>
              <a:t>?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74D870-FF4B-44F6-AC00-15F7988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ko-KR" altLang="en-US" sz="6000" dirty="0">
                <a:solidFill>
                  <a:schemeClr val="accent5"/>
                </a:solidFill>
              </a:rPr>
              <a:t>감사합니다 </a:t>
            </a:r>
            <a:r>
              <a:rPr lang="en-US" altLang="ko-KR" sz="6000" dirty="0">
                <a:solidFill>
                  <a:schemeClr val="accent5"/>
                </a:solidFill>
              </a:rPr>
              <a:t>!</a:t>
            </a:r>
            <a:endParaRPr lang="ko-KR" alt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013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163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Tahoma</vt:lpstr>
      <vt:lpstr>Wingdings</vt:lpstr>
      <vt:lpstr>New_Natural01</vt:lpstr>
      <vt:lpstr>산학연계SW프로젝트 8월 26일 미팅</vt:lpstr>
      <vt:lpstr>목차</vt:lpstr>
      <vt:lpstr>1. KoNLPy 형태소 분석기 5가지</vt:lpstr>
      <vt:lpstr>PowerPoint 프레젠테이션</vt:lpstr>
      <vt:lpstr>2. 띄어쓰기가 포함된 문장을 형태소로 나누어 태그를 붙이는 방법</vt:lpstr>
      <vt:lpstr>3. 형태소 단위가 아닌 문장 단위로 학습이 가능할까?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산학연계SW프로젝트 8월 26일 미팅</dc:title>
  <dc:creator>이원재</dc:creator>
  <cp:lastModifiedBy>이원재</cp:lastModifiedBy>
  <cp:revision>15</cp:revision>
  <dcterms:created xsi:type="dcterms:W3CDTF">2020-08-23T00:55:33Z</dcterms:created>
  <dcterms:modified xsi:type="dcterms:W3CDTF">2020-08-23T02:22:16Z</dcterms:modified>
</cp:coreProperties>
</file>