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FC563-B8DF-44C1-BA8D-B39114EAD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VIVA PRO (2020.02.10)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9EA87-0453-41AA-971F-B758DAD8C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algn="r"/>
            <a:r>
              <a:rPr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교수님</a:t>
            </a:r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algn="r"/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이지훈 조교님</a:t>
            </a:r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algn="r"/>
            <a:endParaRPr lang="ko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1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BAD4-8F04-4C11-A1BB-EBA8E53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86150"/>
            <a:ext cx="11958917" cy="117787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1. Hyperparameter </a:t>
            </a:r>
            <a:r>
              <a:rPr lang="ko-KR" altLang="en-US" dirty="0"/>
              <a:t>수정 및 </a:t>
            </a:r>
            <a:r>
              <a:rPr lang="en-US" altLang="ko-KR" dirty="0"/>
              <a:t>F1 score </a:t>
            </a:r>
            <a:r>
              <a:rPr lang="ko-KR" altLang="en-US" dirty="0"/>
              <a:t>확인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8433B-F718-45BE-995D-5DAA1939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3" y="1479442"/>
            <a:ext cx="3839716" cy="40389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4C53E73-9F67-4D09-A782-27D1E619DBF3}"/>
              </a:ext>
            </a:extLst>
          </p:cNvPr>
          <p:cNvSpPr/>
          <p:nvPr/>
        </p:nvSpPr>
        <p:spPr>
          <a:xfrm>
            <a:off x="336573" y="1465418"/>
            <a:ext cx="2188757" cy="230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847DB-BCBC-466C-BD7A-E6611652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53" y="1465418"/>
            <a:ext cx="3839717" cy="402370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5F2AB8-4E57-4C57-A5AD-5DA5E0F81734}"/>
              </a:ext>
            </a:extLst>
          </p:cNvPr>
          <p:cNvSpPr/>
          <p:nvPr/>
        </p:nvSpPr>
        <p:spPr>
          <a:xfrm>
            <a:off x="4406753" y="1465418"/>
            <a:ext cx="2188757" cy="230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44DF758-8D20-4ED1-AD0B-FF8E697D1673}"/>
              </a:ext>
            </a:extLst>
          </p:cNvPr>
          <p:cNvSpPr/>
          <p:nvPr/>
        </p:nvSpPr>
        <p:spPr>
          <a:xfrm>
            <a:off x="3362493" y="4943724"/>
            <a:ext cx="949463" cy="545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D415D2-8AB3-45FF-845C-1478F24FC6B1}"/>
              </a:ext>
            </a:extLst>
          </p:cNvPr>
          <p:cNvSpPr/>
          <p:nvPr/>
        </p:nvSpPr>
        <p:spPr>
          <a:xfrm>
            <a:off x="7391804" y="4847179"/>
            <a:ext cx="949463" cy="545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BA2E8A-46E0-4E7C-8C0B-7DD887B6A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933" y="1461435"/>
            <a:ext cx="3494888" cy="405695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BA5EBD4-E116-4030-8882-9304E8F95F36}"/>
              </a:ext>
            </a:extLst>
          </p:cNvPr>
          <p:cNvSpPr/>
          <p:nvPr/>
        </p:nvSpPr>
        <p:spPr>
          <a:xfrm>
            <a:off x="8581748" y="1427457"/>
            <a:ext cx="1642629" cy="267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F58CB-5D76-4415-A4BC-D66D1DBC437A}"/>
              </a:ext>
            </a:extLst>
          </p:cNvPr>
          <p:cNvSpPr/>
          <p:nvPr/>
        </p:nvSpPr>
        <p:spPr>
          <a:xfrm>
            <a:off x="11404981" y="4988572"/>
            <a:ext cx="670477" cy="52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5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93FA-BEE4-4879-8955-05C0036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" y="130974"/>
            <a:ext cx="12021671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1. Hyperparameter </a:t>
            </a:r>
            <a:r>
              <a:rPr lang="ko-KR" altLang="en-US" dirty="0"/>
              <a:t>수정 및 </a:t>
            </a:r>
            <a:r>
              <a:rPr lang="en-US" altLang="ko-KR" dirty="0"/>
              <a:t>F1 score </a:t>
            </a:r>
            <a:r>
              <a:rPr lang="ko-KR" altLang="en-US" dirty="0"/>
              <a:t>확인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DFB731-518E-4ACB-B5D1-B4C1C9B705C8}"/>
              </a:ext>
            </a:extLst>
          </p:cNvPr>
          <p:cNvSpPr txBox="1">
            <a:spLocks/>
          </p:cNvSpPr>
          <p:nvPr/>
        </p:nvSpPr>
        <p:spPr>
          <a:xfrm>
            <a:off x="6997278" y="1431440"/>
            <a:ext cx="4860285" cy="2414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같은 말뭉치에 대해서 실험을 진행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Epoch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20,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30, 35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설정하여 실험을 진행한 경우의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F1 score (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35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했을 때는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보다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F1-score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낮아져서 그 이상은 실험을 진행하지 않음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530472-A8B3-4752-81D1-D2E63B90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07801"/>
              </p:ext>
            </p:extLst>
          </p:nvPr>
        </p:nvGraphicFramePr>
        <p:xfrm>
          <a:off x="85164" y="4312692"/>
          <a:ext cx="6777320" cy="17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60">
                  <a:extLst>
                    <a:ext uri="{9D8B030D-6E8A-4147-A177-3AD203B41FA5}">
                      <a16:colId xmlns:a16="http://schemas.microsoft.com/office/drawing/2014/main" val="1064374509"/>
                    </a:ext>
                  </a:extLst>
                </a:gridCol>
                <a:gridCol w="3388660">
                  <a:extLst>
                    <a:ext uri="{9D8B030D-6E8A-4147-A177-3AD203B41FA5}">
                      <a16:colId xmlns:a16="http://schemas.microsoft.com/office/drawing/2014/main" val="263486140"/>
                    </a:ext>
                  </a:extLst>
                </a:gridCol>
              </a:tblGrid>
              <a:tr h="4460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F1 -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72417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train_batch_size</a:t>
                      </a:r>
                      <a:r>
                        <a:rPr lang="en-US" altLang="ko-KR" dirty="0"/>
                        <a:t> = 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0.6371832716684254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90691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eval_batch_size</a:t>
                      </a:r>
                      <a:r>
                        <a:rPr lang="en-US" altLang="ko-KR" dirty="0"/>
                        <a:t> = 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0.8763767652301084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51852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eval_batch_size</a:t>
                      </a:r>
                      <a:r>
                        <a:rPr lang="en-US" altLang="ko-KR" dirty="0"/>
                        <a:t> = 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0.8326542456080959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09592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AA2004A9-6F35-40B0-8D7F-BEBC1F0F8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617"/>
              </p:ext>
            </p:extLst>
          </p:nvPr>
        </p:nvGraphicFramePr>
        <p:xfrm>
          <a:off x="85164" y="1834852"/>
          <a:ext cx="6777320" cy="17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60">
                  <a:extLst>
                    <a:ext uri="{9D8B030D-6E8A-4147-A177-3AD203B41FA5}">
                      <a16:colId xmlns:a16="http://schemas.microsoft.com/office/drawing/2014/main" val="1064374509"/>
                    </a:ext>
                  </a:extLst>
                </a:gridCol>
                <a:gridCol w="3388660">
                  <a:extLst>
                    <a:ext uri="{9D8B030D-6E8A-4147-A177-3AD203B41FA5}">
                      <a16:colId xmlns:a16="http://schemas.microsoft.com/office/drawing/2014/main" val="263486140"/>
                    </a:ext>
                  </a:extLst>
                </a:gridCol>
              </a:tblGrid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F1 -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72417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 (</a:t>
                      </a:r>
                      <a:r>
                        <a:rPr lang="ko-KR" altLang="en-US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기본 설정</a:t>
                      </a:r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0.8763767652301084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90691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30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0.9119033927544565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51852"/>
                  </a:ext>
                </a:extLst>
              </a:tr>
              <a:tr h="44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0.9112619348901414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09592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730D116-353F-4C87-BF4A-F9CD459AE875}"/>
              </a:ext>
            </a:extLst>
          </p:cNvPr>
          <p:cNvSpPr txBox="1">
            <a:spLocks/>
          </p:cNvSpPr>
          <p:nvPr/>
        </p:nvSpPr>
        <p:spPr>
          <a:xfrm>
            <a:off x="6997279" y="4312692"/>
            <a:ext cx="4860285" cy="2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Epoch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이외의 다른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hyper parameter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들도 수정하여 실험을 진행함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hyper parameter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들도 수정하여 최적의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F1 score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나오는 조건을 찾을 계획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8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6EDE-EBF7-41F1-AC46-584F288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2010"/>
            <a:ext cx="7729728" cy="118872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태깅</a:t>
            </a:r>
            <a:r>
              <a:rPr lang="ko-KR" altLang="en-US" dirty="0"/>
              <a:t> 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BC215-510F-4ED6-9681-441AB848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418" y="2127056"/>
            <a:ext cx="3067006" cy="3427583"/>
          </a:xfrm>
        </p:spPr>
        <p:txBody>
          <a:bodyPr/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각 태그들의 개수를 비교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PT,  TR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매우 부족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현재 적게 확보된 태그들을 위주로 개수를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늘리고 있음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5D0C9B-4E9D-44C4-9FD6-4BAA6DAD5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50576"/>
              </p:ext>
            </p:extLst>
          </p:nvPr>
        </p:nvGraphicFramePr>
        <p:xfrm>
          <a:off x="199136" y="1499596"/>
          <a:ext cx="4064000" cy="523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9854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1127158"/>
                    </a:ext>
                  </a:extLst>
                </a:gridCol>
              </a:tblGrid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Tag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81401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AF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1829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8285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AM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631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26840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CV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10294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0768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DT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4740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0671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EV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1009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18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FD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394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06874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LC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4550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3492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MT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269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9713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2AFF4ED-2969-4FB5-94D8-134530F9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01703"/>
              </p:ext>
            </p:extLst>
          </p:nvPr>
        </p:nvGraphicFramePr>
        <p:xfrm>
          <a:off x="4608277" y="1499592"/>
          <a:ext cx="4064000" cy="465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9854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1127158"/>
                    </a:ext>
                  </a:extLst>
                </a:gridCol>
              </a:tblGrid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Tag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81401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OG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6773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8285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PS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4731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26840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0768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QT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5688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0671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TI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469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186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TM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1605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06874"/>
                  </a:ext>
                </a:extLst>
              </a:tr>
              <a:tr h="58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TR</a:t>
                      </a:r>
                      <a:endParaRPr lang="ko-KR" alt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143</a:t>
                      </a:r>
                      <a:endParaRPr lang="ko-KR" alt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4B26-F467-45A3-9E04-EB5AA3FD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903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개체명</a:t>
            </a:r>
            <a:r>
              <a:rPr lang="ko-KR" altLang="en-US" dirty="0"/>
              <a:t> 관련 서비스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B4D707-F8E1-40CE-94E6-B276A717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17" y="1585407"/>
            <a:ext cx="3650296" cy="333621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B342949-C3AD-4ABB-9DD6-746557B67877}"/>
              </a:ext>
            </a:extLst>
          </p:cNvPr>
          <p:cNvSpPr/>
          <p:nvPr/>
        </p:nvSpPr>
        <p:spPr>
          <a:xfrm>
            <a:off x="7391101" y="2075016"/>
            <a:ext cx="933800" cy="545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54809-205F-4B4F-96B5-628BC02E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7" y="1559547"/>
            <a:ext cx="6248158" cy="336207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217197-84CA-46E4-86A9-76066EBA7221}"/>
              </a:ext>
            </a:extLst>
          </p:cNvPr>
          <p:cNvSpPr txBox="1">
            <a:spLocks/>
          </p:cNvSpPr>
          <p:nvPr/>
        </p:nvSpPr>
        <p:spPr>
          <a:xfrm>
            <a:off x="1929681" y="4734523"/>
            <a:ext cx="2696107" cy="95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개체명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시각화 서비스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27CA6E-F04A-4425-AD25-A1A907D6001A}"/>
              </a:ext>
            </a:extLst>
          </p:cNvPr>
          <p:cNvSpPr/>
          <p:nvPr/>
        </p:nvSpPr>
        <p:spPr>
          <a:xfrm>
            <a:off x="5752765" y="51435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개체명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하이퍼링크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위키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서비스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334</TotalTime>
  <Words>199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Binggrae Melona</vt:lpstr>
      <vt:lpstr>HY중고딕</vt:lpstr>
      <vt:lpstr>Arial</vt:lpstr>
      <vt:lpstr>Gill Sans MT</vt:lpstr>
      <vt:lpstr>소포</vt:lpstr>
      <vt:lpstr>VIVA PRO (2020.02.10)</vt:lpstr>
      <vt:lpstr> 1. Hyperparameter 수정 및 F1 score 확인 </vt:lpstr>
      <vt:lpstr>1. Hyperparameter 수정 및 F1 score 확인</vt:lpstr>
      <vt:lpstr>2. 태깅 결과 분석</vt:lpstr>
      <vt:lpstr> 3. 개체명 관련 서비스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승현</dc:creator>
  <cp:lastModifiedBy>손 승현</cp:lastModifiedBy>
  <cp:revision>57</cp:revision>
  <dcterms:created xsi:type="dcterms:W3CDTF">2021-02-08T04:12:00Z</dcterms:created>
  <dcterms:modified xsi:type="dcterms:W3CDTF">2021-02-09T06:36:31Z</dcterms:modified>
</cp:coreProperties>
</file>