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sldIdLst>
    <p:sldId id="256" r:id="rId2"/>
    <p:sldId id="259" r:id="rId3"/>
    <p:sldId id="289" r:id="rId4"/>
    <p:sldId id="261" r:id="rId5"/>
    <p:sldId id="296" r:id="rId6"/>
    <p:sldId id="262" r:id="rId7"/>
    <p:sldId id="264" r:id="rId8"/>
    <p:sldId id="263" r:id="rId9"/>
    <p:sldId id="286" r:id="rId10"/>
    <p:sldId id="265" r:id="rId11"/>
    <p:sldId id="268" r:id="rId12"/>
    <p:sldId id="267" r:id="rId13"/>
    <p:sldId id="29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C4C6C-F665-68A2-9B20-1AE20DC59DAA}" v="1328" dt="2024-10-11T08:53:11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Világos stílu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Sötét stíl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ekeres György" userId="S::szekeres.gyorgy@nje.hu::07255941-3126-450f-8d61-809e883d8307" providerId="AD" clId="Web-{267BFC88-D796-4488-5106-71BE584BF6AF}"/>
    <pc:docChg chg="addSld delSld modSld">
      <pc:chgData name="Szekeres György" userId="S::szekeres.gyorgy@nje.hu::07255941-3126-450f-8d61-809e883d8307" providerId="AD" clId="Web-{267BFC88-D796-4488-5106-71BE584BF6AF}" dt="2024-09-06T08:18:23.883" v="1148" actId="20577"/>
      <pc:docMkLst>
        <pc:docMk/>
      </pc:docMkLst>
      <pc:sldChg chg="addSp delSp modSp">
        <pc:chgData name="Szekeres György" userId="S::szekeres.gyorgy@nje.hu::07255941-3126-450f-8d61-809e883d8307" providerId="AD" clId="Web-{267BFC88-D796-4488-5106-71BE584BF6AF}" dt="2024-09-06T07:02:10.055" v="236" actId="20577"/>
        <pc:sldMkLst>
          <pc:docMk/>
          <pc:sldMk cId="2525680584" sldId="259"/>
        </pc:sldMkLst>
        <pc:spChg chg="mod">
          <ac:chgData name="Szekeres György" userId="S::szekeres.gyorgy@nje.hu::07255941-3126-450f-8d61-809e883d8307" providerId="AD" clId="Web-{267BFC88-D796-4488-5106-71BE584BF6AF}" dt="2024-09-06T07:01:05.335" v="202" actId="20577"/>
          <ac:spMkLst>
            <pc:docMk/>
            <pc:sldMk cId="2525680584" sldId="259"/>
            <ac:spMk id="2" creationId="{DD90A87E-6B82-5020-2228-A47ABD511070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02:10.055" v="236" actId="20577"/>
          <ac:spMkLst>
            <pc:docMk/>
            <pc:sldMk cId="2525680584" sldId="259"/>
            <ac:spMk id="3" creationId="{D298FF0B-4974-FB57-FE3D-20C6A0E7B083}"/>
          </ac:spMkLst>
        </pc:spChg>
        <pc:spChg chg="del">
          <ac:chgData name="Szekeres György" userId="S::szekeres.gyorgy@nje.hu::07255941-3126-450f-8d61-809e883d8307" providerId="AD" clId="Web-{267BFC88-D796-4488-5106-71BE584BF6AF}" dt="2024-09-06T07:01:22.210" v="204"/>
          <ac:spMkLst>
            <pc:docMk/>
            <pc:sldMk cId="2525680584" sldId="259"/>
            <ac:spMk id="4" creationId="{753B1D72-2B6B-0293-E9BC-ED5D546A7189}"/>
          </ac:spMkLst>
        </pc:spChg>
        <pc:spChg chg="add del mod">
          <ac:chgData name="Szekeres György" userId="S::szekeres.gyorgy@nje.hu::07255941-3126-450f-8d61-809e883d8307" providerId="AD" clId="Web-{267BFC88-D796-4488-5106-71BE584BF6AF}" dt="2024-09-06T07:01:27.054" v="205"/>
          <ac:spMkLst>
            <pc:docMk/>
            <pc:sldMk cId="2525680584" sldId="259"/>
            <ac:spMk id="8" creationId="{6F3E6E84-1278-3936-BACB-6C3EA96D1541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6:47:09.126" v="195" actId="20577"/>
        <pc:sldMkLst>
          <pc:docMk/>
          <pc:sldMk cId="3526219761" sldId="260"/>
        </pc:sldMkLst>
        <pc:spChg chg="mod">
          <ac:chgData name="Szekeres György" userId="S::szekeres.gyorgy@nje.hu::07255941-3126-450f-8d61-809e883d8307" providerId="AD" clId="Web-{267BFC88-D796-4488-5106-71BE584BF6AF}" dt="2024-09-06T06:44:16.059" v="8" actId="20577"/>
          <ac:spMkLst>
            <pc:docMk/>
            <pc:sldMk cId="3526219761" sldId="260"/>
            <ac:spMk id="2" creationId="{3821B04A-4EDF-51AE-0621-F3931FB9ED47}"/>
          </ac:spMkLst>
        </pc:spChg>
        <pc:spChg chg="mod">
          <ac:chgData name="Szekeres György" userId="S::szekeres.gyorgy@nje.hu::07255941-3126-450f-8d61-809e883d8307" providerId="AD" clId="Web-{267BFC88-D796-4488-5106-71BE584BF6AF}" dt="2024-09-06T06:47:09.126" v="195" actId="20577"/>
          <ac:spMkLst>
            <pc:docMk/>
            <pc:sldMk cId="3526219761" sldId="260"/>
            <ac:spMk id="3" creationId="{A24800AA-6DDC-0B12-AA10-976B7BF857EC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07:59.095" v="265" actId="20577"/>
        <pc:sldMkLst>
          <pc:docMk/>
          <pc:sldMk cId="3907970336" sldId="261"/>
        </pc:sldMkLst>
        <pc:spChg chg="mod">
          <ac:chgData name="Szekeres György" userId="S::szekeres.gyorgy@nje.hu::07255941-3126-450f-8d61-809e883d8307" providerId="AD" clId="Web-{267BFC88-D796-4488-5106-71BE584BF6AF}" dt="2024-09-06T07:07:59.095" v="265" actId="20577"/>
          <ac:spMkLst>
            <pc:docMk/>
            <pc:sldMk cId="3907970336" sldId="261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4:45.512" v="678" actId="20577"/>
        <pc:sldMkLst>
          <pc:docMk/>
          <pc:sldMk cId="753310749" sldId="262"/>
        </pc:sldMkLst>
        <pc:spChg chg="mod">
          <ac:chgData name="Szekeres György" userId="S::szekeres.gyorgy@nje.hu::07255941-3126-450f-8d61-809e883d8307" providerId="AD" clId="Web-{267BFC88-D796-4488-5106-71BE584BF6AF}" dt="2024-09-06T07:24:45.512" v="678" actId="20577"/>
          <ac:spMkLst>
            <pc:docMk/>
            <pc:sldMk cId="753310749" sldId="262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4:59.325" v="684" actId="20577"/>
        <pc:sldMkLst>
          <pc:docMk/>
          <pc:sldMk cId="1156974156" sldId="263"/>
        </pc:sldMkLst>
        <pc:spChg chg="mod">
          <ac:chgData name="Szekeres György" userId="S::szekeres.gyorgy@nje.hu::07255941-3126-450f-8d61-809e883d8307" providerId="AD" clId="Web-{267BFC88-D796-4488-5106-71BE584BF6AF}" dt="2024-09-06T07:24:59.325" v="684" actId="20577"/>
          <ac:spMkLst>
            <pc:docMk/>
            <pc:sldMk cId="1156974156" sldId="263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09:54.755" v="302" actId="20577"/>
        <pc:sldMkLst>
          <pc:docMk/>
          <pc:sldMk cId="3315615938" sldId="264"/>
        </pc:sldMkLst>
        <pc:spChg chg="mod">
          <ac:chgData name="Szekeres György" userId="S::szekeres.gyorgy@nje.hu::07255941-3126-450f-8d61-809e883d8307" providerId="AD" clId="Web-{267BFC88-D796-4488-5106-71BE584BF6AF}" dt="2024-09-06T07:09:54.755" v="302" actId="20577"/>
          <ac:spMkLst>
            <pc:docMk/>
            <pc:sldMk cId="3315615938" sldId="264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5:09.263" v="689" actId="20577"/>
        <pc:sldMkLst>
          <pc:docMk/>
          <pc:sldMk cId="3514391544" sldId="265"/>
        </pc:sldMkLst>
        <pc:spChg chg="mod">
          <ac:chgData name="Szekeres György" userId="S::szekeres.gyorgy@nje.hu::07255941-3126-450f-8d61-809e883d8307" providerId="AD" clId="Web-{267BFC88-D796-4488-5106-71BE584BF6AF}" dt="2024-09-06T07:25:09.263" v="689" actId="20577"/>
          <ac:spMkLst>
            <pc:docMk/>
            <pc:sldMk cId="3514391544" sldId="265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12:12.680" v="348" actId="20577"/>
        <pc:sldMkLst>
          <pc:docMk/>
          <pc:sldMk cId="1282225070" sldId="266"/>
        </pc:sldMkLst>
        <pc:spChg chg="mod">
          <ac:chgData name="Szekeres György" userId="S::szekeres.gyorgy@nje.hu::07255941-3126-450f-8d61-809e883d8307" providerId="AD" clId="Web-{267BFC88-D796-4488-5106-71BE584BF6AF}" dt="2024-09-06T07:12:12.680" v="348" actId="20577"/>
          <ac:spMkLst>
            <pc:docMk/>
            <pc:sldMk cId="1282225070" sldId="266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5:22.654" v="697" actId="20577"/>
        <pc:sldMkLst>
          <pc:docMk/>
          <pc:sldMk cId="830926795" sldId="267"/>
        </pc:sldMkLst>
        <pc:spChg chg="mod">
          <ac:chgData name="Szekeres György" userId="S::szekeres.gyorgy@nje.hu::07255941-3126-450f-8d61-809e883d8307" providerId="AD" clId="Web-{267BFC88-D796-4488-5106-71BE584BF6AF}" dt="2024-09-06T07:25:22.654" v="697" actId="20577"/>
          <ac:spMkLst>
            <pc:docMk/>
            <pc:sldMk cId="830926795" sldId="267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13:02.010" v="371" actId="20577"/>
        <pc:sldMkLst>
          <pc:docMk/>
          <pc:sldMk cId="356941568" sldId="268"/>
        </pc:sldMkLst>
        <pc:spChg chg="mod">
          <ac:chgData name="Szekeres György" userId="S::szekeres.gyorgy@nje.hu::07255941-3126-450f-8d61-809e883d8307" providerId="AD" clId="Web-{267BFC88-D796-4488-5106-71BE584BF6AF}" dt="2024-09-06T07:13:02.010" v="371" actId="20577"/>
          <ac:spMkLst>
            <pc:docMk/>
            <pc:sldMk cId="356941568" sldId="268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19:43.332" v="556" actId="20577"/>
        <pc:sldMkLst>
          <pc:docMk/>
          <pc:sldMk cId="2464343525" sldId="269"/>
        </pc:sldMkLst>
        <pc:spChg chg="mod">
          <ac:chgData name="Szekeres György" userId="S::szekeres.gyorgy@nje.hu::07255941-3126-450f-8d61-809e883d8307" providerId="AD" clId="Web-{267BFC88-D796-4488-5106-71BE584BF6AF}" dt="2024-09-06T07:17:37.189" v="421" actId="20577"/>
          <ac:spMkLst>
            <pc:docMk/>
            <pc:sldMk cId="2464343525" sldId="269"/>
            <ac:spMk id="2" creationId="{9B85F64B-C3F2-D083-36B1-964621EF8CDC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19:43.332" v="556" actId="20577"/>
          <ac:spMkLst>
            <pc:docMk/>
            <pc:sldMk cId="2464343525" sldId="269"/>
            <ac:spMk id="3" creationId="{6C9F8CE4-AA99-4936-77F6-80A69ED1AD40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5:50.654" v="708" actId="20577"/>
        <pc:sldMkLst>
          <pc:docMk/>
          <pc:sldMk cId="3803787876" sldId="271"/>
        </pc:sldMkLst>
        <pc:spChg chg="mod">
          <ac:chgData name="Szekeres György" userId="S::szekeres.gyorgy@nje.hu::07255941-3126-450f-8d61-809e883d8307" providerId="AD" clId="Web-{267BFC88-D796-4488-5106-71BE584BF6AF}" dt="2024-09-06T07:25:50.654" v="708" actId="20577"/>
          <ac:spMkLst>
            <pc:docMk/>
            <pc:sldMk cId="3803787876" sldId="271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1:05.944" v="592" actId="20577"/>
        <pc:sldMkLst>
          <pc:docMk/>
          <pc:sldMk cId="2744041646" sldId="272"/>
        </pc:sldMkLst>
        <pc:spChg chg="mod">
          <ac:chgData name="Szekeres György" userId="S::szekeres.gyorgy@nje.hu::07255941-3126-450f-8d61-809e883d8307" providerId="AD" clId="Web-{267BFC88-D796-4488-5106-71BE584BF6AF}" dt="2024-09-06T07:21:05.944" v="592" actId="20577"/>
          <ac:spMkLst>
            <pc:docMk/>
            <pc:sldMk cId="2744041646" sldId="272"/>
            <ac:spMk id="3" creationId="{FB06ABE0-15FD-0324-C78A-FFB3B366AECD}"/>
          </ac:spMkLst>
        </pc:spChg>
      </pc:sldChg>
      <pc:sldChg chg="modSp del">
        <pc:chgData name="Szekeres György" userId="S::szekeres.gyorgy@nje.hu::07255941-3126-450f-8d61-809e883d8307" providerId="AD" clId="Web-{267BFC88-D796-4488-5106-71BE584BF6AF}" dt="2024-09-06T07:31:38.711" v="783"/>
        <pc:sldMkLst>
          <pc:docMk/>
          <pc:sldMk cId="932921592" sldId="273"/>
        </pc:sldMkLst>
        <pc:spChg chg="mod">
          <ac:chgData name="Szekeres György" userId="S::szekeres.gyorgy@nje.hu::07255941-3126-450f-8d61-809e883d8307" providerId="AD" clId="Web-{267BFC88-D796-4488-5106-71BE584BF6AF}" dt="2024-09-06T07:29:56.348" v="716" actId="20577"/>
          <ac:spMkLst>
            <pc:docMk/>
            <pc:sldMk cId="932921592" sldId="273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24:29.012" v="670" actId="20577"/>
        <pc:sldMkLst>
          <pc:docMk/>
          <pc:sldMk cId="3768805212" sldId="274"/>
        </pc:sldMkLst>
        <pc:spChg chg="mod">
          <ac:chgData name="Szekeres György" userId="S::szekeres.gyorgy@nje.hu::07255941-3126-450f-8d61-809e883d8307" providerId="AD" clId="Web-{267BFC88-D796-4488-5106-71BE584BF6AF}" dt="2024-09-06T07:24:29.012" v="670" actId="20577"/>
          <ac:spMkLst>
            <pc:docMk/>
            <pc:sldMk cId="3768805212" sldId="274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7:34:48.997" v="822" actId="20577"/>
        <pc:sldMkLst>
          <pc:docMk/>
          <pc:sldMk cId="4105489925" sldId="275"/>
        </pc:sldMkLst>
        <pc:spChg chg="mod">
          <ac:chgData name="Szekeres György" userId="S::szekeres.gyorgy@nje.hu::07255941-3126-450f-8d61-809e883d8307" providerId="AD" clId="Web-{267BFC88-D796-4488-5106-71BE584BF6AF}" dt="2024-09-06T07:34:48.997" v="822" actId="20577"/>
          <ac:spMkLst>
            <pc:docMk/>
            <pc:sldMk cId="4105489925" sldId="275"/>
            <ac:spMk id="3" creationId="{F8A220FB-A864-EBDB-0355-D6C64A28C5B3}"/>
          </ac:spMkLst>
        </pc:spChg>
      </pc:sldChg>
      <pc:sldChg chg="modSp del">
        <pc:chgData name="Szekeres György" userId="S::szekeres.gyorgy@nje.hu::07255941-3126-450f-8d61-809e883d8307" providerId="AD" clId="Web-{267BFC88-D796-4488-5106-71BE584BF6AF}" dt="2024-09-06T07:36:16.421" v="870"/>
        <pc:sldMkLst>
          <pc:docMk/>
          <pc:sldMk cId="1464473600" sldId="276"/>
        </pc:sldMkLst>
        <pc:spChg chg="mod">
          <ac:chgData name="Szekeres György" userId="S::szekeres.gyorgy@nje.hu::07255941-3126-450f-8d61-809e883d8307" providerId="AD" clId="Web-{267BFC88-D796-4488-5106-71BE584BF6AF}" dt="2024-09-06T07:35:02.622" v="828" actId="20577"/>
          <ac:spMkLst>
            <pc:docMk/>
            <pc:sldMk cId="1464473600" sldId="276"/>
            <ac:spMk id="3" creationId="{C6AC193B-0009-5611-7E27-E468EFE8FF64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8:14:47.781" v="1065" actId="20577"/>
        <pc:sldMkLst>
          <pc:docMk/>
          <pc:sldMk cId="2424843191" sldId="277"/>
        </pc:sldMkLst>
        <pc:spChg chg="mod">
          <ac:chgData name="Szekeres György" userId="S::szekeres.gyorgy@nje.hu::07255941-3126-450f-8d61-809e883d8307" providerId="AD" clId="Web-{267BFC88-D796-4488-5106-71BE584BF6AF}" dt="2024-09-06T08:14:47.781" v="1065" actId="20577"/>
          <ac:spMkLst>
            <pc:docMk/>
            <pc:sldMk cId="2424843191" sldId="277"/>
            <ac:spMk id="3" creationId="{C6AC193B-0009-5611-7E27-E468EFE8FF64}"/>
          </ac:spMkLst>
        </pc:spChg>
      </pc:sldChg>
      <pc:sldChg chg="modSp">
        <pc:chgData name="Szekeres György" userId="S::szekeres.gyorgy@nje.hu::07255941-3126-450f-8d61-809e883d8307" providerId="AD" clId="Web-{267BFC88-D796-4488-5106-71BE584BF6AF}" dt="2024-09-06T08:13:08.449" v="1042" actId="20577"/>
        <pc:sldMkLst>
          <pc:docMk/>
          <pc:sldMk cId="3401958724" sldId="278"/>
        </pc:sldMkLst>
        <pc:spChg chg="mod">
          <ac:chgData name="Szekeres György" userId="S::szekeres.gyorgy@nje.hu::07255941-3126-450f-8d61-809e883d8307" providerId="AD" clId="Web-{267BFC88-D796-4488-5106-71BE584BF6AF}" dt="2024-09-06T08:13:08.449" v="1042" actId="20577"/>
          <ac:spMkLst>
            <pc:docMk/>
            <pc:sldMk cId="3401958724" sldId="278"/>
            <ac:spMk id="3" creationId="{F8A220FB-A864-EBDB-0355-D6C64A28C5B3}"/>
          </ac:spMkLst>
        </pc:spChg>
      </pc:sldChg>
      <pc:sldChg chg="new del">
        <pc:chgData name="Szekeres György" userId="S::szekeres.gyorgy@nje.hu::07255941-3126-450f-8d61-809e883d8307" providerId="AD" clId="Web-{267BFC88-D796-4488-5106-71BE584BF6AF}" dt="2024-09-06T07:12:31.462" v="361"/>
        <pc:sldMkLst>
          <pc:docMk/>
          <pc:sldMk cId="2094824976" sldId="279"/>
        </pc:sldMkLst>
      </pc:sldChg>
      <pc:sldChg chg="modSp new">
        <pc:chgData name="Szekeres György" userId="S::szekeres.gyorgy@nje.hu::07255941-3126-450f-8d61-809e883d8307" providerId="AD" clId="Web-{267BFC88-D796-4488-5106-71BE584BF6AF}" dt="2024-09-06T07:31:37.742" v="782" actId="20577"/>
        <pc:sldMkLst>
          <pc:docMk/>
          <pc:sldMk cId="3794322330" sldId="279"/>
        </pc:sldMkLst>
        <pc:spChg chg="mod">
          <ac:chgData name="Szekeres György" userId="S::szekeres.gyorgy@nje.hu::07255941-3126-450f-8d61-809e883d8307" providerId="AD" clId="Web-{267BFC88-D796-4488-5106-71BE584BF6AF}" dt="2024-09-06T07:30:11.474" v="729" actId="20577"/>
          <ac:spMkLst>
            <pc:docMk/>
            <pc:sldMk cId="3794322330" sldId="279"/>
            <ac:spMk id="2" creationId="{D5FD8C89-C146-F8BC-CD01-1E5F842559C2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31:22.304" v="760" actId="20577"/>
          <ac:spMkLst>
            <pc:docMk/>
            <pc:sldMk cId="3794322330" sldId="279"/>
            <ac:spMk id="3" creationId="{1121BD08-A24A-A74A-CBFC-D3BACDE2FCD5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31:37.742" v="782" actId="20577"/>
          <ac:spMkLst>
            <pc:docMk/>
            <pc:sldMk cId="3794322330" sldId="279"/>
            <ac:spMk id="4" creationId="{A7A6383F-4D17-DA4B-E6A5-E84393E2626B}"/>
          </ac:spMkLst>
        </pc:spChg>
      </pc:sldChg>
      <pc:sldChg chg="new del">
        <pc:chgData name="Szekeres György" userId="S::szekeres.gyorgy@nje.hu::07255941-3126-450f-8d61-809e883d8307" providerId="AD" clId="Web-{267BFC88-D796-4488-5106-71BE584BF6AF}" dt="2024-09-06T07:29:59.911" v="718"/>
        <pc:sldMkLst>
          <pc:docMk/>
          <pc:sldMk cId="4180502065" sldId="279"/>
        </pc:sldMkLst>
      </pc:sldChg>
      <pc:sldChg chg="modSp new">
        <pc:chgData name="Szekeres György" userId="S::szekeres.gyorgy@nje.hu::07255941-3126-450f-8d61-809e883d8307" providerId="AD" clId="Web-{267BFC88-D796-4488-5106-71BE584BF6AF}" dt="2024-09-06T07:36:13.577" v="869" actId="20577"/>
        <pc:sldMkLst>
          <pc:docMk/>
          <pc:sldMk cId="673422950" sldId="280"/>
        </pc:sldMkLst>
        <pc:spChg chg="mod">
          <ac:chgData name="Szekeres György" userId="S::szekeres.gyorgy@nje.hu::07255941-3126-450f-8d61-809e883d8307" providerId="AD" clId="Web-{267BFC88-D796-4488-5106-71BE584BF6AF}" dt="2024-09-06T07:35:09.888" v="831" actId="20577"/>
          <ac:spMkLst>
            <pc:docMk/>
            <pc:sldMk cId="673422950" sldId="280"/>
            <ac:spMk id="2" creationId="{D7B3BF07-F0D3-B770-C4B9-705441C3C7D5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35:58.952" v="843" actId="20577"/>
          <ac:spMkLst>
            <pc:docMk/>
            <pc:sldMk cId="673422950" sldId="280"/>
            <ac:spMk id="3" creationId="{85451979-D8CC-4F38-F75D-85C3DA330D60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36:13.577" v="869" actId="20577"/>
          <ac:spMkLst>
            <pc:docMk/>
            <pc:sldMk cId="673422950" sldId="280"/>
            <ac:spMk id="4" creationId="{A6CA1C67-BC5F-4711-50F5-EE050987EF2D}"/>
          </ac:spMkLst>
        </pc:spChg>
      </pc:sldChg>
      <pc:sldChg chg="modSp new">
        <pc:chgData name="Szekeres György" userId="S::szekeres.gyorgy@nje.hu::07255941-3126-450f-8d61-809e883d8307" providerId="AD" clId="Web-{267BFC88-D796-4488-5106-71BE584BF6AF}" dt="2024-09-06T07:40:13.115" v="1023" actId="20577"/>
        <pc:sldMkLst>
          <pc:docMk/>
          <pc:sldMk cId="3550920126" sldId="281"/>
        </pc:sldMkLst>
        <pc:spChg chg="mod">
          <ac:chgData name="Szekeres György" userId="S::szekeres.gyorgy@nje.hu::07255941-3126-450f-8d61-809e883d8307" providerId="AD" clId="Web-{267BFC88-D796-4488-5106-71BE584BF6AF}" dt="2024-09-06T07:37:10.766" v="873" actId="20577"/>
          <ac:spMkLst>
            <pc:docMk/>
            <pc:sldMk cId="3550920126" sldId="281"/>
            <ac:spMk id="2" creationId="{8E8BD80F-8AAF-C897-3633-283271B9A2DA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40:13.115" v="1023" actId="20577"/>
          <ac:spMkLst>
            <pc:docMk/>
            <pc:sldMk cId="3550920126" sldId="281"/>
            <ac:spMk id="3" creationId="{ACDA688B-D8F4-5BD9-115C-978412816B60}"/>
          </ac:spMkLst>
        </pc:spChg>
        <pc:spChg chg="mod">
          <ac:chgData name="Szekeres György" userId="S::szekeres.gyorgy@nje.hu::07255941-3126-450f-8d61-809e883d8307" providerId="AD" clId="Web-{267BFC88-D796-4488-5106-71BE584BF6AF}" dt="2024-09-06T07:39:15.848" v="953" actId="20577"/>
          <ac:spMkLst>
            <pc:docMk/>
            <pc:sldMk cId="3550920126" sldId="281"/>
            <ac:spMk id="4" creationId="{CB3982E7-C432-5624-B275-0CE622FA5CDF}"/>
          </ac:spMkLst>
        </pc:spChg>
      </pc:sldChg>
      <pc:sldChg chg="modSp new">
        <pc:chgData name="Szekeres György" userId="S::szekeres.gyorgy@nje.hu::07255941-3126-450f-8d61-809e883d8307" providerId="AD" clId="Web-{267BFC88-D796-4488-5106-71BE584BF6AF}" dt="2024-09-06T08:16:40.957" v="1104" actId="20577"/>
        <pc:sldMkLst>
          <pc:docMk/>
          <pc:sldMk cId="338101999" sldId="282"/>
        </pc:sldMkLst>
        <pc:spChg chg="mod">
          <ac:chgData name="Szekeres György" userId="S::szekeres.gyorgy@nje.hu::07255941-3126-450f-8d61-809e883d8307" providerId="AD" clId="Web-{267BFC88-D796-4488-5106-71BE584BF6AF}" dt="2024-09-06T08:14:53.453" v="1072" actId="20577"/>
          <ac:spMkLst>
            <pc:docMk/>
            <pc:sldMk cId="338101999" sldId="282"/>
            <ac:spMk id="2" creationId="{53EA3803-69F2-8CCA-80D8-2FCBEC7BC96E}"/>
          </ac:spMkLst>
        </pc:spChg>
        <pc:spChg chg="mod">
          <ac:chgData name="Szekeres György" userId="S::szekeres.gyorgy@nje.hu::07255941-3126-450f-8d61-809e883d8307" providerId="AD" clId="Web-{267BFC88-D796-4488-5106-71BE584BF6AF}" dt="2024-09-06T08:16:40.957" v="1104" actId="20577"/>
          <ac:spMkLst>
            <pc:docMk/>
            <pc:sldMk cId="338101999" sldId="282"/>
            <ac:spMk id="3" creationId="{302867DA-F5F4-A94F-E6DC-358C29E9EC88}"/>
          </ac:spMkLst>
        </pc:spChg>
      </pc:sldChg>
      <pc:sldChg chg="modSp new">
        <pc:chgData name="Szekeres György" userId="S::szekeres.gyorgy@nje.hu::07255941-3126-450f-8d61-809e883d8307" providerId="AD" clId="Web-{267BFC88-D796-4488-5106-71BE584BF6AF}" dt="2024-09-06T08:18:23.883" v="1148" actId="20577"/>
        <pc:sldMkLst>
          <pc:docMk/>
          <pc:sldMk cId="3520156816" sldId="283"/>
        </pc:sldMkLst>
        <pc:spChg chg="mod">
          <ac:chgData name="Szekeres György" userId="S::szekeres.gyorgy@nje.hu::07255941-3126-450f-8d61-809e883d8307" providerId="AD" clId="Web-{267BFC88-D796-4488-5106-71BE584BF6AF}" dt="2024-09-06T08:18:23.883" v="1148" actId="20577"/>
          <ac:spMkLst>
            <pc:docMk/>
            <pc:sldMk cId="3520156816" sldId="283"/>
            <ac:spMk id="2" creationId="{EB5A6B68-CDD8-1D59-1ED7-EC0F40DA83A4}"/>
          </ac:spMkLst>
        </pc:spChg>
        <pc:spChg chg="mod">
          <ac:chgData name="Szekeres György" userId="S::szekeres.gyorgy@nje.hu::07255941-3126-450f-8d61-809e883d8307" providerId="AD" clId="Web-{267BFC88-D796-4488-5106-71BE584BF6AF}" dt="2024-09-06T08:17:40.522" v="1139" actId="20577"/>
          <ac:spMkLst>
            <pc:docMk/>
            <pc:sldMk cId="3520156816" sldId="283"/>
            <ac:spMk id="3" creationId="{1DAEBB57-0248-B370-88F0-1F85CF8D29BA}"/>
          </ac:spMkLst>
        </pc:spChg>
      </pc:sldChg>
    </pc:docChg>
  </pc:docChgLst>
  <pc:docChgLst>
    <pc:chgData name="Szekeres György" userId="S::szekeres.gyorgy@nje.hu::07255941-3126-450f-8d61-809e883d8307" providerId="AD" clId="Web-{D9EDE810-A0ED-5144-FCA5-EBE2311FDDE7}"/>
    <pc:docChg chg="addSld delSld modSld sldOrd">
      <pc:chgData name="Szekeres György" userId="S::szekeres.gyorgy@nje.hu::07255941-3126-450f-8d61-809e883d8307" providerId="AD" clId="Web-{D9EDE810-A0ED-5144-FCA5-EBE2311FDDE7}" dt="2024-09-25T08:52:46.155" v="2644" actId="20577"/>
      <pc:docMkLst>
        <pc:docMk/>
      </pc:docMkLst>
      <pc:sldChg chg="modSp">
        <pc:chgData name="Szekeres György" userId="S::szekeres.gyorgy@nje.hu::07255941-3126-450f-8d61-809e883d8307" providerId="AD" clId="Web-{D9EDE810-A0ED-5144-FCA5-EBE2311FDDE7}" dt="2024-09-25T07:09:41.246" v="29" actId="20577"/>
        <pc:sldMkLst>
          <pc:docMk/>
          <pc:sldMk cId="2525680584" sldId="259"/>
        </pc:sldMkLst>
        <pc:spChg chg="mod">
          <ac:chgData name="Szekeres György" userId="S::szekeres.gyorgy@nje.hu::07255941-3126-450f-8d61-809e883d8307" providerId="AD" clId="Web-{D9EDE810-A0ED-5144-FCA5-EBE2311FDDE7}" dt="2024-09-25T07:09:41.246" v="29" actId="20577"/>
          <ac:spMkLst>
            <pc:docMk/>
            <pc:sldMk cId="2525680584" sldId="259"/>
            <ac:spMk id="3" creationId="{D298FF0B-4974-FB57-FE3D-20C6A0E7B083}"/>
          </ac:spMkLst>
        </pc:spChg>
      </pc:sldChg>
      <pc:sldChg chg="addSp delSp modSp del">
        <pc:chgData name="Szekeres György" userId="S::szekeres.gyorgy@nje.hu::07255941-3126-450f-8d61-809e883d8307" providerId="AD" clId="Web-{D9EDE810-A0ED-5144-FCA5-EBE2311FDDE7}" dt="2024-09-25T07:19:07.401" v="692"/>
        <pc:sldMkLst>
          <pc:docMk/>
          <pc:sldMk cId="3526219761" sldId="260"/>
        </pc:sldMkLst>
        <pc:spChg chg="mod">
          <ac:chgData name="Szekeres György" userId="S::szekeres.gyorgy@nje.hu::07255941-3126-450f-8d61-809e883d8307" providerId="AD" clId="Web-{D9EDE810-A0ED-5144-FCA5-EBE2311FDDE7}" dt="2024-09-25T07:11:54.374" v="34" actId="20577"/>
          <ac:spMkLst>
            <pc:docMk/>
            <pc:sldMk cId="3526219761" sldId="260"/>
            <ac:spMk id="2" creationId="{3821B04A-4EDF-51AE-0621-F3931FB9ED47}"/>
          </ac:spMkLst>
        </pc:spChg>
        <pc:spChg chg="del mod">
          <ac:chgData name="Szekeres György" userId="S::szekeres.gyorgy@nje.hu::07255941-3126-450f-8d61-809e883d8307" providerId="AD" clId="Web-{D9EDE810-A0ED-5144-FCA5-EBE2311FDDE7}" dt="2024-09-25T07:12:08.781" v="36"/>
          <ac:spMkLst>
            <pc:docMk/>
            <pc:sldMk cId="3526219761" sldId="260"/>
            <ac:spMk id="3" creationId="{A24800AA-6DDC-0B12-AA10-976B7BF857EC}"/>
          </ac:spMkLst>
        </pc:spChg>
        <pc:graphicFrameChg chg="add mod ord modGraphic">
          <ac:chgData name="Szekeres György" userId="S::szekeres.gyorgy@nje.hu::07255941-3126-450f-8d61-809e883d8307" providerId="AD" clId="Web-{D9EDE810-A0ED-5144-FCA5-EBE2311FDDE7}" dt="2024-09-25T07:13:50.799" v="252"/>
          <ac:graphicFrameMkLst>
            <pc:docMk/>
            <pc:sldMk cId="3526219761" sldId="260"/>
            <ac:graphicFrameMk id="6" creationId="{BBE442E8-FF58-C1EC-2E9B-9647E28CED29}"/>
          </ac:graphicFrameMkLst>
        </pc:graphicFrameChg>
      </pc:sldChg>
      <pc:sldChg chg="modSp">
        <pc:chgData name="Szekeres György" userId="S::szekeres.gyorgy@nje.hu::07255941-3126-450f-8d61-809e883d8307" providerId="AD" clId="Web-{D9EDE810-A0ED-5144-FCA5-EBE2311FDDE7}" dt="2024-09-25T08:22:22.681" v="2172" actId="20577"/>
        <pc:sldMkLst>
          <pc:docMk/>
          <pc:sldMk cId="3907970336" sldId="261"/>
        </pc:sldMkLst>
        <pc:spChg chg="mod">
          <ac:chgData name="Szekeres György" userId="S::szekeres.gyorgy@nje.hu::07255941-3126-450f-8d61-809e883d8307" providerId="AD" clId="Web-{D9EDE810-A0ED-5144-FCA5-EBE2311FDDE7}" dt="2024-09-25T08:22:22.681" v="2172" actId="20577"/>
          <ac:spMkLst>
            <pc:docMk/>
            <pc:sldMk cId="3907970336" sldId="261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27:00.845" v="2217" actId="20577"/>
        <pc:sldMkLst>
          <pc:docMk/>
          <pc:sldMk cId="753310749" sldId="262"/>
        </pc:sldMkLst>
        <pc:spChg chg="mod">
          <ac:chgData name="Szekeres György" userId="S::szekeres.gyorgy@nje.hu::07255941-3126-450f-8d61-809e883d8307" providerId="AD" clId="Web-{D9EDE810-A0ED-5144-FCA5-EBE2311FDDE7}" dt="2024-09-25T08:27:00.845" v="2217" actId="20577"/>
          <ac:spMkLst>
            <pc:docMk/>
            <pc:sldMk cId="753310749" sldId="262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28:04.409" v="2251" actId="20577"/>
        <pc:sldMkLst>
          <pc:docMk/>
          <pc:sldMk cId="1156974156" sldId="263"/>
        </pc:sldMkLst>
        <pc:spChg chg="mod">
          <ac:chgData name="Szekeres György" userId="S::szekeres.gyorgy@nje.hu::07255941-3126-450f-8d61-809e883d8307" providerId="AD" clId="Web-{D9EDE810-A0ED-5144-FCA5-EBE2311FDDE7}" dt="2024-09-25T08:28:04.409" v="2251" actId="20577"/>
          <ac:spMkLst>
            <pc:docMk/>
            <pc:sldMk cId="1156974156" sldId="263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22:32.634" v="2174" actId="20577"/>
        <pc:sldMkLst>
          <pc:docMk/>
          <pc:sldMk cId="3315615938" sldId="264"/>
        </pc:sldMkLst>
        <pc:spChg chg="mod">
          <ac:chgData name="Szekeres György" userId="S::szekeres.gyorgy@nje.hu::07255941-3126-450f-8d61-809e883d8307" providerId="AD" clId="Web-{D9EDE810-A0ED-5144-FCA5-EBE2311FDDE7}" dt="2024-09-25T08:22:32.634" v="2174" actId="20577"/>
          <ac:spMkLst>
            <pc:docMk/>
            <pc:sldMk cId="3315615938" sldId="264"/>
            <ac:spMk id="3" creationId="{FB06ABE0-15FD-0324-C78A-FFB3B366AECD}"/>
          </ac:spMkLst>
        </pc:spChg>
      </pc:sldChg>
      <pc:sldChg chg="addSp modSp mod modClrScheme chgLayout">
        <pc:chgData name="Szekeres György" userId="S::szekeres.gyorgy@nje.hu::07255941-3126-450f-8d61-809e883d8307" providerId="AD" clId="Web-{D9EDE810-A0ED-5144-FCA5-EBE2311FDDE7}" dt="2024-09-25T08:31:27.321" v="2387" actId="20577"/>
        <pc:sldMkLst>
          <pc:docMk/>
          <pc:sldMk cId="3514391544" sldId="265"/>
        </pc:sldMkLst>
        <pc:spChg chg="mod ord">
          <ac:chgData name="Szekeres György" userId="S::szekeres.gyorgy@nje.hu::07255941-3126-450f-8d61-809e883d8307" providerId="AD" clId="Web-{D9EDE810-A0ED-5144-FCA5-EBE2311FDDE7}" dt="2024-09-25T08:29:01.598" v="2267"/>
          <ac:spMkLst>
            <pc:docMk/>
            <pc:sldMk cId="3514391544" sldId="265"/>
            <ac:spMk id="2" creationId="{B48B7FBA-5517-EDCA-D5B3-C57FDCBB7A32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30:29.085" v="2319" actId="20577"/>
          <ac:spMkLst>
            <pc:docMk/>
            <pc:sldMk cId="3514391544" sldId="265"/>
            <ac:spMk id="3" creationId="{FB06ABE0-15FD-0324-C78A-FFB3B366AECD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29:01.598" v="2267"/>
          <ac:spMkLst>
            <pc:docMk/>
            <pc:sldMk cId="3514391544" sldId="265"/>
            <ac:spMk id="4" creationId="{2E5320EF-5406-5FEB-EF6D-E1C284979D42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29:01.598" v="2267"/>
          <ac:spMkLst>
            <pc:docMk/>
            <pc:sldMk cId="3514391544" sldId="265"/>
            <ac:spMk id="5" creationId="{500746B5-17FF-24C1-D622-483773CF0BB5}"/>
          </ac:spMkLst>
        </pc:spChg>
        <pc:spChg chg="add mod ord">
          <ac:chgData name="Szekeres György" userId="S::szekeres.gyorgy@nje.hu::07255941-3126-450f-8d61-809e883d8307" providerId="AD" clId="Web-{D9EDE810-A0ED-5144-FCA5-EBE2311FDDE7}" dt="2024-09-25T08:31:27.321" v="2387" actId="20577"/>
          <ac:spMkLst>
            <pc:docMk/>
            <pc:sldMk cId="3514391544" sldId="265"/>
            <ac:spMk id="6" creationId="{459963B4-D22F-9DFE-FC5F-B2A39F72C2B4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7:26:18.196" v="1222" actId="20577"/>
        <pc:sldMkLst>
          <pc:docMk/>
          <pc:sldMk cId="1282225070" sldId="266"/>
        </pc:sldMkLst>
        <pc:spChg chg="mod">
          <ac:chgData name="Szekeres György" userId="S::szekeres.gyorgy@nje.hu::07255941-3126-450f-8d61-809e883d8307" providerId="AD" clId="Web-{D9EDE810-A0ED-5144-FCA5-EBE2311FDDE7}" dt="2024-09-25T07:24:23.068" v="1127" actId="20577"/>
          <ac:spMkLst>
            <pc:docMk/>
            <pc:sldMk cId="1282225070" sldId="266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D9EDE810-A0ED-5144-FCA5-EBE2311FDDE7}" dt="2024-09-25T07:26:18.196" v="1222" actId="20577"/>
          <ac:spMkLst>
            <pc:docMk/>
            <pc:sldMk cId="1282225070" sldId="266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35:00.218" v="2429" actId="20577"/>
        <pc:sldMkLst>
          <pc:docMk/>
          <pc:sldMk cId="830926795" sldId="267"/>
        </pc:sldMkLst>
        <pc:spChg chg="mod">
          <ac:chgData name="Szekeres György" userId="S::szekeres.gyorgy@nje.hu::07255941-3126-450f-8d61-809e883d8307" providerId="AD" clId="Web-{D9EDE810-A0ED-5144-FCA5-EBE2311FDDE7}" dt="2024-09-25T08:35:00.218" v="2429" actId="20577"/>
          <ac:spMkLst>
            <pc:docMk/>
            <pc:sldMk cId="830926795" sldId="267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7:29:52.295" v="1365" actId="20577"/>
        <pc:sldMkLst>
          <pc:docMk/>
          <pc:sldMk cId="356941568" sldId="268"/>
        </pc:sldMkLst>
        <pc:spChg chg="mod">
          <ac:chgData name="Szekeres György" userId="S::szekeres.gyorgy@nje.hu::07255941-3126-450f-8d61-809e883d8307" providerId="AD" clId="Web-{D9EDE810-A0ED-5144-FCA5-EBE2311FDDE7}" dt="2024-09-25T07:29:52.295" v="1365" actId="20577"/>
          <ac:spMkLst>
            <pc:docMk/>
            <pc:sldMk cId="356941568" sldId="268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7:46:05.978" v="1569" actId="20577"/>
        <pc:sldMkLst>
          <pc:docMk/>
          <pc:sldMk cId="2464343525" sldId="269"/>
        </pc:sldMkLst>
        <pc:spChg chg="mod">
          <ac:chgData name="Szekeres György" userId="S::szekeres.gyorgy@nje.hu::07255941-3126-450f-8d61-809e883d8307" providerId="AD" clId="Web-{D9EDE810-A0ED-5144-FCA5-EBE2311FDDE7}" dt="2024-09-25T07:31:07.985" v="1383" actId="20577"/>
          <ac:spMkLst>
            <pc:docMk/>
            <pc:sldMk cId="2464343525" sldId="269"/>
            <ac:spMk id="2" creationId="{9B85F64B-C3F2-D083-36B1-964621EF8CDC}"/>
          </ac:spMkLst>
        </pc:spChg>
        <pc:spChg chg="mod">
          <ac:chgData name="Szekeres György" userId="S::szekeres.gyorgy@nje.hu::07255941-3126-450f-8d61-809e883d8307" providerId="AD" clId="Web-{D9EDE810-A0ED-5144-FCA5-EBE2311FDDE7}" dt="2024-09-25T07:46:05.978" v="1569" actId="20577"/>
          <ac:spMkLst>
            <pc:docMk/>
            <pc:sldMk cId="2464343525" sldId="269"/>
            <ac:spMk id="3" creationId="{6C9F8CE4-AA99-4936-77F6-80A69ED1AD40}"/>
          </ac:spMkLst>
        </pc:spChg>
      </pc:sldChg>
      <pc:sldChg chg="addSp modSp mod ord modClrScheme chgLayout">
        <pc:chgData name="Szekeres György" userId="S::szekeres.gyorgy@nje.hu::07255941-3126-450f-8d61-809e883d8307" providerId="AD" clId="Web-{D9EDE810-A0ED-5144-FCA5-EBE2311FDDE7}" dt="2024-09-25T08:41:22.119" v="2485" actId="20577"/>
        <pc:sldMkLst>
          <pc:docMk/>
          <pc:sldMk cId="3803787876" sldId="271"/>
        </pc:sldMkLst>
        <pc:spChg chg="mod ord">
          <ac:chgData name="Szekeres György" userId="S::szekeres.gyorgy@nje.hu::07255941-3126-450f-8d61-809e883d8307" providerId="AD" clId="Web-{D9EDE810-A0ED-5144-FCA5-EBE2311FDDE7}" dt="2024-09-25T08:39:55.804" v="2438"/>
          <ac:spMkLst>
            <pc:docMk/>
            <pc:sldMk cId="3803787876" sldId="271"/>
            <ac:spMk id="2" creationId="{B48B7FBA-5517-EDCA-D5B3-C57FDCBB7A32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0:48.837" v="2458" actId="20577"/>
          <ac:spMkLst>
            <pc:docMk/>
            <pc:sldMk cId="3803787876" sldId="271"/>
            <ac:spMk id="3" creationId="{FB06ABE0-15FD-0324-C78A-FFB3B366AECD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39:55.804" v="2438"/>
          <ac:spMkLst>
            <pc:docMk/>
            <pc:sldMk cId="3803787876" sldId="271"/>
            <ac:spMk id="4" creationId="{EC640CC8-55ED-EB08-AC36-4B78F645EC7D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39:55.804" v="2438"/>
          <ac:spMkLst>
            <pc:docMk/>
            <pc:sldMk cId="3803787876" sldId="271"/>
            <ac:spMk id="5" creationId="{EE246899-FA9B-96C6-53D1-CEB1CF6888C4}"/>
          </ac:spMkLst>
        </pc:spChg>
        <pc:spChg chg="add mod ord">
          <ac:chgData name="Szekeres György" userId="S::szekeres.gyorgy@nje.hu::07255941-3126-450f-8d61-809e883d8307" providerId="AD" clId="Web-{D9EDE810-A0ED-5144-FCA5-EBE2311FDDE7}" dt="2024-09-25T08:41:22.119" v="2485" actId="20577"/>
          <ac:spMkLst>
            <pc:docMk/>
            <pc:sldMk cId="3803787876" sldId="271"/>
            <ac:spMk id="6" creationId="{2B4BF2AE-25D1-C5DA-AC6D-4C475434FF4F}"/>
          </ac:spMkLst>
        </pc:spChg>
      </pc:sldChg>
      <pc:sldChg chg="modSp ord">
        <pc:chgData name="Szekeres György" userId="S::szekeres.gyorgy@nje.hu::07255941-3126-450f-8d61-809e883d8307" providerId="AD" clId="Web-{D9EDE810-A0ED-5144-FCA5-EBE2311FDDE7}" dt="2024-09-25T07:30:47.781" v="1379" actId="20577"/>
        <pc:sldMkLst>
          <pc:docMk/>
          <pc:sldMk cId="2744041646" sldId="272"/>
        </pc:sldMkLst>
        <pc:spChg chg="mod">
          <ac:chgData name="Szekeres György" userId="S::szekeres.gyorgy@nje.hu::07255941-3126-450f-8d61-809e883d8307" providerId="AD" clId="Web-{D9EDE810-A0ED-5144-FCA5-EBE2311FDDE7}" dt="2024-09-25T07:30:47.781" v="1379" actId="20577"/>
          <ac:spMkLst>
            <pc:docMk/>
            <pc:sldMk cId="2744041646" sldId="272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7:51:13.877" v="1645" actId="20577"/>
        <pc:sldMkLst>
          <pc:docMk/>
          <pc:sldMk cId="3768805212" sldId="274"/>
        </pc:sldMkLst>
        <pc:spChg chg="mod">
          <ac:chgData name="Szekeres György" userId="S::szekeres.gyorgy@nje.hu::07255941-3126-450f-8d61-809e883d8307" providerId="AD" clId="Web-{D9EDE810-A0ED-5144-FCA5-EBE2311FDDE7}" dt="2024-09-25T07:51:13.877" v="1645" actId="20577"/>
          <ac:spMkLst>
            <pc:docMk/>
            <pc:sldMk cId="3768805212" sldId="274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08:10.187" v="2121" actId="20577"/>
        <pc:sldMkLst>
          <pc:docMk/>
          <pc:sldMk cId="4105489925" sldId="275"/>
        </pc:sldMkLst>
        <pc:spChg chg="mod">
          <ac:chgData name="Szekeres György" userId="S::szekeres.gyorgy@nje.hu::07255941-3126-450f-8d61-809e883d8307" providerId="AD" clId="Web-{D9EDE810-A0ED-5144-FCA5-EBE2311FDDE7}" dt="2024-09-25T08:08:10.187" v="2121" actId="20577"/>
          <ac:spMkLst>
            <pc:docMk/>
            <pc:sldMk cId="4105489925" sldId="275"/>
            <ac:spMk id="3" creationId="{F8A220FB-A864-EBDB-0355-D6C64A28C5B3}"/>
          </ac:spMkLst>
        </pc:spChg>
      </pc:sldChg>
      <pc:sldChg chg="addSp modSp mod modClrScheme chgLayout">
        <pc:chgData name="Szekeres György" userId="S::szekeres.gyorgy@nje.hu::07255941-3126-450f-8d61-809e883d8307" providerId="AD" clId="Web-{D9EDE810-A0ED-5144-FCA5-EBE2311FDDE7}" dt="2024-09-25T08:52:46.155" v="2644" actId="20577"/>
        <pc:sldMkLst>
          <pc:docMk/>
          <pc:sldMk cId="2424843191" sldId="277"/>
        </pc:sldMkLst>
        <pc:spChg chg="mod ord">
          <ac:chgData name="Szekeres György" userId="S::szekeres.gyorgy@nje.hu::07255941-3126-450f-8d61-809e883d8307" providerId="AD" clId="Web-{D9EDE810-A0ED-5144-FCA5-EBE2311FDDE7}" dt="2024-09-25T08:50:59.386" v="2558"/>
          <ac:spMkLst>
            <pc:docMk/>
            <pc:sldMk cId="2424843191" sldId="277"/>
            <ac:spMk id="2" creationId="{47AFF64A-BF6E-112C-50B7-F872E9B9B070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52:14.185" v="2617" actId="20577"/>
          <ac:spMkLst>
            <pc:docMk/>
            <pc:sldMk cId="2424843191" sldId="277"/>
            <ac:spMk id="3" creationId="{C6AC193B-0009-5611-7E27-E468EFE8FF64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50:59.386" v="2558"/>
          <ac:spMkLst>
            <pc:docMk/>
            <pc:sldMk cId="2424843191" sldId="277"/>
            <ac:spMk id="4" creationId="{CB84660A-C288-1614-84A7-3877BEFEDFF6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50:59.386" v="2558"/>
          <ac:spMkLst>
            <pc:docMk/>
            <pc:sldMk cId="2424843191" sldId="277"/>
            <ac:spMk id="5" creationId="{295F750E-A393-F82F-9908-05D1C1A8AA8B}"/>
          </ac:spMkLst>
        </pc:spChg>
        <pc:spChg chg="add mod ord">
          <ac:chgData name="Szekeres György" userId="S::szekeres.gyorgy@nje.hu::07255941-3126-450f-8d61-809e883d8307" providerId="AD" clId="Web-{D9EDE810-A0ED-5144-FCA5-EBE2311FDDE7}" dt="2024-09-25T08:52:46.155" v="2644" actId="20577"/>
          <ac:spMkLst>
            <pc:docMk/>
            <pc:sldMk cId="2424843191" sldId="277"/>
            <ac:spMk id="6" creationId="{A5148364-3665-AEAF-48B7-C5EA08683667}"/>
          </ac:spMkLst>
        </pc:spChg>
      </pc:sldChg>
      <pc:sldChg chg="modSp">
        <pc:chgData name="Szekeres György" userId="S::szekeres.gyorgy@nje.hu::07255941-3126-450f-8d61-809e883d8307" providerId="AD" clId="Web-{D9EDE810-A0ED-5144-FCA5-EBE2311FDDE7}" dt="2024-09-25T08:09:25.408" v="2167" actId="20577"/>
        <pc:sldMkLst>
          <pc:docMk/>
          <pc:sldMk cId="3401958724" sldId="278"/>
        </pc:sldMkLst>
        <pc:spChg chg="mod">
          <ac:chgData name="Szekeres György" userId="S::szekeres.gyorgy@nje.hu::07255941-3126-450f-8d61-809e883d8307" providerId="AD" clId="Web-{D9EDE810-A0ED-5144-FCA5-EBE2311FDDE7}" dt="2024-09-25T08:09:25.408" v="2167" actId="20577"/>
          <ac:spMkLst>
            <pc:docMk/>
            <pc:sldMk cId="3401958724" sldId="278"/>
            <ac:spMk id="3" creationId="{F8A220FB-A864-EBDB-0355-D6C64A28C5B3}"/>
          </ac:spMkLst>
        </pc:spChg>
      </pc:sldChg>
      <pc:sldChg chg="delSp modSp mod modClrScheme chgLayout">
        <pc:chgData name="Szekeres György" userId="S::szekeres.gyorgy@nje.hu::07255941-3126-450f-8d61-809e883d8307" providerId="AD" clId="Web-{D9EDE810-A0ED-5144-FCA5-EBE2311FDDE7}" dt="2024-09-25T08:45:16.407" v="2530" actId="20577"/>
        <pc:sldMkLst>
          <pc:docMk/>
          <pc:sldMk cId="3794322330" sldId="279"/>
        </pc:sldMkLst>
        <pc:spChg chg="mod ord">
          <ac:chgData name="Szekeres György" userId="S::szekeres.gyorgy@nje.hu::07255941-3126-450f-8d61-809e883d8307" providerId="AD" clId="Web-{D9EDE810-A0ED-5144-FCA5-EBE2311FDDE7}" dt="2024-09-25T08:44:22.390" v="2486"/>
          <ac:spMkLst>
            <pc:docMk/>
            <pc:sldMk cId="3794322330" sldId="279"/>
            <ac:spMk id="2" creationId="{D5FD8C89-C146-F8BC-CD01-1E5F842559C2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5:16.407" v="2530" actId="20577"/>
          <ac:spMkLst>
            <pc:docMk/>
            <pc:sldMk cId="3794322330" sldId="279"/>
            <ac:spMk id="3" creationId="{1121BD08-A24A-A74A-CBFC-D3BACDE2FCD5}"/>
          </ac:spMkLst>
        </pc:spChg>
        <pc:spChg chg="del mod">
          <ac:chgData name="Szekeres György" userId="S::szekeres.gyorgy@nje.hu::07255941-3126-450f-8d61-809e883d8307" providerId="AD" clId="Web-{D9EDE810-A0ED-5144-FCA5-EBE2311FDDE7}" dt="2024-09-25T08:44:22.390" v="2486"/>
          <ac:spMkLst>
            <pc:docMk/>
            <pc:sldMk cId="3794322330" sldId="279"/>
            <ac:spMk id="4" creationId="{A7A6383F-4D17-DA4B-E6A5-E84393E2626B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4:22.390" v="2486"/>
          <ac:spMkLst>
            <pc:docMk/>
            <pc:sldMk cId="3794322330" sldId="279"/>
            <ac:spMk id="5" creationId="{042607D7-CBA4-C35A-5B0C-6956A380C9D4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4:22.390" v="2486"/>
          <ac:spMkLst>
            <pc:docMk/>
            <pc:sldMk cId="3794322330" sldId="279"/>
            <ac:spMk id="6" creationId="{8FA847A8-79CA-976D-5A81-EFC1D267B863}"/>
          </ac:spMkLst>
        </pc:spChg>
      </pc:sldChg>
      <pc:sldChg chg="delSp modSp mod modClrScheme chgLayout">
        <pc:chgData name="Szekeres György" userId="S::szekeres.gyorgy@nje.hu::07255941-3126-450f-8d61-809e883d8307" providerId="AD" clId="Web-{D9EDE810-A0ED-5144-FCA5-EBE2311FDDE7}" dt="2024-09-25T08:47:56.615" v="2557" actId="20577"/>
        <pc:sldMkLst>
          <pc:docMk/>
          <pc:sldMk cId="673422950" sldId="280"/>
        </pc:sldMkLst>
        <pc:spChg chg="mod ord">
          <ac:chgData name="Szekeres György" userId="S::szekeres.gyorgy@nje.hu::07255941-3126-450f-8d61-809e883d8307" providerId="AD" clId="Web-{D9EDE810-A0ED-5144-FCA5-EBE2311FDDE7}" dt="2024-09-25T08:46:54.270" v="2531"/>
          <ac:spMkLst>
            <pc:docMk/>
            <pc:sldMk cId="673422950" sldId="280"/>
            <ac:spMk id="2" creationId="{D7B3BF07-F0D3-B770-C4B9-705441C3C7D5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7:56.615" v="2557" actId="20577"/>
          <ac:spMkLst>
            <pc:docMk/>
            <pc:sldMk cId="673422950" sldId="280"/>
            <ac:spMk id="3" creationId="{85451979-D8CC-4F38-F75D-85C3DA330D60}"/>
          </ac:spMkLst>
        </pc:spChg>
        <pc:spChg chg="del mod">
          <ac:chgData name="Szekeres György" userId="S::szekeres.gyorgy@nje.hu::07255941-3126-450f-8d61-809e883d8307" providerId="AD" clId="Web-{D9EDE810-A0ED-5144-FCA5-EBE2311FDDE7}" dt="2024-09-25T08:46:54.270" v="2531"/>
          <ac:spMkLst>
            <pc:docMk/>
            <pc:sldMk cId="673422950" sldId="280"/>
            <ac:spMk id="4" creationId="{A6CA1C67-BC5F-4711-50F5-EE050987EF2D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6:54.270" v="2531"/>
          <ac:spMkLst>
            <pc:docMk/>
            <pc:sldMk cId="673422950" sldId="280"/>
            <ac:spMk id="5" creationId="{BF1156EE-A6B5-0AF5-7E71-1B47B86C0E0B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46:54.270" v="2531"/>
          <ac:spMkLst>
            <pc:docMk/>
            <pc:sldMk cId="673422950" sldId="280"/>
            <ac:spMk id="6" creationId="{ABF4A8E4-68C5-5FC6-A5AB-89791A50DA77}"/>
          </ac:spMkLst>
        </pc:spChg>
      </pc:sldChg>
      <pc:sldChg chg="delSp modSp mod ord modClrScheme chgLayout">
        <pc:chgData name="Szekeres György" userId="S::szekeres.gyorgy@nje.hu::07255941-3126-450f-8d61-809e883d8307" providerId="AD" clId="Web-{D9EDE810-A0ED-5144-FCA5-EBE2311FDDE7}" dt="2024-09-25T08:07:55.811" v="2099" actId="20577"/>
        <pc:sldMkLst>
          <pc:docMk/>
          <pc:sldMk cId="3550920126" sldId="281"/>
        </pc:sldMkLst>
        <pc:spChg chg="mod ord">
          <ac:chgData name="Szekeres György" userId="S::szekeres.gyorgy@nje.hu::07255941-3126-450f-8d61-809e883d8307" providerId="AD" clId="Web-{D9EDE810-A0ED-5144-FCA5-EBE2311FDDE7}" dt="2024-09-25T07:59:15.656" v="1862" actId="20577"/>
          <ac:spMkLst>
            <pc:docMk/>
            <pc:sldMk cId="3550920126" sldId="281"/>
            <ac:spMk id="2" creationId="{8E8BD80F-8AAF-C897-3633-283271B9A2DA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8:07:55.811" v="2099" actId="20577"/>
          <ac:spMkLst>
            <pc:docMk/>
            <pc:sldMk cId="3550920126" sldId="281"/>
            <ac:spMk id="3" creationId="{ACDA688B-D8F4-5BD9-115C-978412816B60}"/>
          </ac:spMkLst>
        </pc:spChg>
        <pc:spChg chg="del mod ord">
          <ac:chgData name="Szekeres György" userId="S::szekeres.gyorgy@nje.hu::07255941-3126-450f-8d61-809e883d8307" providerId="AD" clId="Web-{D9EDE810-A0ED-5144-FCA5-EBE2311FDDE7}" dt="2024-09-25T07:55:38.353" v="1661"/>
          <ac:spMkLst>
            <pc:docMk/>
            <pc:sldMk cId="3550920126" sldId="281"/>
            <ac:spMk id="4" creationId="{CB3982E7-C432-5624-B275-0CE622FA5CDF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7:55:33.744" v="1660"/>
          <ac:spMkLst>
            <pc:docMk/>
            <pc:sldMk cId="3550920126" sldId="281"/>
            <ac:spMk id="5" creationId="{08FCDFAD-BDFD-5A91-3C01-37C918BBB80B}"/>
          </ac:spMkLst>
        </pc:spChg>
        <pc:spChg chg="mod ord">
          <ac:chgData name="Szekeres György" userId="S::szekeres.gyorgy@nje.hu::07255941-3126-450f-8d61-809e883d8307" providerId="AD" clId="Web-{D9EDE810-A0ED-5144-FCA5-EBE2311FDDE7}" dt="2024-09-25T07:55:33.744" v="1660"/>
          <ac:spMkLst>
            <pc:docMk/>
            <pc:sldMk cId="3550920126" sldId="281"/>
            <ac:spMk id="6" creationId="{81594990-02D8-3C81-B210-779B2D4DDB39}"/>
          </ac:spMkLst>
        </pc:spChg>
      </pc:sldChg>
      <pc:sldChg chg="del">
        <pc:chgData name="Szekeres György" userId="S::szekeres.gyorgy@nje.hu::07255941-3126-450f-8d61-809e883d8307" providerId="AD" clId="Web-{D9EDE810-A0ED-5144-FCA5-EBE2311FDDE7}" dt="2024-09-25T08:09:40.252" v="2168"/>
        <pc:sldMkLst>
          <pc:docMk/>
          <pc:sldMk cId="338101999" sldId="282"/>
        </pc:sldMkLst>
      </pc:sldChg>
      <pc:sldChg chg="del">
        <pc:chgData name="Szekeres György" userId="S::szekeres.gyorgy@nje.hu::07255941-3126-450f-8d61-809e883d8307" providerId="AD" clId="Web-{D9EDE810-A0ED-5144-FCA5-EBE2311FDDE7}" dt="2024-09-25T08:09:41.627" v="2169"/>
        <pc:sldMkLst>
          <pc:docMk/>
          <pc:sldMk cId="3520156816" sldId="283"/>
        </pc:sldMkLst>
      </pc:sldChg>
      <pc:sldChg chg="addSp delSp modSp new">
        <pc:chgData name="Szekeres György" userId="S::szekeres.gyorgy@nje.hu::07255941-3126-450f-8d61-809e883d8307" providerId="AD" clId="Web-{D9EDE810-A0ED-5144-FCA5-EBE2311FDDE7}" dt="2024-09-25T07:19:18.324" v="698"/>
        <pc:sldMkLst>
          <pc:docMk/>
          <pc:sldMk cId="2020647432" sldId="284"/>
        </pc:sldMkLst>
        <pc:spChg chg="del mod">
          <ac:chgData name="Szekeres György" userId="S::szekeres.gyorgy@nje.hu::07255941-3126-450f-8d61-809e883d8307" providerId="AD" clId="Web-{D9EDE810-A0ED-5144-FCA5-EBE2311FDDE7}" dt="2024-09-25T07:14:21.847" v="256"/>
          <ac:spMkLst>
            <pc:docMk/>
            <pc:sldMk cId="2020647432" sldId="284"/>
            <ac:spMk id="2" creationId="{31D5C1BC-5AEC-9260-47B2-918DDE5ED4D8}"/>
          </ac:spMkLst>
        </pc:spChg>
        <pc:spChg chg="del">
          <ac:chgData name="Szekeres György" userId="S::szekeres.gyorgy@nje.hu::07255941-3126-450f-8d61-809e883d8307" providerId="AD" clId="Web-{D9EDE810-A0ED-5144-FCA5-EBE2311FDDE7}" dt="2024-09-25T07:14:26.800" v="257"/>
          <ac:spMkLst>
            <pc:docMk/>
            <pc:sldMk cId="2020647432" sldId="284"/>
            <ac:spMk id="3" creationId="{E31C9C7A-27E1-7190-2BB0-E578C621BFAD}"/>
          </ac:spMkLst>
        </pc:spChg>
        <pc:spChg chg="add mod">
          <ac:chgData name="Szekeres György" userId="S::szekeres.gyorgy@nje.hu::07255941-3126-450f-8d61-809e883d8307" providerId="AD" clId="Web-{D9EDE810-A0ED-5144-FCA5-EBE2311FDDE7}" dt="2024-09-25T07:14:32.238" v="259" actId="20577"/>
          <ac:spMkLst>
            <pc:docMk/>
            <pc:sldMk cId="2020647432" sldId="284"/>
            <ac:spMk id="7" creationId="{FBF88C72-7BAA-DD9A-AD55-6563059D9BDB}"/>
          </ac:spMkLst>
        </pc:spChg>
        <pc:graphicFrameChg chg="add mod ord modGraphic">
          <ac:chgData name="Szekeres György" userId="S::szekeres.gyorgy@nje.hu::07255941-3126-450f-8d61-809e883d8307" providerId="AD" clId="Web-{D9EDE810-A0ED-5144-FCA5-EBE2311FDDE7}" dt="2024-09-25T07:19:18.324" v="698"/>
          <ac:graphicFrameMkLst>
            <pc:docMk/>
            <pc:sldMk cId="2020647432" sldId="284"/>
            <ac:graphicFrameMk id="8" creationId="{4FD7EDDC-112F-9C96-E605-B3EF7988C6E2}"/>
          </ac:graphicFrameMkLst>
        </pc:graphicFrameChg>
      </pc:sldChg>
      <pc:sldChg chg="modSp add replId">
        <pc:chgData name="Szekeres György" userId="S::szekeres.gyorgy@nje.hu::07255941-3126-450f-8d61-809e883d8307" providerId="AD" clId="Web-{D9EDE810-A0ED-5144-FCA5-EBE2311FDDE7}" dt="2024-09-25T07:23:02.347" v="1080"/>
        <pc:sldMkLst>
          <pc:docMk/>
          <pc:sldMk cId="2747202726" sldId="285"/>
        </pc:sldMkLst>
        <pc:spChg chg="mod">
          <ac:chgData name="Szekeres György" userId="S::szekeres.gyorgy@nje.hu::07255941-3126-450f-8d61-809e883d8307" providerId="AD" clId="Web-{D9EDE810-A0ED-5144-FCA5-EBE2311FDDE7}" dt="2024-09-25T07:19:35.980" v="705" actId="20577"/>
          <ac:spMkLst>
            <pc:docMk/>
            <pc:sldMk cId="2747202726" sldId="285"/>
            <ac:spMk id="7" creationId="{FBF88C72-7BAA-DD9A-AD55-6563059D9BDB}"/>
          </ac:spMkLst>
        </pc:spChg>
        <pc:graphicFrameChg chg="mod modGraphic">
          <ac:chgData name="Szekeres György" userId="S::szekeres.gyorgy@nje.hu::07255941-3126-450f-8d61-809e883d8307" providerId="AD" clId="Web-{D9EDE810-A0ED-5144-FCA5-EBE2311FDDE7}" dt="2024-09-25T07:23:02.347" v="1080"/>
          <ac:graphicFrameMkLst>
            <pc:docMk/>
            <pc:sldMk cId="2747202726" sldId="285"/>
            <ac:graphicFrameMk id="8" creationId="{4FD7EDDC-112F-9C96-E605-B3EF7988C6E2}"/>
          </ac:graphicFrameMkLst>
        </pc:graphicFrameChg>
      </pc:sldChg>
      <pc:sldChg chg="modSp add ord replId">
        <pc:chgData name="Szekeres György" userId="S::szekeres.gyorgy@nje.hu::07255941-3126-450f-8d61-809e883d8307" providerId="AD" clId="Web-{D9EDE810-A0ED-5144-FCA5-EBE2311FDDE7}" dt="2024-09-25T07:26:44.540" v="1228" actId="20577"/>
        <pc:sldMkLst>
          <pc:docMk/>
          <pc:sldMk cId="2958167644" sldId="286"/>
        </pc:sldMkLst>
        <pc:spChg chg="mod">
          <ac:chgData name="Szekeres György" userId="S::szekeres.gyorgy@nje.hu::07255941-3126-450f-8d61-809e883d8307" providerId="AD" clId="Web-{D9EDE810-A0ED-5144-FCA5-EBE2311FDDE7}" dt="2024-09-25T07:26:36.556" v="1225" actId="20577"/>
          <ac:spMkLst>
            <pc:docMk/>
            <pc:sldMk cId="2958167644" sldId="286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D9EDE810-A0ED-5144-FCA5-EBE2311FDDE7}" dt="2024-09-25T07:26:44.540" v="1228" actId="20577"/>
          <ac:spMkLst>
            <pc:docMk/>
            <pc:sldMk cId="2958167644" sldId="286"/>
            <ac:spMk id="3" creationId="{FB06ABE0-15FD-0324-C78A-FFB3B366AECD}"/>
          </ac:spMkLst>
        </pc:spChg>
      </pc:sldChg>
      <pc:sldChg chg="modSp add ord replId">
        <pc:chgData name="Szekeres György" userId="S::szekeres.gyorgy@nje.hu::07255941-3126-450f-8d61-809e883d8307" providerId="AD" clId="Web-{D9EDE810-A0ED-5144-FCA5-EBE2311FDDE7}" dt="2024-09-25T07:29:27.326" v="1338" actId="20577"/>
        <pc:sldMkLst>
          <pc:docMk/>
          <pc:sldMk cId="1379290440" sldId="287"/>
        </pc:sldMkLst>
        <pc:spChg chg="mod">
          <ac:chgData name="Szekeres György" userId="S::szekeres.gyorgy@nje.hu::07255941-3126-450f-8d61-809e883d8307" providerId="AD" clId="Web-{D9EDE810-A0ED-5144-FCA5-EBE2311FDDE7}" dt="2024-09-25T07:27:24.682" v="1237" actId="20577"/>
          <ac:spMkLst>
            <pc:docMk/>
            <pc:sldMk cId="1379290440" sldId="287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D9EDE810-A0ED-5144-FCA5-EBE2311FDDE7}" dt="2024-09-25T07:29:27.326" v="1338" actId="20577"/>
          <ac:spMkLst>
            <pc:docMk/>
            <pc:sldMk cId="1379290440" sldId="287"/>
            <ac:spMk id="3" creationId="{FB06ABE0-15FD-0324-C78A-FFB3B366AECD}"/>
          </ac:spMkLst>
        </pc:spChg>
      </pc:sldChg>
      <pc:sldChg chg="modSp add ord replId">
        <pc:chgData name="Szekeres György" userId="S::szekeres.gyorgy@nje.hu::07255941-3126-450f-8d61-809e883d8307" providerId="AD" clId="Web-{D9EDE810-A0ED-5144-FCA5-EBE2311FDDE7}" dt="2024-09-25T07:59:05.515" v="1852" actId="20577"/>
        <pc:sldMkLst>
          <pc:docMk/>
          <pc:sldMk cId="4053994166" sldId="288"/>
        </pc:sldMkLst>
        <pc:spChg chg="mod">
          <ac:chgData name="Szekeres György" userId="S::szekeres.gyorgy@nje.hu::07255941-3126-450f-8d61-809e883d8307" providerId="AD" clId="Web-{D9EDE810-A0ED-5144-FCA5-EBE2311FDDE7}" dt="2024-09-25T07:51:43.112" v="1650" actId="20577"/>
          <ac:spMkLst>
            <pc:docMk/>
            <pc:sldMk cId="4053994166" sldId="288"/>
            <ac:spMk id="2" creationId="{9B85F64B-C3F2-D083-36B1-964621EF8CDC}"/>
          </ac:spMkLst>
        </pc:spChg>
        <pc:spChg chg="mod">
          <ac:chgData name="Szekeres György" userId="S::szekeres.gyorgy@nje.hu::07255941-3126-450f-8d61-809e883d8307" providerId="AD" clId="Web-{D9EDE810-A0ED-5144-FCA5-EBE2311FDDE7}" dt="2024-09-25T07:59:05.515" v="1852" actId="20577"/>
          <ac:spMkLst>
            <pc:docMk/>
            <pc:sldMk cId="4053994166" sldId="288"/>
            <ac:spMk id="3" creationId="{6C9F8CE4-AA99-4936-77F6-80A69ED1AD40}"/>
          </ac:spMkLst>
        </pc:spChg>
      </pc:sldChg>
    </pc:docChg>
  </pc:docChgLst>
  <pc:docChgLst>
    <pc:chgData name="Szekeres György" userId="S::szekeres.gyorgy@nje.hu::07255941-3126-450f-8d61-809e883d8307" providerId="AD" clId="Web-{09D67F10-8227-5E98-32C6-FB687FDF56F4}"/>
    <pc:docChg chg="addSld delSld modSld sldOrd">
      <pc:chgData name="Szekeres György" userId="S::szekeres.gyorgy@nje.hu::07255941-3126-450f-8d61-809e883d8307" providerId="AD" clId="Web-{09D67F10-8227-5E98-32C6-FB687FDF56F4}" dt="2024-10-04T10:52:14.440" v="1440" actId="20577"/>
      <pc:docMkLst>
        <pc:docMk/>
      </pc:docMkLst>
      <pc:sldChg chg="modSp">
        <pc:chgData name="Szekeres György" userId="S::szekeres.gyorgy@nje.hu::07255941-3126-450f-8d61-809e883d8307" providerId="AD" clId="Web-{09D67F10-8227-5E98-32C6-FB687FDF56F4}" dt="2024-10-04T09:03:57.510" v="48" actId="20577"/>
        <pc:sldMkLst>
          <pc:docMk/>
          <pc:sldMk cId="2525680584" sldId="259"/>
        </pc:sldMkLst>
        <pc:spChg chg="mod">
          <ac:chgData name="Szekeres György" userId="S::szekeres.gyorgy@nje.hu::07255941-3126-450f-8d61-809e883d8307" providerId="AD" clId="Web-{09D67F10-8227-5E98-32C6-FB687FDF56F4}" dt="2024-10-04T09:03:57.510" v="48" actId="20577"/>
          <ac:spMkLst>
            <pc:docMk/>
            <pc:sldMk cId="2525680584" sldId="259"/>
            <ac:spMk id="3" creationId="{D298FF0B-4974-FB57-FE3D-20C6A0E7B083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09:06:26.452" v="166" actId="20577"/>
        <pc:sldMkLst>
          <pc:docMk/>
          <pc:sldMk cId="3907970336" sldId="261"/>
        </pc:sldMkLst>
        <pc:spChg chg="mod">
          <ac:chgData name="Szekeres György" userId="S::szekeres.gyorgy@nje.hu::07255941-3126-450f-8d61-809e883d8307" providerId="AD" clId="Web-{09D67F10-8227-5E98-32C6-FB687FDF56F4}" dt="2024-10-04T09:06:26.452" v="166" actId="20577"/>
          <ac:spMkLst>
            <pc:docMk/>
            <pc:sldMk cId="3907970336" sldId="261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10:28:59.498" v="1126" actId="20577"/>
        <pc:sldMkLst>
          <pc:docMk/>
          <pc:sldMk cId="753310749" sldId="262"/>
        </pc:sldMkLst>
        <pc:spChg chg="mod">
          <ac:chgData name="Szekeres György" userId="S::szekeres.gyorgy@nje.hu::07255941-3126-450f-8d61-809e883d8307" providerId="AD" clId="Web-{09D67F10-8227-5E98-32C6-FB687FDF56F4}" dt="2024-10-04T10:28:59.498" v="1126" actId="20577"/>
          <ac:spMkLst>
            <pc:docMk/>
            <pc:sldMk cId="753310749" sldId="262"/>
            <ac:spMk id="3" creationId="{FB06ABE0-15FD-0324-C78A-FFB3B366AECD}"/>
          </ac:spMkLst>
        </pc:spChg>
      </pc:sldChg>
      <pc:sldChg chg="addSp modSp mod modClrScheme chgLayout">
        <pc:chgData name="Szekeres György" userId="S::szekeres.gyorgy@nje.hu::07255941-3126-450f-8d61-809e883d8307" providerId="AD" clId="Web-{09D67F10-8227-5E98-32C6-FB687FDF56F4}" dt="2024-10-04T10:34:20.201" v="1183" actId="20577"/>
        <pc:sldMkLst>
          <pc:docMk/>
          <pc:sldMk cId="1156974156" sldId="263"/>
        </pc:sldMkLst>
        <pc:spChg chg="mod ord">
          <ac:chgData name="Szekeres György" userId="S::szekeres.gyorgy@nje.hu::07255941-3126-450f-8d61-809e883d8307" providerId="AD" clId="Web-{09D67F10-8227-5E98-32C6-FB687FDF56F4}" dt="2024-10-04T10:33:09.947" v="1133"/>
          <ac:spMkLst>
            <pc:docMk/>
            <pc:sldMk cId="1156974156" sldId="263"/>
            <ac:spMk id="2" creationId="{B48B7FBA-5517-EDCA-D5B3-C57FDCBB7A32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33:58.715" v="1162" actId="20577"/>
          <ac:spMkLst>
            <pc:docMk/>
            <pc:sldMk cId="1156974156" sldId="263"/>
            <ac:spMk id="3" creationId="{FB06ABE0-15FD-0324-C78A-FFB3B366AECD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33:09.947" v="1133"/>
          <ac:spMkLst>
            <pc:docMk/>
            <pc:sldMk cId="1156974156" sldId="263"/>
            <ac:spMk id="4" creationId="{02F95532-77DC-F750-01E8-D2148ECA1D8F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33:09.947" v="1133"/>
          <ac:spMkLst>
            <pc:docMk/>
            <pc:sldMk cId="1156974156" sldId="263"/>
            <ac:spMk id="5" creationId="{01FEC460-1EFF-CCF9-31F9-4834C8861F05}"/>
          </ac:spMkLst>
        </pc:spChg>
        <pc:spChg chg="add mod ord">
          <ac:chgData name="Szekeres György" userId="S::szekeres.gyorgy@nje.hu::07255941-3126-450f-8d61-809e883d8307" providerId="AD" clId="Web-{09D67F10-8227-5E98-32C6-FB687FDF56F4}" dt="2024-10-04T10:34:20.201" v="1183" actId="20577"/>
          <ac:spMkLst>
            <pc:docMk/>
            <pc:sldMk cId="1156974156" sldId="263"/>
            <ac:spMk id="6" creationId="{4EB75AE4-1FE1-0DCE-2106-1C6A931BCB7D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09:09:12.472" v="209" actId="20577"/>
        <pc:sldMkLst>
          <pc:docMk/>
          <pc:sldMk cId="3315615938" sldId="264"/>
        </pc:sldMkLst>
        <pc:spChg chg="mod">
          <ac:chgData name="Szekeres György" userId="S::szekeres.gyorgy@nje.hu::07255941-3126-450f-8d61-809e883d8307" providerId="AD" clId="Web-{09D67F10-8227-5E98-32C6-FB687FDF56F4}" dt="2024-10-04T09:09:12.472" v="209" actId="20577"/>
          <ac:spMkLst>
            <pc:docMk/>
            <pc:sldMk cId="3315615938" sldId="264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10:42:34.459" v="1237" actId="20577"/>
        <pc:sldMkLst>
          <pc:docMk/>
          <pc:sldMk cId="3514391544" sldId="265"/>
        </pc:sldMkLst>
        <pc:spChg chg="mod">
          <ac:chgData name="Szekeres György" userId="S::szekeres.gyorgy@nje.hu::07255941-3126-450f-8d61-809e883d8307" providerId="AD" clId="Web-{09D67F10-8227-5E98-32C6-FB687FDF56F4}" dt="2024-10-04T10:42:34.459" v="1237" actId="20577"/>
          <ac:spMkLst>
            <pc:docMk/>
            <pc:sldMk cId="3514391544" sldId="265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41:27.737" v="1232" actId="20577"/>
          <ac:spMkLst>
            <pc:docMk/>
            <pc:sldMk cId="3514391544" sldId="265"/>
            <ac:spMk id="6" creationId="{459963B4-D22F-9DFE-FC5F-B2A39F72C2B4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09:12:58.463" v="349" actId="20577"/>
        <pc:sldMkLst>
          <pc:docMk/>
          <pc:sldMk cId="1282225070" sldId="266"/>
        </pc:sldMkLst>
        <pc:spChg chg="mod">
          <ac:chgData name="Szekeres György" userId="S::szekeres.gyorgy@nje.hu::07255941-3126-450f-8d61-809e883d8307" providerId="AD" clId="Web-{09D67F10-8227-5E98-32C6-FB687FDF56F4}" dt="2024-10-04T09:09:44.989" v="217" actId="20577"/>
          <ac:spMkLst>
            <pc:docMk/>
            <pc:sldMk cId="1282225070" sldId="266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09:12:58.463" v="349" actId="20577"/>
          <ac:spMkLst>
            <pc:docMk/>
            <pc:sldMk cId="1282225070" sldId="266"/>
            <ac:spMk id="3" creationId="{FB06ABE0-15FD-0324-C78A-FFB3B366AECD}"/>
          </ac:spMkLst>
        </pc:spChg>
      </pc:sldChg>
      <pc:sldChg chg="addSp modSp mod ord modClrScheme chgLayout">
        <pc:chgData name="Szekeres György" userId="S::szekeres.gyorgy@nje.hu::07255941-3126-450f-8d61-809e883d8307" providerId="AD" clId="Web-{09D67F10-8227-5E98-32C6-FB687FDF56F4}" dt="2024-10-04T10:46:38.314" v="1307" actId="20577"/>
        <pc:sldMkLst>
          <pc:docMk/>
          <pc:sldMk cId="830926795" sldId="267"/>
        </pc:sldMkLst>
        <pc:spChg chg="mod ord">
          <ac:chgData name="Szekeres György" userId="S::szekeres.gyorgy@nje.hu::07255941-3126-450f-8d61-809e883d8307" providerId="AD" clId="Web-{09D67F10-8227-5E98-32C6-FB687FDF56F4}" dt="2024-10-04T10:45:00.481" v="1240"/>
          <ac:spMkLst>
            <pc:docMk/>
            <pc:sldMk cId="830926795" sldId="267"/>
            <ac:spMk id="2" creationId="{B48B7FBA-5517-EDCA-D5B3-C57FDCBB7A32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45:58.437" v="1266" actId="20577"/>
          <ac:spMkLst>
            <pc:docMk/>
            <pc:sldMk cId="830926795" sldId="267"/>
            <ac:spMk id="3" creationId="{FB06ABE0-15FD-0324-C78A-FFB3B366AECD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45:00.481" v="1240"/>
          <ac:spMkLst>
            <pc:docMk/>
            <pc:sldMk cId="830926795" sldId="267"/>
            <ac:spMk id="4" creationId="{762ACFA7-1CC6-268A-4C49-66CC76199E15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10:45:00.481" v="1240"/>
          <ac:spMkLst>
            <pc:docMk/>
            <pc:sldMk cId="830926795" sldId="267"/>
            <ac:spMk id="5" creationId="{0CE71DEC-03A8-8021-4A17-60E069A4F701}"/>
          </ac:spMkLst>
        </pc:spChg>
        <pc:spChg chg="add mod ord">
          <ac:chgData name="Szekeres György" userId="S::szekeres.gyorgy@nje.hu::07255941-3126-450f-8d61-809e883d8307" providerId="AD" clId="Web-{09D67F10-8227-5E98-32C6-FB687FDF56F4}" dt="2024-10-04T10:46:38.314" v="1307" actId="20577"/>
          <ac:spMkLst>
            <pc:docMk/>
            <pc:sldMk cId="830926795" sldId="267"/>
            <ac:spMk id="6" creationId="{311DEA7D-FBB1-46D2-9BC9-4A56E0C4AB8B}"/>
          </ac:spMkLst>
        </pc:spChg>
      </pc:sldChg>
      <pc:sldChg chg="modSp ord">
        <pc:chgData name="Szekeres György" userId="S::szekeres.gyorgy@nje.hu::07255941-3126-450f-8d61-809e883d8307" providerId="AD" clId="Web-{09D67F10-8227-5E98-32C6-FB687FDF56F4}" dt="2024-10-04T09:38:41.728" v="769" actId="20577"/>
        <pc:sldMkLst>
          <pc:docMk/>
          <pc:sldMk cId="356941568" sldId="268"/>
        </pc:sldMkLst>
        <pc:spChg chg="mod">
          <ac:chgData name="Szekeres György" userId="S::szekeres.gyorgy@nje.hu::07255941-3126-450f-8d61-809e883d8307" providerId="AD" clId="Web-{09D67F10-8227-5E98-32C6-FB687FDF56F4}" dt="2024-10-04T09:38:41.728" v="769" actId="20577"/>
          <ac:spMkLst>
            <pc:docMk/>
            <pc:sldMk cId="356941568" sldId="268"/>
            <ac:spMk id="3" creationId="{FB06ABE0-15FD-0324-C78A-FFB3B366AECD}"/>
          </ac:spMkLst>
        </pc:spChg>
      </pc:sldChg>
      <pc:sldChg chg="del">
        <pc:chgData name="Szekeres György" userId="S::szekeres.gyorgy@nje.hu::07255941-3126-450f-8d61-809e883d8307" providerId="AD" clId="Web-{09D67F10-8227-5E98-32C6-FB687FDF56F4}" dt="2024-10-04T10:25:16.909" v="1061"/>
        <pc:sldMkLst>
          <pc:docMk/>
          <pc:sldMk cId="2464343525" sldId="269"/>
        </pc:sldMkLst>
      </pc:sldChg>
      <pc:sldChg chg="modSp">
        <pc:chgData name="Szekeres György" userId="S::szekeres.gyorgy@nje.hu::07255941-3126-450f-8d61-809e883d8307" providerId="AD" clId="Web-{09D67F10-8227-5E98-32C6-FB687FDF56F4}" dt="2024-10-04T10:48:38.914" v="1350" actId="20577"/>
        <pc:sldMkLst>
          <pc:docMk/>
          <pc:sldMk cId="3803787876" sldId="271"/>
        </pc:sldMkLst>
        <pc:spChg chg="mod">
          <ac:chgData name="Szekeres György" userId="S::szekeres.gyorgy@nje.hu::07255941-3126-450f-8d61-809e883d8307" providerId="AD" clId="Web-{09D67F10-8227-5E98-32C6-FB687FDF56F4}" dt="2024-10-04T10:48:38.914" v="1350" actId="20577"/>
          <ac:spMkLst>
            <pc:docMk/>
            <pc:sldMk cId="3803787876" sldId="271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48:34.804" v="1347" actId="20577"/>
          <ac:spMkLst>
            <pc:docMk/>
            <pc:sldMk cId="3803787876" sldId="271"/>
            <ac:spMk id="6" creationId="{2B4BF2AE-25D1-C5DA-AC6D-4C475434FF4F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10:26:02.802" v="1096" actId="20577"/>
        <pc:sldMkLst>
          <pc:docMk/>
          <pc:sldMk cId="2744041646" sldId="272"/>
        </pc:sldMkLst>
        <pc:spChg chg="mod">
          <ac:chgData name="Szekeres György" userId="S::szekeres.gyorgy@nje.hu::07255941-3126-450f-8d61-809e883d8307" providerId="AD" clId="Web-{09D67F10-8227-5E98-32C6-FB687FDF56F4}" dt="2024-10-04T10:26:02.802" v="1096" actId="20577"/>
          <ac:spMkLst>
            <pc:docMk/>
            <pc:sldMk cId="2744041646" sldId="272"/>
            <ac:spMk id="3" creationId="{FB06ABE0-15FD-0324-C78A-FFB3B366AECD}"/>
          </ac:spMkLst>
        </pc:spChg>
      </pc:sldChg>
      <pc:sldChg chg="modSp del">
        <pc:chgData name="Szekeres György" userId="S::szekeres.gyorgy@nje.hu::07255941-3126-450f-8d61-809e883d8307" providerId="AD" clId="Web-{09D67F10-8227-5E98-32C6-FB687FDF56F4}" dt="2024-10-04T10:26:04.958" v="1104"/>
        <pc:sldMkLst>
          <pc:docMk/>
          <pc:sldMk cId="3768805212" sldId="274"/>
        </pc:sldMkLst>
        <pc:spChg chg="mod">
          <ac:chgData name="Szekeres György" userId="S::szekeres.gyorgy@nje.hu::07255941-3126-450f-8d61-809e883d8307" providerId="AD" clId="Web-{09D67F10-8227-5E98-32C6-FB687FDF56F4}" dt="2024-10-04T10:25:45.973" v="1090" actId="20577"/>
          <ac:spMkLst>
            <pc:docMk/>
            <pc:sldMk cId="3768805212" sldId="274"/>
            <ac:spMk id="3" creationId="{FB06ABE0-15FD-0324-C78A-FFB3B366AECD}"/>
          </ac:spMkLst>
        </pc:spChg>
      </pc:sldChg>
      <pc:sldChg chg="modSp del">
        <pc:chgData name="Szekeres György" userId="S::szekeres.gyorgy@nje.hu::07255941-3126-450f-8d61-809e883d8307" providerId="AD" clId="Web-{09D67F10-8227-5E98-32C6-FB687FDF56F4}" dt="2024-10-04T10:26:04.942" v="1100"/>
        <pc:sldMkLst>
          <pc:docMk/>
          <pc:sldMk cId="4105489925" sldId="275"/>
        </pc:sldMkLst>
        <pc:spChg chg="mod">
          <ac:chgData name="Szekeres György" userId="S::szekeres.gyorgy@nje.hu::07255941-3126-450f-8d61-809e883d8307" providerId="AD" clId="Web-{09D67F10-8227-5E98-32C6-FB687FDF56F4}" dt="2024-10-04T10:24:18.750" v="1052" actId="20577"/>
          <ac:spMkLst>
            <pc:docMk/>
            <pc:sldMk cId="4105489925" sldId="275"/>
            <ac:spMk id="3" creationId="{F8A220FB-A864-EBDB-0355-D6C64A28C5B3}"/>
          </ac:spMkLst>
        </pc:spChg>
      </pc:sldChg>
      <pc:sldChg chg="del">
        <pc:chgData name="Szekeres György" userId="S::szekeres.gyorgy@nje.hu::07255941-3126-450f-8d61-809e883d8307" providerId="AD" clId="Web-{09D67F10-8227-5E98-32C6-FB687FDF56F4}" dt="2024-10-04T10:26:04.942" v="1097"/>
        <pc:sldMkLst>
          <pc:docMk/>
          <pc:sldMk cId="2424843191" sldId="277"/>
        </pc:sldMkLst>
      </pc:sldChg>
      <pc:sldChg chg="del">
        <pc:chgData name="Szekeres György" userId="S::szekeres.gyorgy@nje.hu::07255941-3126-450f-8d61-809e883d8307" providerId="AD" clId="Web-{09D67F10-8227-5E98-32C6-FB687FDF56F4}" dt="2024-10-04T10:26:04.942" v="1098"/>
        <pc:sldMkLst>
          <pc:docMk/>
          <pc:sldMk cId="3401958724" sldId="278"/>
        </pc:sldMkLst>
      </pc:sldChg>
      <pc:sldChg chg="del">
        <pc:chgData name="Szekeres György" userId="S::szekeres.gyorgy@nje.hu::07255941-3126-450f-8d61-809e883d8307" providerId="AD" clId="Web-{09D67F10-8227-5E98-32C6-FB687FDF56F4}" dt="2024-10-04T10:26:04.958" v="1103"/>
        <pc:sldMkLst>
          <pc:docMk/>
          <pc:sldMk cId="3794322330" sldId="279"/>
        </pc:sldMkLst>
      </pc:sldChg>
      <pc:sldChg chg="del">
        <pc:chgData name="Szekeres György" userId="S::szekeres.gyorgy@nje.hu::07255941-3126-450f-8d61-809e883d8307" providerId="AD" clId="Web-{09D67F10-8227-5E98-32C6-FB687FDF56F4}" dt="2024-10-04T10:26:04.942" v="1099"/>
        <pc:sldMkLst>
          <pc:docMk/>
          <pc:sldMk cId="673422950" sldId="280"/>
        </pc:sldMkLst>
      </pc:sldChg>
      <pc:sldChg chg="del">
        <pc:chgData name="Szekeres György" userId="S::szekeres.gyorgy@nje.hu::07255941-3126-450f-8d61-809e883d8307" providerId="AD" clId="Web-{09D67F10-8227-5E98-32C6-FB687FDF56F4}" dt="2024-10-04T10:26:04.942" v="1101"/>
        <pc:sldMkLst>
          <pc:docMk/>
          <pc:sldMk cId="3550920126" sldId="281"/>
        </pc:sldMkLst>
      </pc:sldChg>
      <pc:sldChg chg="del">
        <pc:chgData name="Szekeres György" userId="S::szekeres.gyorgy@nje.hu::07255941-3126-450f-8d61-809e883d8307" providerId="AD" clId="Web-{09D67F10-8227-5E98-32C6-FB687FDF56F4}" dt="2024-10-04T09:05:39.559" v="139"/>
        <pc:sldMkLst>
          <pc:docMk/>
          <pc:sldMk cId="2020647432" sldId="284"/>
        </pc:sldMkLst>
      </pc:sldChg>
      <pc:sldChg chg="del">
        <pc:chgData name="Szekeres György" userId="S::szekeres.gyorgy@nje.hu::07255941-3126-450f-8d61-809e883d8307" providerId="AD" clId="Web-{09D67F10-8227-5E98-32C6-FB687FDF56F4}" dt="2024-10-04T09:05:39.559" v="138"/>
        <pc:sldMkLst>
          <pc:docMk/>
          <pc:sldMk cId="2747202726" sldId="285"/>
        </pc:sldMkLst>
      </pc:sldChg>
      <pc:sldChg chg="modSp">
        <pc:chgData name="Szekeres György" userId="S::szekeres.gyorgy@nje.hu::07255941-3126-450f-8d61-809e883d8307" providerId="AD" clId="Web-{09D67F10-8227-5E98-32C6-FB687FDF56F4}" dt="2024-10-04T10:37:24.553" v="1185" actId="20577"/>
        <pc:sldMkLst>
          <pc:docMk/>
          <pc:sldMk cId="2958167644" sldId="286"/>
        </pc:sldMkLst>
        <pc:spChg chg="mod">
          <ac:chgData name="Szekeres György" userId="S::szekeres.gyorgy@nje.hu::07255941-3126-450f-8d61-809e883d8307" providerId="AD" clId="Web-{09D67F10-8227-5E98-32C6-FB687FDF56F4}" dt="2024-10-04T10:37:24.553" v="1185" actId="20577"/>
          <ac:spMkLst>
            <pc:docMk/>
            <pc:sldMk cId="2958167644" sldId="286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09D67F10-8227-5E98-32C6-FB687FDF56F4}" dt="2024-10-04T10:25:00.392" v="1058" actId="20577"/>
        <pc:sldMkLst>
          <pc:docMk/>
          <pc:sldMk cId="1379290440" sldId="287"/>
        </pc:sldMkLst>
        <pc:spChg chg="mod">
          <ac:chgData name="Szekeres György" userId="S::szekeres.gyorgy@nje.hu::07255941-3126-450f-8d61-809e883d8307" providerId="AD" clId="Web-{09D67F10-8227-5E98-32C6-FB687FDF56F4}" dt="2024-10-04T09:38:58.416" v="775" actId="20577"/>
          <ac:spMkLst>
            <pc:docMk/>
            <pc:sldMk cId="1379290440" sldId="287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25:00.392" v="1058" actId="20577"/>
          <ac:spMkLst>
            <pc:docMk/>
            <pc:sldMk cId="1379290440" sldId="287"/>
            <ac:spMk id="3" creationId="{FB06ABE0-15FD-0324-C78A-FFB3B366AECD}"/>
          </ac:spMkLst>
        </pc:spChg>
      </pc:sldChg>
      <pc:sldChg chg="del">
        <pc:chgData name="Szekeres György" userId="S::szekeres.gyorgy@nje.hu::07255941-3126-450f-8d61-809e883d8307" providerId="AD" clId="Web-{09D67F10-8227-5E98-32C6-FB687FDF56F4}" dt="2024-10-04T10:26:04.942" v="1102"/>
        <pc:sldMkLst>
          <pc:docMk/>
          <pc:sldMk cId="4053994166" sldId="288"/>
        </pc:sldMkLst>
      </pc:sldChg>
      <pc:sldChg chg="delSp modSp new mod modClrScheme chgLayout">
        <pc:chgData name="Szekeres György" userId="S::szekeres.gyorgy@nje.hu::07255941-3126-450f-8d61-809e883d8307" providerId="AD" clId="Web-{09D67F10-8227-5E98-32C6-FB687FDF56F4}" dt="2024-10-04T09:05:31.247" v="137" actId="20577"/>
        <pc:sldMkLst>
          <pc:docMk/>
          <pc:sldMk cId="584253862" sldId="289"/>
        </pc:sldMkLst>
        <pc:spChg chg="mod ord">
          <ac:chgData name="Szekeres György" userId="S::szekeres.gyorgy@nje.hu::07255941-3126-450f-8d61-809e883d8307" providerId="AD" clId="Web-{09D67F10-8227-5E98-32C6-FB687FDF56F4}" dt="2024-10-04T09:05:31.247" v="137" actId="20577"/>
          <ac:spMkLst>
            <pc:docMk/>
            <pc:sldMk cId="584253862" sldId="289"/>
            <ac:spMk id="2" creationId="{46753F76-7F17-91AA-43EF-86A3518B47D3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09:05:28.528" v="136" actId="20577"/>
          <ac:spMkLst>
            <pc:docMk/>
            <pc:sldMk cId="584253862" sldId="289"/>
            <ac:spMk id="3" creationId="{034F08A0-5104-9904-34B6-655312F18163}"/>
          </ac:spMkLst>
        </pc:spChg>
        <pc:spChg chg="del">
          <ac:chgData name="Szekeres György" userId="S::szekeres.gyorgy@nje.hu::07255941-3126-450f-8d61-809e883d8307" providerId="AD" clId="Web-{09D67F10-8227-5E98-32C6-FB687FDF56F4}" dt="2024-10-04T09:04:12.229" v="50"/>
          <ac:spMkLst>
            <pc:docMk/>
            <pc:sldMk cId="584253862" sldId="289"/>
            <ac:spMk id="4" creationId="{D3654AC7-201E-51EF-260C-0A6C61ADA5D1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09:04:12.229" v="50"/>
          <ac:spMkLst>
            <pc:docMk/>
            <pc:sldMk cId="584253862" sldId="289"/>
            <ac:spMk id="5" creationId="{364A4F2F-3291-B569-BBC8-AE2C25266562}"/>
          </ac:spMkLst>
        </pc:spChg>
        <pc:spChg chg="mod ord">
          <ac:chgData name="Szekeres György" userId="S::szekeres.gyorgy@nje.hu::07255941-3126-450f-8d61-809e883d8307" providerId="AD" clId="Web-{09D67F10-8227-5E98-32C6-FB687FDF56F4}" dt="2024-10-04T09:04:12.229" v="50"/>
          <ac:spMkLst>
            <pc:docMk/>
            <pc:sldMk cId="584253862" sldId="289"/>
            <ac:spMk id="6" creationId="{2AC0E888-1373-648E-0511-B9C015910CBD}"/>
          </ac:spMkLst>
        </pc:spChg>
      </pc:sldChg>
      <pc:sldChg chg="modSp add replId">
        <pc:chgData name="Szekeres György" userId="S::szekeres.gyorgy@nje.hu::07255941-3126-450f-8d61-809e883d8307" providerId="AD" clId="Web-{09D67F10-8227-5E98-32C6-FB687FDF56F4}" dt="2024-10-04T09:23:07.903" v="428" actId="20577"/>
        <pc:sldMkLst>
          <pc:docMk/>
          <pc:sldMk cId="2677773058" sldId="290"/>
        </pc:sldMkLst>
        <pc:spChg chg="mod">
          <ac:chgData name="Szekeres György" userId="S::szekeres.gyorgy@nje.hu::07255941-3126-450f-8d61-809e883d8307" providerId="AD" clId="Web-{09D67F10-8227-5E98-32C6-FB687FDF56F4}" dt="2024-10-04T09:13:17.870" v="357" actId="20577"/>
          <ac:spMkLst>
            <pc:docMk/>
            <pc:sldMk cId="2677773058" sldId="290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09:23:07.903" v="428" actId="20577"/>
          <ac:spMkLst>
            <pc:docMk/>
            <pc:sldMk cId="2677773058" sldId="290"/>
            <ac:spMk id="3" creationId="{FB06ABE0-15FD-0324-C78A-FFB3B366AECD}"/>
          </ac:spMkLst>
        </pc:spChg>
      </pc:sldChg>
      <pc:sldChg chg="modSp add replId">
        <pc:chgData name="Szekeres György" userId="S::szekeres.gyorgy@nje.hu::07255941-3126-450f-8d61-809e883d8307" providerId="AD" clId="Web-{09D67F10-8227-5E98-32C6-FB687FDF56F4}" dt="2024-10-04T09:28:31.882" v="482" actId="20577"/>
        <pc:sldMkLst>
          <pc:docMk/>
          <pc:sldMk cId="2625914530" sldId="291"/>
        </pc:sldMkLst>
        <pc:spChg chg="mod">
          <ac:chgData name="Szekeres György" userId="S::szekeres.gyorgy@nje.hu::07255941-3126-450f-8d61-809e883d8307" providerId="AD" clId="Web-{09D67F10-8227-5E98-32C6-FB687FDF56F4}" dt="2024-10-04T09:23:16.060" v="440" actId="20577"/>
          <ac:spMkLst>
            <pc:docMk/>
            <pc:sldMk cId="2625914530" sldId="291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09:28:31.882" v="482" actId="20577"/>
          <ac:spMkLst>
            <pc:docMk/>
            <pc:sldMk cId="2625914530" sldId="291"/>
            <ac:spMk id="3" creationId="{FB06ABE0-15FD-0324-C78A-FFB3B366AECD}"/>
          </ac:spMkLst>
        </pc:spChg>
      </pc:sldChg>
      <pc:sldChg chg="modSp add ord replId">
        <pc:chgData name="Szekeres György" userId="S::szekeres.gyorgy@nje.hu::07255941-3126-450f-8d61-809e883d8307" providerId="AD" clId="Web-{09D67F10-8227-5E98-32C6-FB687FDF56F4}" dt="2024-10-04T09:35:50.723" v="699" actId="20577"/>
        <pc:sldMkLst>
          <pc:docMk/>
          <pc:sldMk cId="4100816226" sldId="292"/>
        </pc:sldMkLst>
        <pc:spChg chg="mod">
          <ac:chgData name="Szekeres György" userId="S::szekeres.gyorgy@nje.hu::07255941-3126-450f-8d61-809e883d8307" providerId="AD" clId="Web-{09D67F10-8227-5E98-32C6-FB687FDF56F4}" dt="2024-10-04T09:32:56.140" v="660" actId="20577"/>
          <ac:spMkLst>
            <pc:docMk/>
            <pc:sldMk cId="4100816226" sldId="292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09:35:50.723" v="699" actId="20577"/>
          <ac:spMkLst>
            <pc:docMk/>
            <pc:sldMk cId="4100816226" sldId="292"/>
            <ac:spMk id="3" creationId="{FB06ABE0-15FD-0324-C78A-FFB3B366AECD}"/>
          </ac:spMkLst>
        </pc:spChg>
      </pc:sldChg>
      <pc:sldChg chg="modSp add replId">
        <pc:chgData name="Szekeres György" userId="S::szekeres.gyorgy@nje.hu::07255941-3126-450f-8d61-809e883d8307" providerId="AD" clId="Web-{09D67F10-8227-5E98-32C6-FB687FDF56F4}" dt="2024-10-04T09:43:29.987" v="981" actId="20577"/>
        <pc:sldMkLst>
          <pc:docMk/>
          <pc:sldMk cId="3706505341" sldId="293"/>
        </pc:sldMkLst>
        <pc:spChg chg="mod">
          <ac:chgData name="Szekeres György" userId="S::szekeres.gyorgy@nje.hu::07255941-3126-450f-8d61-809e883d8307" providerId="AD" clId="Web-{09D67F10-8227-5E98-32C6-FB687FDF56F4}" dt="2024-10-04T09:43:29.987" v="981" actId="20577"/>
          <ac:spMkLst>
            <pc:docMk/>
            <pc:sldMk cId="3706505341" sldId="293"/>
            <ac:spMk id="3" creationId="{FB06ABE0-15FD-0324-C78A-FFB3B366AECD}"/>
          </ac:spMkLst>
        </pc:spChg>
      </pc:sldChg>
      <pc:sldChg chg="modSp add replId">
        <pc:chgData name="Szekeres György" userId="S::szekeres.gyorgy@nje.hu::07255941-3126-450f-8d61-809e883d8307" providerId="AD" clId="Web-{09D67F10-8227-5E98-32C6-FB687FDF56F4}" dt="2024-10-04T10:52:14.440" v="1440" actId="20577"/>
        <pc:sldMkLst>
          <pc:docMk/>
          <pc:sldMk cId="2780353353" sldId="294"/>
        </pc:sldMkLst>
        <pc:spChg chg="mod">
          <ac:chgData name="Szekeres György" userId="S::szekeres.gyorgy@nje.hu::07255941-3126-450f-8d61-809e883d8307" providerId="AD" clId="Web-{09D67F10-8227-5E98-32C6-FB687FDF56F4}" dt="2024-10-04T10:46:53.112" v="1311" actId="20577"/>
          <ac:spMkLst>
            <pc:docMk/>
            <pc:sldMk cId="2780353353" sldId="294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51:25.062" v="1386" actId="20577"/>
          <ac:spMkLst>
            <pc:docMk/>
            <pc:sldMk cId="2780353353" sldId="294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52:14.440" v="1440" actId="20577"/>
          <ac:spMkLst>
            <pc:docMk/>
            <pc:sldMk cId="2780353353" sldId="294"/>
            <ac:spMk id="6" creationId="{2B4BF2AE-25D1-C5DA-AC6D-4C475434FF4F}"/>
          </ac:spMkLst>
        </pc:spChg>
      </pc:sldChg>
      <pc:sldChg chg="modSp add replId">
        <pc:chgData name="Szekeres György" userId="S::szekeres.gyorgy@nje.hu::07255941-3126-450f-8d61-809e883d8307" providerId="AD" clId="Web-{09D67F10-8227-5E98-32C6-FB687FDF56F4}" dt="2024-10-04T10:47:00.862" v="1312" actId="20577"/>
        <pc:sldMkLst>
          <pc:docMk/>
          <pc:sldMk cId="39608877" sldId="295"/>
        </pc:sldMkLst>
        <pc:spChg chg="mod">
          <ac:chgData name="Szekeres György" userId="S::szekeres.gyorgy@nje.hu::07255941-3126-450f-8d61-809e883d8307" providerId="AD" clId="Web-{09D67F10-8227-5E98-32C6-FB687FDF56F4}" dt="2024-10-04T10:46:50.268" v="1310" actId="20577"/>
          <ac:spMkLst>
            <pc:docMk/>
            <pc:sldMk cId="39608877" sldId="295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09D67F10-8227-5E98-32C6-FB687FDF56F4}" dt="2024-10-04T10:47:00.862" v="1312" actId="20577"/>
          <ac:spMkLst>
            <pc:docMk/>
            <pc:sldMk cId="39608877" sldId="295"/>
            <ac:spMk id="3" creationId="{FB06ABE0-15FD-0324-C78A-FFB3B366AECD}"/>
          </ac:spMkLst>
        </pc:spChg>
      </pc:sldChg>
    </pc:docChg>
  </pc:docChgLst>
  <pc:docChgLst>
    <pc:chgData name="Szekeres György" userId="S::szekeres.gyorgy@nje.hu::07255941-3126-450f-8d61-809e883d8307" providerId="AD" clId="Web-{377C4C6C-F665-68A2-9B20-1AE20DC59DAA}"/>
    <pc:docChg chg="addSld delSld modSld sldOrd">
      <pc:chgData name="Szekeres György" userId="S::szekeres.gyorgy@nje.hu::07255941-3126-450f-8d61-809e883d8307" providerId="AD" clId="Web-{377C4C6C-F665-68A2-9B20-1AE20DC59DAA}" dt="2024-10-11T08:53:11.254" v="1234" actId="20577"/>
      <pc:docMkLst>
        <pc:docMk/>
      </pc:docMkLst>
      <pc:sldChg chg="addSp modSp mod modClrScheme chgLayout">
        <pc:chgData name="Szekeres György" userId="S::szekeres.gyorgy@nje.hu::07255941-3126-450f-8d61-809e883d8307" providerId="AD" clId="Web-{377C4C6C-F665-68A2-9B20-1AE20DC59DAA}" dt="2024-10-11T07:59:49.569" v="29" actId="20577"/>
        <pc:sldMkLst>
          <pc:docMk/>
          <pc:sldMk cId="2525680584" sldId="259"/>
        </pc:sldMkLst>
        <pc:spChg chg="mod ord">
          <ac:chgData name="Szekeres György" userId="S::szekeres.gyorgy@nje.hu::07255941-3126-450f-8d61-809e883d8307" providerId="AD" clId="Web-{377C4C6C-F665-68A2-9B20-1AE20DC59DAA}" dt="2024-10-11T07:56:53.313" v="1"/>
          <ac:spMkLst>
            <pc:docMk/>
            <pc:sldMk cId="2525680584" sldId="259"/>
            <ac:spMk id="2" creationId="{DD90A87E-6B82-5020-2228-A47ABD511070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7:56:53.313" v="1"/>
          <ac:spMkLst>
            <pc:docMk/>
            <pc:sldMk cId="2525680584" sldId="259"/>
            <ac:spMk id="3" creationId="{D298FF0B-4974-FB57-FE3D-20C6A0E7B083}"/>
          </ac:spMkLst>
        </pc:spChg>
        <pc:spChg chg="add mod ord">
          <ac:chgData name="Szekeres György" userId="S::szekeres.gyorgy@nje.hu::07255941-3126-450f-8d61-809e883d8307" providerId="AD" clId="Web-{377C4C6C-F665-68A2-9B20-1AE20DC59DAA}" dt="2024-10-11T07:59:49.569" v="29" actId="20577"/>
          <ac:spMkLst>
            <pc:docMk/>
            <pc:sldMk cId="2525680584" sldId="259"/>
            <ac:spMk id="4" creationId="{E629BEA1-9932-82CB-67CB-5AE3C7A3FAAF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7:56:53.313" v="1"/>
          <ac:spMkLst>
            <pc:docMk/>
            <pc:sldMk cId="2525680584" sldId="259"/>
            <ac:spMk id="5" creationId="{62F5830D-396C-5C74-09D8-3E2DB026E82F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7:56:53.313" v="1"/>
          <ac:spMkLst>
            <pc:docMk/>
            <pc:sldMk cId="2525680584" sldId="259"/>
            <ac:spMk id="6" creationId="{26F4AEE3-E418-EBBA-34D2-4CADCB63AAE7}"/>
          </ac:spMkLst>
        </pc:spChg>
      </pc:sldChg>
      <pc:sldChg chg="modSp">
        <pc:chgData name="Szekeres György" userId="S::szekeres.gyorgy@nje.hu::07255941-3126-450f-8d61-809e883d8307" providerId="AD" clId="Web-{377C4C6C-F665-68A2-9B20-1AE20DC59DAA}" dt="2024-10-11T08:14:14.274" v="589" actId="20577"/>
        <pc:sldMkLst>
          <pc:docMk/>
          <pc:sldMk cId="3907970336" sldId="261"/>
        </pc:sldMkLst>
        <pc:spChg chg="mod">
          <ac:chgData name="Szekeres György" userId="S::szekeres.gyorgy@nje.hu::07255941-3126-450f-8d61-809e883d8307" providerId="AD" clId="Web-{377C4C6C-F665-68A2-9B20-1AE20DC59DAA}" dt="2024-10-11T08:07:22.602" v="220" actId="20577"/>
          <ac:spMkLst>
            <pc:docMk/>
            <pc:sldMk cId="3907970336" sldId="261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14:14.274" v="589" actId="20577"/>
          <ac:spMkLst>
            <pc:docMk/>
            <pc:sldMk cId="3907970336" sldId="261"/>
            <ac:spMk id="3" creationId="{FB06ABE0-15FD-0324-C78A-FFB3B366AECD}"/>
          </ac:spMkLst>
        </pc:spChg>
      </pc:sldChg>
      <pc:sldChg chg="addSp modSp mod modClrScheme chgLayout">
        <pc:chgData name="Szekeres György" userId="S::szekeres.gyorgy@nje.hu::07255941-3126-450f-8d61-809e883d8307" providerId="AD" clId="Web-{377C4C6C-F665-68A2-9B20-1AE20DC59DAA}" dt="2024-10-11T08:24:58.689" v="688" actId="20577"/>
        <pc:sldMkLst>
          <pc:docMk/>
          <pc:sldMk cId="753310749" sldId="262"/>
        </pc:sldMkLst>
        <pc:spChg chg="mod ord">
          <ac:chgData name="Szekeres György" userId="S::szekeres.gyorgy@nje.hu::07255941-3126-450f-8d61-809e883d8307" providerId="AD" clId="Web-{377C4C6C-F665-68A2-9B20-1AE20DC59DAA}" dt="2024-10-11T08:19:39.177" v="639"/>
          <ac:spMkLst>
            <pc:docMk/>
            <pc:sldMk cId="753310749" sldId="262"/>
            <ac:spMk id="2" creationId="{B48B7FBA-5517-EDCA-D5B3-C57FDCBB7A32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8:21:47.807" v="674" actId="20577"/>
          <ac:spMkLst>
            <pc:docMk/>
            <pc:sldMk cId="753310749" sldId="262"/>
            <ac:spMk id="3" creationId="{FB06ABE0-15FD-0324-C78A-FFB3B366AECD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8:19:39.177" v="639"/>
          <ac:spMkLst>
            <pc:docMk/>
            <pc:sldMk cId="753310749" sldId="262"/>
            <ac:spMk id="4" creationId="{2AE8AA81-5F58-48E8-1F77-64543A047063}"/>
          </ac:spMkLst>
        </pc:spChg>
        <pc:spChg chg="mod ord">
          <ac:chgData name="Szekeres György" userId="S::szekeres.gyorgy@nje.hu::07255941-3126-450f-8d61-809e883d8307" providerId="AD" clId="Web-{377C4C6C-F665-68A2-9B20-1AE20DC59DAA}" dt="2024-10-11T08:19:39.177" v="639"/>
          <ac:spMkLst>
            <pc:docMk/>
            <pc:sldMk cId="753310749" sldId="262"/>
            <ac:spMk id="5" creationId="{3DE5BBBB-A38A-8BDB-4EB1-894CFCD75AC4}"/>
          </ac:spMkLst>
        </pc:spChg>
        <pc:spChg chg="add mod ord">
          <ac:chgData name="Szekeres György" userId="S::szekeres.gyorgy@nje.hu::07255941-3126-450f-8d61-809e883d8307" providerId="AD" clId="Web-{377C4C6C-F665-68A2-9B20-1AE20DC59DAA}" dt="2024-10-11T08:24:58.689" v="688" actId="20577"/>
          <ac:spMkLst>
            <pc:docMk/>
            <pc:sldMk cId="753310749" sldId="262"/>
            <ac:spMk id="6" creationId="{EFECC144-9CBE-99AE-02DE-3422CA86B77E}"/>
          </ac:spMkLst>
        </pc:spChg>
      </pc:sldChg>
      <pc:sldChg chg="modSp">
        <pc:chgData name="Szekeres György" userId="S::szekeres.gyorgy@nje.hu::07255941-3126-450f-8d61-809e883d8307" providerId="AD" clId="Web-{377C4C6C-F665-68A2-9B20-1AE20DC59DAA}" dt="2024-10-11T08:33:11.067" v="798" actId="20577"/>
        <pc:sldMkLst>
          <pc:docMk/>
          <pc:sldMk cId="1156974156" sldId="263"/>
        </pc:sldMkLst>
        <pc:spChg chg="mod">
          <ac:chgData name="Szekeres György" userId="S::szekeres.gyorgy@nje.hu::07255941-3126-450f-8d61-809e883d8307" providerId="AD" clId="Web-{377C4C6C-F665-68A2-9B20-1AE20DC59DAA}" dt="2024-10-11T08:32:26.769" v="779" actId="20577"/>
          <ac:spMkLst>
            <pc:docMk/>
            <pc:sldMk cId="1156974156" sldId="263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33:11.067" v="798" actId="20577"/>
          <ac:spMkLst>
            <pc:docMk/>
            <pc:sldMk cId="1156974156" sldId="263"/>
            <ac:spMk id="6" creationId="{4EB75AE4-1FE1-0DCE-2106-1C6A931BCB7D}"/>
          </ac:spMkLst>
        </pc:spChg>
      </pc:sldChg>
      <pc:sldChg chg="modSp">
        <pc:chgData name="Szekeres György" userId="S::szekeres.gyorgy@nje.hu::07255941-3126-450f-8d61-809e883d8307" providerId="AD" clId="Web-{377C4C6C-F665-68A2-9B20-1AE20DC59DAA}" dt="2024-10-11T08:53:11.254" v="1234" actId="20577"/>
        <pc:sldMkLst>
          <pc:docMk/>
          <pc:sldMk cId="3315615938" sldId="264"/>
        </pc:sldMkLst>
        <pc:spChg chg="mod">
          <ac:chgData name="Szekeres György" userId="S::szekeres.gyorgy@nje.hu::07255941-3126-450f-8d61-809e883d8307" providerId="AD" clId="Web-{377C4C6C-F665-68A2-9B20-1AE20DC59DAA}" dt="2024-10-11T08:53:11.254" v="1234" actId="20577"/>
          <ac:spMkLst>
            <pc:docMk/>
            <pc:sldMk cId="3315615938" sldId="264"/>
            <ac:spMk id="3" creationId="{FB06ABE0-15FD-0324-C78A-FFB3B366AECD}"/>
          </ac:spMkLst>
        </pc:spChg>
      </pc:sldChg>
      <pc:sldChg chg="modSp">
        <pc:chgData name="Szekeres György" userId="S::szekeres.gyorgy@nje.hu::07255941-3126-450f-8d61-809e883d8307" providerId="AD" clId="Web-{377C4C6C-F665-68A2-9B20-1AE20DC59DAA}" dt="2024-10-11T08:41:34.290" v="931" actId="20577"/>
        <pc:sldMkLst>
          <pc:docMk/>
          <pc:sldMk cId="3514391544" sldId="265"/>
        </pc:sldMkLst>
        <pc:spChg chg="mod">
          <ac:chgData name="Szekeres György" userId="S::szekeres.gyorgy@nje.hu::07255941-3126-450f-8d61-809e883d8307" providerId="AD" clId="Web-{377C4C6C-F665-68A2-9B20-1AE20DC59DAA}" dt="2024-10-11T08:40:39.085" v="916" actId="20577"/>
          <ac:spMkLst>
            <pc:docMk/>
            <pc:sldMk cId="3514391544" sldId="265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41:34.290" v="931" actId="20577"/>
          <ac:spMkLst>
            <pc:docMk/>
            <pc:sldMk cId="3514391544" sldId="265"/>
            <ac:spMk id="6" creationId="{459963B4-D22F-9DFE-FC5F-B2A39F72C2B4}"/>
          </ac:spMkLst>
        </pc:spChg>
      </pc:sldChg>
      <pc:sldChg chg="del">
        <pc:chgData name="Szekeres György" userId="S::szekeres.gyorgy@nje.hu::07255941-3126-450f-8d61-809e883d8307" providerId="AD" clId="Web-{377C4C6C-F665-68A2-9B20-1AE20DC59DAA}" dt="2024-10-11T08:33:28.162" v="799"/>
        <pc:sldMkLst>
          <pc:docMk/>
          <pc:sldMk cId="1282225070" sldId="266"/>
        </pc:sldMkLst>
      </pc:sldChg>
      <pc:sldChg chg="modSp">
        <pc:chgData name="Szekeres György" userId="S::szekeres.gyorgy@nje.hu::07255941-3126-450f-8d61-809e883d8307" providerId="AD" clId="Web-{377C4C6C-F665-68A2-9B20-1AE20DC59DAA}" dt="2024-10-11T08:47:21.413" v="1097" actId="20577"/>
        <pc:sldMkLst>
          <pc:docMk/>
          <pc:sldMk cId="830926795" sldId="267"/>
        </pc:sldMkLst>
        <pc:spChg chg="mod">
          <ac:chgData name="Szekeres György" userId="S::szekeres.gyorgy@nje.hu::07255941-3126-450f-8d61-809e883d8307" providerId="AD" clId="Web-{377C4C6C-F665-68A2-9B20-1AE20DC59DAA}" dt="2024-10-11T08:46:28.598" v="1073" actId="20577"/>
          <ac:spMkLst>
            <pc:docMk/>
            <pc:sldMk cId="830926795" sldId="267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47:21.413" v="1097" actId="20577"/>
          <ac:spMkLst>
            <pc:docMk/>
            <pc:sldMk cId="830926795" sldId="267"/>
            <ac:spMk id="6" creationId="{311DEA7D-FBB1-46D2-9BC9-4A56E0C4AB8B}"/>
          </ac:spMkLst>
        </pc:spChg>
      </pc:sldChg>
      <pc:sldChg chg="modSp">
        <pc:chgData name="Szekeres György" userId="S::szekeres.gyorgy@nje.hu::07255941-3126-450f-8d61-809e883d8307" providerId="AD" clId="Web-{377C4C6C-F665-68A2-9B20-1AE20DC59DAA}" dt="2024-10-11T08:43:12.122" v="1053" actId="20577"/>
        <pc:sldMkLst>
          <pc:docMk/>
          <pc:sldMk cId="356941568" sldId="268"/>
        </pc:sldMkLst>
        <pc:spChg chg="mod">
          <ac:chgData name="Szekeres György" userId="S::szekeres.gyorgy@nje.hu::07255941-3126-450f-8d61-809e883d8307" providerId="AD" clId="Web-{377C4C6C-F665-68A2-9B20-1AE20DC59DAA}" dt="2024-10-11T08:43:12.122" v="1053" actId="20577"/>
          <ac:spMkLst>
            <pc:docMk/>
            <pc:sldMk cId="356941568" sldId="268"/>
            <ac:spMk id="3" creationId="{FB06ABE0-15FD-0324-C78A-FFB3B366AECD}"/>
          </ac:spMkLst>
        </pc:spChg>
      </pc:sldChg>
      <pc:sldChg chg="del">
        <pc:chgData name="Szekeres György" userId="S::szekeres.gyorgy@nje.hu::07255941-3126-450f-8d61-809e883d8307" providerId="AD" clId="Web-{377C4C6C-F665-68A2-9B20-1AE20DC59DAA}" dt="2024-10-11T08:49:41.496" v="1153"/>
        <pc:sldMkLst>
          <pc:docMk/>
          <pc:sldMk cId="3803787876" sldId="271"/>
        </pc:sldMkLst>
      </pc:sldChg>
      <pc:sldChg chg="del">
        <pc:chgData name="Szekeres György" userId="S::szekeres.gyorgy@nje.hu::07255941-3126-450f-8d61-809e883d8307" providerId="AD" clId="Web-{377C4C6C-F665-68A2-9B20-1AE20DC59DAA}" dt="2024-10-11T08:49:41.012" v="1152"/>
        <pc:sldMkLst>
          <pc:docMk/>
          <pc:sldMk cId="2744041646" sldId="272"/>
        </pc:sldMkLst>
      </pc:sldChg>
      <pc:sldChg chg="modSp">
        <pc:chgData name="Szekeres György" userId="S::szekeres.gyorgy@nje.hu::07255941-3126-450f-8d61-809e883d8307" providerId="AD" clId="Web-{377C4C6C-F665-68A2-9B20-1AE20DC59DAA}" dt="2024-10-11T08:34:20.726" v="870" actId="20577"/>
        <pc:sldMkLst>
          <pc:docMk/>
          <pc:sldMk cId="2958167644" sldId="286"/>
        </pc:sldMkLst>
        <pc:spChg chg="mod">
          <ac:chgData name="Szekeres György" userId="S::szekeres.gyorgy@nje.hu::07255941-3126-450f-8d61-809e883d8307" providerId="AD" clId="Web-{377C4C6C-F665-68A2-9B20-1AE20DC59DAA}" dt="2024-10-11T08:34:20.726" v="870" actId="20577"/>
          <ac:spMkLst>
            <pc:docMk/>
            <pc:sldMk cId="2958167644" sldId="286"/>
            <ac:spMk id="3" creationId="{FB06ABE0-15FD-0324-C78A-FFB3B366AECD}"/>
          </ac:spMkLst>
        </pc:spChg>
      </pc:sldChg>
      <pc:sldChg chg="del">
        <pc:chgData name="Szekeres György" userId="S::szekeres.gyorgy@nje.hu::07255941-3126-450f-8d61-809e883d8307" providerId="AD" clId="Web-{377C4C6C-F665-68A2-9B20-1AE20DC59DAA}" dt="2024-10-11T08:49:37.887" v="1150"/>
        <pc:sldMkLst>
          <pc:docMk/>
          <pc:sldMk cId="1379290440" sldId="287"/>
        </pc:sldMkLst>
      </pc:sldChg>
      <pc:sldChg chg="modSp">
        <pc:chgData name="Szekeres György" userId="S::szekeres.gyorgy@nje.hu::07255941-3126-450f-8d61-809e883d8307" providerId="AD" clId="Web-{377C4C6C-F665-68A2-9B20-1AE20DC59DAA}" dt="2024-10-11T08:06:35.819" v="209" actId="20577"/>
        <pc:sldMkLst>
          <pc:docMk/>
          <pc:sldMk cId="584253862" sldId="289"/>
        </pc:sldMkLst>
        <pc:spChg chg="mod">
          <ac:chgData name="Szekeres György" userId="S::szekeres.gyorgy@nje.hu::07255941-3126-450f-8d61-809e883d8307" providerId="AD" clId="Web-{377C4C6C-F665-68A2-9B20-1AE20DC59DAA}" dt="2024-10-11T08:00:23.368" v="34" actId="20577"/>
          <ac:spMkLst>
            <pc:docMk/>
            <pc:sldMk cId="584253862" sldId="289"/>
            <ac:spMk id="2" creationId="{46753F76-7F17-91AA-43EF-86A3518B47D3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06:35.819" v="209" actId="20577"/>
          <ac:spMkLst>
            <pc:docMk/>
            <pc:sldMk cId="584253862" sldId="289"/>
            <ac:spMk id="3" creationId="{034F08A0-5104-9904-34B6-655312F18163}"/>
          </ac:spMkLst>
        </pc:spChg>
      </pc:sldChg>
      <pc:sldChg chg="del">
        <pc:chgData name="Szekeres György" userId="S::szekeres.gyorgy@nje.hu::07255941-3126-450f-8d61-809e883d8307" providerId="AD" clId="Web-{377C4C6C-F665-68A2-9B20-1AE20DC59DAA}" dt="2024-10-11T08:33:31.615" v="800"/>
        <pc:sldMkLst>
          <pc:docMk/>
          <pc:sldMk cId="2677773058" sldId="290"/>
        </pc:sldMkLst>
      </pc:sldChg>
      <pc:sldChg chg="del">
        <pc:chgData name="Szekeres György" userId="S::szekeres.gyorgy@nje.hu::07255941-3126-450f-8d61-809e883d8307" providerId="AD" clId="Web-{377C4C6C-F665-68A2-9B20-1AE20DC59DAA}" dt="2024-10-11T08:33:33.521" v="801"/>
        <pc:sldMkLst>
          <pc:docMk/>
          <pc:sldMk cId="2625914530" sldId="291"/>
        </pc:sldMkLst>
      </pc:sldChg>
      <pc:sldChg chg="del">
        <pc:chgData name="Szekeres György" userId="S::szekeres.gyorgy@nje.hu::07255941-3126-450f-8d61-809e883d8307" providerId="AD" clId="Web-{377C4C6C-F665-68A2-9B20-1AE20DC59DAA}" dt="2024-10-11T08:33:37.865" v="802"/>
        <pc:sldMkLst>
          <pc:docMk/>
          <pc:sldMk cId="4100816226" sldId="292"/>
        </pc:sldMkLst>
      </pc:sldChg>
      <pc:sldChg chg="del">
        <pc:chgData name="Szekeres György" userId="S::szekeres.gyorgy@nje.hu::07255941-3126-450f-8d61-809e883d8307" providerId="AD" clId="Web-{377C4C6C-F665-68A2-9B20-1AE20DC59DAA}" dt="2024-10-11T08:49:39.246" v="1151"/>
        <pc:sldMkLst>
          <pc:docMk/>
          <pc:sldMk cId="3706505341" sldId="293"/>
        </pc:sldMkLst>
      </pc:sldChg>
      <pc:sldChg chg="del">
        <pc:chgData name="Szekeres György" userId="S::szekeres.gyorgy@nje.hu::07255941-3126-450f-8d61-809e883d8307" providerId="AD" clId="Web-{377C4C6C-F665-68A2-9B20-1AE20DC59DAA}" dt="2024-10-11T08:49:44.356" v="1155"/>
        <pc:sldMkLst>
          <pc:docMk/>
          <pc:sldMk cId="2780353353" sldId="294"/>
        </pc:sldMkLst>
      </pc:sldChg>
      <pc:sldChg chg="del">
        <pc:chgData name="Szekeres György" userId="S::szekeres.gyorgy@nje.hu::07255941-3126-450f-8d61-809e883d8307" providerId="AD" clId="Web-{377C4C6C-F665-68A2-9B20-1AE20DC59DAA}" dt="2024-10-11T08:49:42.637" v="1154"/>
        <pc:sldMkLst>
          <pc:docMk/>
          <pc:sldMk cId="39608877" sldId="295"/>
        </pc:sldMkLst>
      </pc:sldChg>
      <pc:sldChg chg="modSp add ord replId">
        <pc:chgData name="Szekeres György" userId="S::szekeres.gyorgy@nje.hu::07255941-3126-450f-8d61-809e883d8307" providerId="AD" clId="Web-{377C4C6C-F665-68A2-9B20-1AE20DC59DAA}" dt="2024-10-11T08:15:43.652" v="635" actId="20577"/>
        <pc:sldMkLst>
          <pc:docMk/>
          <pc:sldMk cId="2594946651" sldId="296"/>
        </pc:sldMkLst>
        <pc:spChg chg="mod">
          <ac:chgData name="Szekeres György" userId="S::szekeres.gyorgy@nje.hu::07255941-3126-450f-8d61-809e883d8307" providerId="AD" clId="Web-{377C4C6C-F665-68A2-9B20-1AE20DC59DAA}" dt="2024-10-11T08:14:38.415" v="592" actId="20577"/>
          <ac:spMkLst>
            <pc:docMk/>
            <pc:sldMk cId="2594946651" sldId="296"/>
            <ac:spMk id="2" creationId="{B48B7FBA-5517-EDCA-D5B3-C57FDCBB7A32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15:43.652" v="635" actId="20577"/>
          <ac:spMkLst>
            <pc:docMk/>
            <pc:sldMk cId="2594946651" sldId="296"/>
            <ac:spMk id="3" creationId="{FB06ABE0-15FD-0324-C78A-FFB3B366AECD}"/>
          </ac:spMkLst>
        </pc:spChg>
      </pc:sldChg>
      <pc:sldChg chg="add del replId">
        <pc:chgData name="Szekeres György" userId="S::szekeres.gyorgy@nje.hu::07255941-3126-450f-8d61-809e883d8307" providerId="AD" clId="Web-{377C4C6C-F665-68A2-9B20-1AE20DC59DAA}" dt="2024-10-11T08:45:28.471" v="1057"/>
        <pc:sldMkLst>
          <pc:docMk/>
          <pc:sldMk cId="1543977792" sldId="297"/>
        </pc:sldMkLst>
      </pc:sldChg>
      <pc:sldChg chg="modSp add replId">
        <pc:chgData name="Szekeres György" userId="S::szekeres.gyorgy@nje.hu::07255941-3126-450f-8d61-809e883d8307" providerId="AD" clId="Web-{377C4C6C-F665-68A2-9B20-1AE20DC59DAA}" dt="2024-10-11T08:49:36.465" v="1149" actId="20577"/>
        <pc:sldMkLst>
          <pc:docMk/>
          <pc:sldMk cId="3897423395" sldId="297"/>
        </pc:sldMkLst>
        <pc:spChg chg="mod">
          <ac:chgData name="Szekeres György" userId="S::szekeres.gyorgy@nje.hu::07255941-3126-450f-8d61-809e883d8307" providerId="AD" clId="Web-{377C4C6C-F665-68A2-9B20-1AE20DC59DAA}" dt="2024-10-11T08:49:17.480" v="1140" actId="20577"/>
          <ac:spMkLst>
            <pc:docMk/>
            <pc:sldMk cId="3897423395" sldId="297"/>
            <ac:spMk id="3" creationId="{FB06ABE0-15FD-0324-C78A-FFB3B366AECD}"/>
          </ac:spMkLst>
        </pc:spChg>
        <pc:spChg chg="mod">
          <ac:chgData name="Szekeres György" userId="S::szekeres.gyorgy@nje.hu::07255941-3126-450f-8d61-809e883d8307" providerId="AD" clId="Web-{377C4C6C-F665-68A2-9B20-1AE20DC59DAA}" dt="2024-10-11T08:49:36.465" v="1149" actId="20577"/>
          <ac:spMkLst>
            <pc:docMk/>
            <pc:sldMk cId="3897423395" sldId="297"/>
            <ac:spMk id="6" creationId="{311DEA7D-FBB1-46D2-9BC9-4A56E0C4AB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3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66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459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78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19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675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42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0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584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64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Szekeres György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47" r:id="rId7"/>
    <p:sldLayoutId id="2147483748" r:id="rId8"/>
    <p:sldLayoutId id="2147483755" r:id="rId9"/>
    <p:sldLayoutId id="2147483746" r:id="rId10"/>
    <p:sldLayoutId id="21474837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80A43-F5C0-3680-0B0B-7BC269F01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980" b="22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236943"/>
          </a:xfrm>
        </p:spPr>
        <p:txBody>
          <a:bodyPr anchor="b">
            <a:normAutofit/>
          </a:bodyPr>
          <a:lstStyle/>
          <a:p>
            <a:pPr algn="l"/>
            <a:r>
              <a:rPr lang="hu-HU" sz="6000">
                <a:solidFill>
                  <a:srgbClr val="FFFFFF"/>
                </a:solidFill>
              </a:rPr>
              <a:t>Programozás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7240" y="5121835"/>
            <a:ext cx="8731683" cy="615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2200">
                <a:solidFill>
                  <a:srgbClr val="FFFFFF"/>
                </a:solidFill>
              </a:rPr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</a:t>
            </a:r>
            <a:r>
              <a:rPr lang="hu-HU" sz="1400" err="1">
                <a:solidFill>
                  <a:srgbClr val="CE9178"/>
                </a:solidFill>
                <a:ea typeface="+mn-lt"/>
                <a:cs typeface="+mn-lt"/>
              </a:rPr>
              <a:t>iostream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&gt;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</a:t>
            </a:r>
            <a:r>
              <a:rPr lang="hu-HU" sz="1400" err="1">
                <a:solidFill>
                  <a:srgbClr val="CE9178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&gt;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err="1">
                <a:solidFill>
                  <a:srgbClr val="C586C0"/>
                </a:solidFill>
                <a:ea typeface="+mn-lt"/>
                <a:cs typeface="+mn-lt"/>
              </a:rPr>
              <a:t>using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569CD6"/>
                </a:solidFill>
                <a:ea typeface="+mn-lt"/>
                <a:cs typeface="+mn-lt"/>
              </a:rPr>
              <a:t>namespace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4EC9B0"/>
                </a:solidFill>
                <a:ea typeface="+mn-lt"/>
                <a:cs typeface="+mn-lt"/>
              </a:rPr>
              <a:t>std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err="1">
                <a:solidFill>
                  <a:srgbClr val="569CD6"/>
                </a:solidFill>
                <a:ea typeface="+mn-lt"/>
                <a:cs typeface="+mn-lt"/>
              </a:rPr>
              <a:t>struct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4EC9B0"/>
                </a:solidFill>
                <a:ea typeface="+mn-lt"/>
                <a:cs typeface="+mn-lt"/>
              </a:rPr>
              <a:t>konyv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{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4EC9B0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szerzo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4EC9B0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cim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 int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ar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};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main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()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{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400" err="1">
                <a:solidFill>
                  <a:srgbClr val="4EC9B0"/>
                </a:solidFill>
                <a:ea typeface="+mn-lt"/>
                <a:cs typeface="+mn-lt"/>
              </a:rPr>
              <a:t>konyv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gyerek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3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>
                <a:solidFill>
                  <a:srgbClr val="569CD6"/>
                </a:solidFill>
                <a:ea typeface="+mn-lt"/>
                <a:cs typeface="+mn-lt"/>
              </a:rPr>
              <a:t> 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j</a:t>
            </a:r>
            <a:r>
              <a:rPr lang="hu-HU" sz="1400">
                <a:solidFill>
                  <a:srgbClr val="D4D4D4"/>
                </a:solidFill>
                <a:ea typeface="+mn-lt"/>
                <a:cs typeface="+mn-lt"/>
              </a:rPr>
              <a:t>=</a:t>
            </a:r>
            <a:r>
              <a:rPr lang="hu-HU" sz="1400" err="1">
                <a:solidFill>
                  <a:srgbClr val="DCDCAA"/>
                </a:solidFill>
                <a:ea typeface="+mn-lt"/>
                <a:cs typeface="+mn-lt"/>
              </a:rPr>
              <a:t>rand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()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%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3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+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1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r>
              <a:rPr lang="hu-HU" sz="1400" dirty="0">
                <a:solidFill>
                  <a:srgbClr val="6A9955"/>
                </a:solidFill>
                <a:ea typeface="+mn-lt"/>
                <a:cs typeface="+mn-lt"/>
              </a:rPr>
              <a:t> //értékadás véletlenszámgenerátorral 1-3 között</a:t>
            </a:r>
            <a:endParaRPr lang="hu-HU" sz="14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9963B4-D22F-9DFE-FC5F-B2A39F72C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100" dirty="0" err="1">
                <a:solidFill>
                  <a:srgbClr val="C586C0"/>
                </a:solidFill>
                <a:ea typeface="Calibri"/>
                <a:cs typeface="Calibri"/>
              </a:rPr>
              <a:t>for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(</a:t>
            </a:r>
            <a:r>
              <a:rPr lang="hu-HU" sz="1100" dirty="0">
                <a:solidFill>
                  <a:srgbClr val="569CD6"/>
                </a:solidFill>
                <a:ea typeface="Calibri"/>
                <a:cs typeface="Calibri"/>
              </a:rPr>
              <a:t>int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4D4D4"/>
                </a:solidFill>
                <a:ea typeface="Calibri"/>
                <a:cs typeface="Calibri"/>
              </a:rPr>
              <a:t>=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B5CEA8"/>
                </a:solidFill>
                <a:ea typeface="Calibri"/>
                <a:cs typeface="Calibri"/>
              </a:rPr>
              <a:t>0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4D4D4"/>
                </a:solidFill>
                <a:ea typeface="Calibri"/>
                <a:cs typeface="Calibri"/>
              </a:rPr>
              <a:t>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B5CEA8"/>
                </a:solidFill>
                <a:ea typeface="Calibri"/>
                <a:cs typeface="Calibri"/>
              </a:rPr>
              <a:t>3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D4D4D4"/>
                </a:solidFill>
                <a:ea typeface="Calibri"/>
                <a:cs typeface="Calibri"/>
              </a:rPr>
              <a:t>++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)</a:t>
            </a:r>
            <a:r>
              <a:rPr lang="hu-HU" sz="1100" dirty="0">
                <a:solidFill>
                  <a:srgbClr val="6A9955"/>
                </a:solidFill>
                <a:ea typeface="Calibri"/>
                <a:cs typeface="Calibri"/>
              </a:rPr>
              <a:t> //adatok bekérése</a:t>
            </a:r>
            <a:endParaRPr lang="hu-HU" sz="11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{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"Adja meg a(z)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4D4D4"/>
                </a:solidFill>
                <a:ea typeface="Calibri"/>
                <a:cs typeface="Calibri"/>
              </a:rPr>
              <a:t>+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B5CEA8"/>
                </a:solidFill>
                <a:ea typeface="Calibri"/>
                <a:cs typeface="Calibri"/>
              </a:rPr>
              <a:t>1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". gyerek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szerzojet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DCDCAA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getline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(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,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szerzo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);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"Adja meg a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cimet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DCDCAA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getline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(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,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cim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);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"Adja meg a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arat: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&gt;&gt;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ar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.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ignore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();</a:t>
            </a:r>
          </a:p>
          <a:p>
            <a:pPr>
              <a:buNone/>
            </a:pP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}</a:t>
            </a:r>
          </a:p>
          <a:p>
            <a:pPr>
              <a:buNone/>
            </a:pPr>
            <a:r>
              <a:rPr lang="hu-HU" sz="1100">
                <a:solidFill>
                  <a:srgbClr val="DCDCAA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system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(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cls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);</a:t>
            </a:r>
            <a:r>
              <a:rPr lang="hu-HU" sz="1100" dirty="0">
                <a:solidFill>
                  <a:srgbClr val="6A9955"/>
                </a:solidFill>
                <a:ea typeface="Calibri"/>
                <a:cs typeface="Calibri"/>
              </a:rPr>
              <a:t> //képernyőtörlés</a:t>
            </a:r>
            <a:endParaRPr lang="hu-HU" sz="11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sorsolas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eredmenye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j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DCDCAA"/>
                </a:solidFill>
                <a:ea typeface="Calibri"/>
                <a:cs typeface="Calibri"/>
              </a:rPr>
              <a:t>endl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 nyertes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szerzoje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j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szerzo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DCDCAA"/>
                </a:solidFill>
                <a:ea typeface="Calibri"/>
                <a:cs typeface="Calibri"/>
              </a:rPr>
              <a:t>endl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 nyertes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cime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j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cim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DCDCAA"/>
                </a:solidFill>
                <a:ea typeface="Calibri"/>
                <a:cs typeface="Calibri"/>
              </a:rPr>
              <a:t>endl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"A nyertes </a:t>
            </a:r>
            <a:r>
              <a:rPr lang="hu-HU" sz="1100" err="1">
                <a:solidFill>
                  <a:srgbClr val="CE9178"/>
                </a:solidFill>
                <a:ea typeface="Calibri"/>
                <a:cs typeface="Calibri"/>
              </a:rPr>
              <a:t>konyv</a:t>
            </a:r>
            <a:r>
              <a:rPr lang="hu-HU" sz="1100" dirty="0">
                <a:solidFill>
                  <a:srgbClr val="CE9178"/>
                </a:solidFill>
                <a:ea typeface="Calibri"/>
                <a:cs typeface="Calibri"/>
              </a:rPr>
              <a:t> ara: "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gyerek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100" dirty="0">
                <a:solidFill>
                  <a:srgbClr val="9CDCFE"/>
                </a:solidFill>
                <a:ea typeface="Calibri"/>
                <a:cs typeface="Calibri"/>
              </a:rPr>
              <a:t>j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100" err="1">
                <a:solidFill>
                  <a:srgbClr val="9CDCFE"/>
                </a:solidFill>
                <a:ea typeface="Calibri"/>
                <a:cs typeface="Calibri"/>
              </a:rPr>
              <a:t>ar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err="1">
                <a:solidFill>
                  <a:srgbClr val="DCDCAA"/>
                </a:solidFill>
                <a:ea typeface="Calibri"/>
                <a:cs typeface="Calibri"/>
              </a:rPr>
              <a:t>endl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>
                <a:solidFill>
                  <a:srgbClr val="C586C0"/>
                </a:solidFill>
                <a:ea typeface="Calibri"/>
                <a:cs typeface="Calibri"/>
              </a:rPr>
              <a:t> </a:t>
            </a:r>
            <a:r>
              <a:rPr lang="hu-HU" sz="1100" dirty="0">
                <a:solidFill>
                  <a:srgbClr val="C586C0"/>
                </a:solidFill>
                <a:ea typeface="Calibri"/>
                <a:cs typeface="Calibri"/>
              </a:rPr>
              <a:t>return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100" dirty="0">
                <a:solidFill>
                  <a:srgbClr val="B5CEA8"/>
                </a:solidFill>
                <a:ea typeface="Calibri"/>
                <a:cs typeface="Calibri"/>
              </a:rPr>
              <a:t>0</a:t>
            </a: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100" dirty="0">
                <a:solidFill>
                  <a:srgbClr val="CCCCCC"/>
                </a:solidFill>
                <a:ea typeface="Calibri"/>
                <a:cs typeface="Calibri"/>
              </a:rPr>
              <a:t>}</a:t>
            </a:r>
          </a:p>
          <a:p>
            <a:pPr>
              <a:buNone/>
            </a:pPr>
            <a:endParaRPr lang="hu-HU" sz="12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endParaRPr lang="hu-HU" sz="1200" dirty="0">
              <a:solidFill>
                <a:srgbClr val="CCCCCC"/>
              </a:solidFill>
              <a:ea typeface="Calibri"/>
              <a:cs typeface="Calibri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5320EF-5406-5FEB-EF6D-E1C28497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00746B5-17FF-24C1-D622-483773CF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439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4.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Egy hallgatói csoportba </a:t>
            </a:r>
            <a:r>
              <a:rPr lang="hu-HU" err="1">
                <a:ea typeface="Calibri"/>
                <a:cs typeface="Calibri"/>
              </a:rPr>
              <a:t>max</a:t>
            </a:r>
            <a:r>
              <a:rPr lang="hu-HU">
                <a:ea typeface="Calibri"/>
                <a:cs typeface="Calibri"/>
              </a:rPr>
              <a:t>. 15-en járnak. Tároljuk el a hallgatók nevét, jegyét és a születési évét!</a:t>
            </a:r>
          </a:p>
          <a:p>
            <a:pPr>
              <a:buClr>
                <a:srgbClr val="8190F1"/>
              </a:buClr>
            </a:pPr>
            <a:r>
              <a:rPr lang="hu-HU">
                <a:ea typeface="Calibri"/>
                <a:cs typeface="Calibri"/>
              </a:rPr>
              <a:t>Kérjük be a valós csoportlétszámot ellenőrzötten majd a hallgatói adatokat.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Számítsuk ki a csoport átlagát, majd írassuk ki a legöregebb hallgató nevét!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0A15D72-C095-F876-8C97-516F499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A0100A-DC8F-75B8-719F-2AD9B492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35694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4.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&lt;iostream&gt;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&lt;string&gt;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 err="1">
                <a:solidFill>
                  <a:srgbClr val="C586C0"/>
                </a:solidFill>
                <a:ea typeface="+mn-lt"/>
                <a:cs typeface="+mn-lt"/>
              </a:rPr>
              <a:t>using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569CD6"/>
                </a:solidFill>
                <a:ea typeface="+mn-lt"/>
                <a:cs typeface="+mn-lt"/>
              </a:rPr>
              <a:t>namespace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4EC9B0"/>
                </a:solidFill>
                <a:ea typeface="+mn-lt"/>
                <a:cs typeface="+mn-lt"/>
              </a:rPr>
              <a:t>std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err="1">
                <a:solidFill>
                  <a:srgbClr val="569CD6"/>
                </a:solidFill>
                <a:ea typeface="+mn-lt"/>
                <a:cs typeface="+mn-lt"/>
              </a:rPr>
              <a:t>struct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4EC9B0"/>
                </a:solidFill>
                <a:ea typeface="+mn-lt"/>
                <a:cs typeface="+mn-lt"/>
              </a:rPr>
              <a:t>tanulo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{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400" dirty="0">
                <a:solidFill>
                  <a:srgbClr val="4EC9B0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9CDCFE"/>
                </a:solidFill>
                <a:ea typeface="+mn-lt"/>
                <a:cs typeface="+mn-lt"/>
              </a:rPr>
              <a:t>nev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>
                <a:solidFill>
                  <a:srgbClr val="569CD6"/>
                </a:solidFill>
                <a:ea typeface="+mn-lt"/>
                <a:cs typeface="+mn-lt"/>
              </a:rPr>
              <a:t> 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jegy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>
                <a:solidFill>
                  <a:srgbClr val="569CD6"/>
                </a:solidFill>
                <a:ea typeface="+mn-lt"/>
                <a:cs typeface="+mn-lt"/>
              </a:rPr>
              <a:t> 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err="1">
                <a:solidFill>
                  <a:srgbClr val="9CDCFE"/>
                </a:solidFill>
                <a:ea typeface="+mn-lt"/>
                <a:cs typeface="+mn-lt"/>
              </a:rPr>
              <a:t>szul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};</a:t>
            </a:r>
            <a:endParaRPr lang="hu-HU" sz="14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hu-HU" sz="1600" dirty="0">
              <a:solidFill>
                <a:srgbClr val="CE9178"/>
              </a:solidFill>
              <a:ea typeface="Calibri"/>
              <a:cs typeface="Calibri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1DEA7D-FBB1-46D2-9BC9-4A56E0C4A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569CD6"/>
                </a:solidFill>
                <a:ea typeface="Calibri"/>
                <a:cs typeface="Calibri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main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()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{</a:t>
            </a:r>
          </a:p>
          <a:p>
            <a:pPr>
              <a:buNone/>
            </a:pPr>
            <a:r>
              <a:rPr lang="hu-HU" sz="1400">
                <a:solidFill>
                  <a:srgbClr val="4EC9B0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4EC9B0"/>
                </a:solidFill>
                <a:ea typeface="Calibri"/>
                <a:cs typeface="Calibri"/>
              </a:rPr>
              <a:t>tanulo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err="1">
                <a:solidFill>
                  <a:srgbClr val="9CDCFE"/>
                </a:solidFill>
                <a:ea typeface="Calibri"/>
                <a:cs typeface="Calibri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15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];</a:t>
            </a:r>
          </a:p>
          <a:p>
            <a:pPr>
              <a:buNone/>
            </a:pPr>
            <a:r>
              <a:rPr lang="hu-HU" sz="1400">
                <a:solidFill>
                  <a:srgbClr val="569CD6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569CD6"/>
                </a:solidFill>
                <a:ea typeface="Calibri"/>
                <a:cs typeface="Calibri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, 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, </a:t>
            </a:r>
            <a:r>
              <a:rPr lang="hu-HU" sz="1400" err="1">
                <a:solidFill>
                  <a:srgbClr val="9CDCFE"/>
                </a:solidFill>
                <a:ea typeface="Calibri"/>
                <a:cs typeface="Calibri"/>
              </a:rPr>
              <a:t>atlag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=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0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>
                <a:solidFill>
                  <a:srgbClr val="C586C0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C586C0"/>
                </a:solidFill>
                <a:ea typeface="Calibri"/>
                <a:cs typeface="Calibri"/>
              </a:rPr>
              <a:t>do</a:t>
            </a:r>
            <a:r>
              <a:rPr lang="hu-HU" sz="1400" dirty="0">
                <a:solidFill>
                  <a:srgbClr val="6A9955"/>
                </a:solidFill>
                <a:ea typeface="Calibri"/>
                <a:cs typeface="Calibri"/>
              </a:rPr>
              <a:t> // </a:t>
            </a:r>
            <a:r>
              <a:rPr lang="hu-HU" sz="1400" err="1">
                <a:solidFill>
                  <a:srgbClr val="6A9955"/>
                </a:solidFill>
                <a:ea typeface="Calibri"/>
                <a:cs typeface="Calibri"/>
              </a:rPr>
              <a:t>letszám</a:t>
            </a:r>
            <a:r>
              <a:rPr lang="hu-HU" sz="1400" dirty="0">
                <a:solidFill>
                  <a:srgbClr val="6A9955"/>
                </a:solidFill>
                <a:ea typeface="Calibri"/>
                <a:cs typeface="Calibri"/>
              </a:rPr>
              <a:t> bekérése ellenőrzötten</a:t>
            </a:r>
            <a:endParaRPr lang="hu-HU" sz="14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 </a:t>
            </a:r>
            <a:r>
              <a:rPr lang="hu-HU" sz="1400">
                <a:solidFill>
                  <a:srgbClr val="CCCCCC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{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"adja meg a csoport </a:t>
            </a:r>
            <a:r>
              <a:rPr lang="hu-HU" sz="1400" err="1">
                <a:solidFill>
                  <a:srgbClr val="CE9178"/>
                </a:solidFill>
                <a:ea typeface="Calibri"/>
                <a:cs typeface="Calibri"/>
              </a:rPr>
              <a:t>letszamot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&gt;&gt;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cin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.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ignore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();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  } </a:t>
            </a:r>
            <a:r>
              <a:rPr lang="hu-HU" sz="1400" dirty="0" err="1">
                <a:solidFill>
                  <a:srgbClr val="C586C0"/>
                </a:solidFill>
                <a:ea typeface="Calibri"/>
                <a:cs typeface="Calibri"/>
              </a:rPr>
              <a:t>while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(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1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||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&gt;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15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);</a:t>
            </a:r>
          </a:p>
          <a:p>
            <a:pPr>
              <a:buNone/>
            </a:pPr>
            <a:r>
              <a:rPr lang="hu-HU" sz="1400" dirty="0">
                <a:solidFill>
                  <a:srgbClr val="6A9955"/>
                </a:solidFill>
                <a:ea typeface="+mn-lt"/>
                <a:cs typeface="+mn-lt"/>
              </a:rPr>
              <a:t>  // folytatás</a:t>
            </a:r>
            <a:endParaRPr lang="hu-HU" sz="1400" dirty="0"/>
          </a:p>
          <a:p>
            <a:pPr>
              <a:buNone/>
            </a:pPr>
            <a:endParaRPr lang="hu-HU" sz="1400" dirty="0">
              <a:solidFill>
                <a:srgbClr val="CCCCCC"/>
              </a:solidFill>
              <a:ea typeface="Calibri"/>
              <a:cs typeface="Calibri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2ACFA7-1CC6-268A-4C49-66CC761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E71DEC-03A8-8021-4A17-60E069A4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92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4.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067" y="1825625"/>
            <a:ext cx="524256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C586C0"/>
                </a:solidFill>
                <a:ea typeface="+mn-lt"/>
                <a:cs typeface="+mn-lt"/>
              </a:rPr>
              <a:t>for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(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=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0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++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)</a:t>
            </a:r>
            <a:r>
              <a:rPr lang="hu-HU" sz="1400" dirty="0">
                <a:solidFill>
                  <a:srgbClr val="6A9955"/>
                </a:solidFill>
                <a:ea typeface="+mn-lt"/>
                <a:cs typeface="+mn-lt"/>
              </a:rPr>
              <a:t>// hallgatói adatok ellenőrzötten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 {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"adja meg a(z) 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+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1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".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tanulo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 nevet: 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  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getline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cin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,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].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nev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);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"adja meg a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szuletesi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 evet: 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  cin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&gt;&gt;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].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szul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  </a:t>
            </a:r>
            <a:r>
              <a:rPr lang="hu-HU" sz="1400" dirty="0" err="1">
                <a:solidFill>
                  <a:srgbClr val="C586C0"/>
                </a:solidFill>
                <a:ea typeface="+mn-lt"/>
                <a:cs typeface="+mn-lt"/>
              </a:rPr>
              <a:t>do</a:t>
            </a:r>
            <a:endParaRPr lang="hu-HU" sz="1400" dirty="0" err="1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   {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    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"adja meg a jegyet: 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 dirty="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    cin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&gt;&gt;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].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jegy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    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cin</a:t>
            </a:r>
            <a:r>
              <a:rPr lang="hu-HU" sz="1400" dirty="0" err="1">
                <a:solidFill>
                  <a:srgbClr val="CCCCCC"/>
                </a:solidFill>
                <a:ea typeface="+mn-lt"/>
                <a:cs typeface="+mn-lt"/>
              </a:rPr>
              <a:t>.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ignore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();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   } </a:t>
            </a:r>
            <a:r>
              <a:rPr lang="hu-HU" sz="1400" dirty="0" err="1">
                <a:solidFill>
                  <a:srgbClr val="C586C0"/>
                </a:solidFill>
                <a:ea typeface="+mn-lt"/>
                <a:cs typeface="+mn-lt"/>
              </a:rPr>
              <a:t>while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(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].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jegy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1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||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].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jegy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+mn-lt"/>
                <a:cs typeface="+mn-lt"/>
              </a:rPr>
              <a:t>&gt;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+mn-lt"/>
                <a:cs typeface="+mn-lt"/>
              </a:rPr>
              <a:t>5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);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 }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endParaRPr lang="hu-HU" sz="1600" dirty="0">
              <a:solidFill>
                <a:srgbClr val="CE9178"/>
              </a:solidFill>
              <a:ea typeface="Calibri"/>
              <a:cs typeface="Calibri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1DEA7D-FBB1-46D2-9BC9-4A56E0C4A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 </a:t>
            </a:r>
            <a:r>
              <a:rPr lang="hu-HU" sz="1400" dirty="0" err="1">
                <a:solidFill>
                  <a:srgbClr val="DCDCAA"/>
                </a:solidFill>
                <a:ea typeface="Calibri"/>
                <a:cs typeface="Calibri"/>
              </a:rPr>
              <a:t>system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(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"</a:t>
            </a:r>
            <a:r>
              <a:rPr lang="hu-HU" sz="1400" dirty="0" err="1">
                <a:solidFill>
                  <a:srgbClr val="CE9178"/>
                </a:solidFill>
                <a:ea typeface="Calibri"/>
                <a:cs typeface="Calibri"/>
              </a:rPr>
              <a:t>cls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"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);</a:t>
            </a:r>
            <a:r>
              <a:rPr lang="hu-HU" sz="1400" dirty="0">
                <a:solidFill>
                  <a:srgbClr val="6A9955"/>
                </a:solidFill>
                <a:ea typeface="Calibri"/>
                <a:cs typeface="Calibri"/>
              </a:rPr>
              <a:t> //képernyő törlés</a:t>
            </a:r>
            <a:endParaRPr lang="hu-HU" sz="14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endParaRPr lang="hu-HU" sz="1400" dirty="0">
              <a:solidFill>
                <a:srgbClr val="6A9955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Calibri"/>
                <a:cs typeface="Calibri"/>
              </a:rPr>
              <a:t> </a:t>
            </a:r>
            <a:r>
              <a:rPr lang="hu-HU" sz="1400" dirty="0" err="1">
                <a:solidFill>
                  <a:srgbClr val="C586C0"/>
                </a:solidFill>
                <a:ea typeface="Calibri"/>
                <a:cs typeface="Calibri"/>
              </a:rPr>
              <a:t>for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(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=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0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 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 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++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)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 {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  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atlag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+=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hallg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[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i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].</a:t>
            </a: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jegy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 }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Calibri"/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"</a:t>
            </a:r>
            <a:r>
              <a:rPr lang="hu-HU" sz="1400" dirty="0">
                <a:solidFill>
                  <a:srgbClr val="D7BA7D"/>
                </a:solidFill>
                <a:ea typeface="Calibri"/>
                <a:cs typeface="Calibri"/>
              </a:rPr>
              <a:t>\</a:t>
            </a:r>
            <a:r>
              <a:rPr lang="hu-HU" sz="1400" dirty="0" err="1">
                <a:solidFill>
                  <a:srgbClr val="D7BA7D"/>
                </a:solidFill>
                <a:ea typeface="Calibri"/>
                <a:cs typeface="Calibri"/>
              </a:rPr>
              <a:t>n</a:t>
            </a:r>
            <a:r>
              <a:rPr lang="hu-HU" sz="1400" dirty="0" err="1">
                <a:solidFill>
                  <a:srgbClr val="CE9178"/>
                </a:solidFill>
                <a:ea typeface="Calibri"/>
                <a:cs typeface="Calibri"/>
              </a:rPr>
              <a:t>A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 csoport </a:t>
            </a:r>
            <a:r>
              <a:rPr lang="hu-HU" sz="1400" dirty="0" err="1">
                <a:solidFill>
                  <a:srgbClr val="CE9178"/>
                </a:solidFill>
                <a:ea typeface="Calibri"/>
                <a:cs typeface="Calibri"/>
              </a:rPr>
              <a:t>atlaga</a:t>
            </a:r>
            <a:r>
              <a:rPr lang="hu-HU" sz="1400" dirty="0">
                <a:solidFill>
                  <a:srgbClr val="CE9178"/>
                </a:solidFill>
                <a:ea typeface="Calibri"/>
                <a:cs typeface="Calibri"/>
              </a:rPr>
              <a:t>: "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(</a:t>
            </a:r>
            <a:r>
              <a:rPr lang="hu-HU" sz="1400" dirty="0" err="1">
                <a:solidFill>
                  <a:srgbClr val="569CD6"/>
                </a:solidFill>
                <a:ea typeface="Calibri"/>
                <a:cs typeface="Calibri"/>
              </a:rPr>
              <a:t>float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)(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atlag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D4D4D4"/>
                </a:solidFill>
                <a:ea typeface="Calibri"/>
                <a:cs typeface="Calibri"/>
              </a:rPr>
              <a:t>/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Calibri"/>
                <a:cs typeface="Calibri"/>
              </a:rPr>
              <a:t>letszam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) </a:t>
            </a:r>
            <a:r>
              <a:rPr lang="hu-HU" sz="1400" dirty="0">
                <a:solidFill>
                  <a:srgbClr val="DCDCAA"/>
                </a:solidFill>
                <a:ea typeface="Calibri"/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 err="1">
                <a:solidFill>
                  <a:srgbClr val="DCDCAA"/>
                </a:solidFill>
                <a:ea typeface="Calibri"/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Calibri"/>
                <a:cs typeface="Calibri"/>
              </a:rPr>
              <a:t> </a:t>
            </a:r>
            <a:r>
              <a:rPr lang="hu-HU" sz="1400" dirty="0" err="1">
                <a:solidFill>
                  <a:srgbClr val="C586C0"/>
                </a:solidFill>
                <a:ea typeface="Calibri"/>
                <a:cs typeface="Calibri"/>
              </a:rPr>
              <a:t>return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 </a:t>
            </a:r>
            <a:r>
              <a:rPr lang="hu-HU" sz="1400" dirty="0">
                <a:solidFill>
                  <a:srgbClr val="B5CEA8"/>
                </a:solidFill>
                <a:ea typeface="Calibri"/>
                <a:cs typeface="Calibri"/>
              </a:rPr>
              <a:t>0</a:t>
            </a: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Calibri"/>
                <a:cs typeface="Calibri"/>
              </a:rPr>
              <a:t>}</a:t>
            </a:r>
          </a:p>
          <a:p>
            <a:pPr>
              <a:buNone/>
            </a:pPr>
            <a:endParaRPr lang="hu-HU" sz="1800" dirty="0">
              <a:solidFill>
                <a:srgbClr val="CCCCCC"/>
              </a:solidFill>
              <a:ea typeface="Calibri"/>
              <a:cs typeface="Calibri"/>
            </a:endParaRPr>
          </a:p>
          <a:p>
            <a:pPr>
              <a:buNone/>
            </a:pPr>
            <a:endParaRPr lang="hu-HU" sz="1400" dirty="0">
              <a:solidFill>
                <a:srgbClr val="CCCCCC"/>
              </a:solidFill>
              <a:ea typeface="Calibri"/>
              <a:cs typeface="Calibri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2ACFA7-1CC6-268A-4C49-66CC761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E71DEC-03A8-8021-4A17-60E069A4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4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0A87E-6B82-5020-2228-A47ABD5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/>
              <a:t>Eddig tanultuk</a:t>
            </a:r>
            <a:endParaRPr lang="en-US" sz="4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98FF0B-4974-FB57-FE3D-20C6A0E7B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Kiírás képernyőre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Ékezetes karakterek kezelése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Változók használata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Matematikai műveletek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Beolvasás konzolról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Float</a:t>
            </a:r>
            <a:r>
              <a:rPr lang="hu-HU" dirty="0">
                <a:ea typeface="Calibri"/>
                <a:cs typeface="Calibri"/>
              </a:rPr>
              <a:t>, </a:t>
            </a:r>
            <a:r>
              <a:rPr lang="hu-HU" dirty="0" err="1">
                <a:ea typeface="Calibri"/>
                <a:cs typeface="Calibri"/>
              </a:rPr>
              <a:t>double</a:t>
            </a:r>
            <a:r>
              <a:rPr lang="hu-HU" dirty="0">
                <a:ea typeface="Calibri"/>
                <a:cs typeface="Calibri"/>
              </a:rPr>
              <a:t>, </a:t>
            </a:r>
            <a:r>
              <a:rPr lang="hu-HU" dirty="0" err="1">
                <a:ea typeface="Calibri"/>
                <a:cs typeface="Calibri"/>
              </a:rPr>
              <a:t>char</a:t>
            </a:r>
            <a:endParaRPr lang="hu-HU" dirty="0">
              <a:ea typeface="Calibri"/>
              <a:cs typeface="Calibri"/>
            </a:endParaRP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If-else</a:t>
            </a:r>
            <a:r>
              <a:rPr lang="hu-HU" dirty="0">
                <a:ea typeface="Calibri"/>
                <a:cs typeface="Calibri"/>
              </a:rPr>
              <a:t> elágazás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For</a:t>
            </a:r>
            <a:r>
              <a:rPr lang="hu-HU" dirty="0">
                <a:ea typeface="Calibri"/>
                <a:cs typeface="Calibri"/>
              </a:rPr>
              <a:t> ciklus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While</a:t>
            </a:r>
            <a:r>
              <a:rPr lang="hu-HU" dirty="0">
                <a:ea typeface="Calibri"/>
                <a:cs typeface="Calibri"/>
              </a:rPr>
              <a:t>, </a:t>
            </a:r>
            <a:r>
              <a:rPr lang="hu-HU" dirty="0" err="1">
                <a:ea typeface="Calibri"/>
                <a:cs typeface="Calibri"/>
              </a:rPr>
              <a:t>do-while</a:t>
            </a:r>
            <a:r>
              <a:rPr lang="hu-HU" dirty="0">
                <a:ea typeface="Calibri"/>
                <a:cs typeface="Calibri"/>
              </a:rPr>
              <a:t> ciklusok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Switch-case</a:t>
            </a:r>
            <a:r>
              <a:rPr lang="hu-HU" dirty="0">
                <a:ea typeface="Calibri"/>
                <a:cs typeface="Calibri"/>
              </a:rPr>
              <a:t> elágazás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Tömbök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29BEA1-9932-82CB-67CB-5AE3C7A3F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Karakterkezelő függvények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cs typeface="Calibri"/>
              </a:rPr>
              <a:t>Többdimneziós</a:t>
            </a:r>
            <a:r>
              <a:rPr lang="hu-HU" dirty="0">
                <a:cs typeface="Calibri"/>
              </a:rPr>
              <a:t> tömbök</a:t>
            </a:r>
          </a:p>
          <a:p>
            <a:pPr>
              <a:buClr>
                <a:srgbClr val="8190F1"/>
              </a:buClr>
            </a:pPr>
            <a:r>
              <a:rPr lang="hu-HU" dirty="0">
                <a:cs typeface="Calibri"/>
              </a:rPr>
              <a:t>Struktúrák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F5830D-396C-5C74-09D8-3E2DB026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F4AEE3-E418-EBBA-34D2-4CADCB63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6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53F76-7F17-91AA-43EF-86A3518B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típus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4F08A0-5104-9904-34B6-655312F1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karakterlánc típus (valójában egy osztály)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használatához szükség van a </a:t>
            </a:r>
            <a:r>
              <a:rPr lang="hu-HU" i="1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heather</a:t>
            </a:r>
            <a:r>
              <a:rPr lang="hu-HU" dirty="0">
                <a:ea typeface="Calibri"/>
                <a:cs typeface="Calibri"/>
              </a:rPr>
              <a:t> állományára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definiálás: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azonosító; pl.: </a:t>
            </a:r>
            <a:r>
              <a:rPr lang="hu-HU" dirty="0" err="1">
                <a:solidFill>
                  <a:srgbClr val="00B0F0"/>
                </a:solidFill>
                <a:ea typeface="+mn-lt"/>
                <a:cs typeface="+mn-lt"/>
              </a:rPr>
              <a:t>string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str</a:t>
            </a:r>
            <a:r>
              <a:rPr lang="hu-HU" dirty="0">
                <a:ea typeface="+mn-lt"/>
                <a:cs typeface="+mn-lt"/>
              </a:rPr>
              <a:t>;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deklarálás: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azoosító</a:t>
            </a:r>
            <a:r>
              <a:rPr lang="hu-HU" dirty="0">
                <a:ea typeface="Calibri"/>
                <a:cs typeface="Calibri"/>
              </a:rPr>
              <a:t> = "szöveg";  pl.: </a:t>
            </a:r>
            <a:r>
              <a:rPr lang="hu-HU" dirty="0" err="1">
                <a:solidFill>
                  <a:srgbClr val="00B0F0"/>
                </a:solidFill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str</a:t>
            </a:r>
            <a:r>
              <a:rPr lang="hu-HU" dirty="0">
                <a:ea typeface="Calibri"/>
                <a:cs typeface="Calibri"/>
              </a:rPr>
              <a:t> = </a:t>
            </a:r>
            <a:r>
              <a:rPr lang="hu-HU" dirty="0">
                <a:solidFill>
                  <a:srgbClr val="FF0000"/>
                </a:solidFill>
                <a:ea typeface="Calibri"/>
                <a:cs typeface="Calibri"/>
              </a:rPr>
              <a:t>"valami"</a:t>
            </a:r>
            <a:r>
              <a:rPr lang="hu-HU" dirty="0">
                <a:ea typeface="Calibri"/>
                <a:cs typeface="Calibri"/>
              </a:rPr>
              <a:t>;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Karakterek számozása 0-tól kezdődik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beolvasás: </a:t>
            </a:r>
            <a:r>
              <a:rPr lang="hu-HU" err="1">
                <a:ea typeface="Calibri"/>
                <a:cs typeface="Calibri"/>
              </a:rPr>
              <a:t>getline</a:t>
            </a:r>
            <a:r>
              <a:rPr lang="hu-HU" dirty="0">
                <a:ea typeface="Calibri"/>
                <a:cs typeface="Calibri"/>
              </a:rPr>
              <a:t>(cin, azonos); pl.: </a:t>
            </a:r>
            <a:r>
              <a:rPr lang="hu-HU" err="1">
                <a:solidFill>
                  <a:srgbClr val="FFC000"/>
                </a:solidFill>
                <a:ea typeface="Calibri"/>
                <a:cs typeface="Calibri"/>
              </a:rPr>
              <a:t>getline</a:t>
            </a:r>
            <a:r>
              <a:rPr lang="hu-HU" dirty="0">
                <a:ea typeface="Calibri"/>
                <a:cs typeface="Calibri"/>
              </a:rPr>
              <a:t>(</a:t>
            </a:r>
            <a:r>
              <a:rPr lang="hu-HU" dirty="0">
                <a:solidFill>
                  <a:schemeClr val="bg1"/>
                </a:solidFill>
                <a:ea typeface="Calibri"/>
                <a:cs typeface="Calibri"/>
              </a:rPr>
              <a:t>cin,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err="1">
                <a:ea typeface="Calibri"/>
                <a:cs typeface="Calibri"/>
              </a:rPr>
              <a:t>str</a:t>
            </a:r>
            <a:r>
              <a:rPr lang="hu-HU" dirty="0">
                <a:ea typeface="Calibri"/>
                <a:cs typeface="Calibri"/>
              </a:rPr>
              <a:t>);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műveletvégzéshez a következő formula kell: </a:t>
            </a:r>
            <a:r>
              <a:rPr lang="hu-HU" dirty="0" err="1">
                <a:ea typeface="Calibri"/>
                <a:cs typeface="Calibri"/>
              </a:rPr>
              <a:t>stringváltozó.művelet</a:t>
            </a:r>
            <a:r>
              <a:rPr lang="hu-HU" dirty="0">
                <a:ea typeface="Calibri"/>
                <a:cs typeface="Calibri"/>
              </a:rPr>
              <a:t>(argumentumok);</a:t>
            </a:r>
          </a:p>
          <a:p>
            <a:pPr>
              <a:buClr>
                <a:srgbClr val="8190F1"/>
              </a:buClr>
            </a:pPr>
            <a:endParaRPr lang="hu-HU" dirty="0">
              <a:ea typeface="Calibri"/>
              <a:cs typeface="Calibri"/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A4F2F-3291-B569-BBC8-AE2C252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Szekeres György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0E888-1373-648E-0511-B9C01591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osztály tagfüggvények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név.length</a:t>
            </a:r>
            <a:r>
              <a:rPr lang="hu-HU" dirty="0">
                <a:ea typeface="Calibri"/>
                <a:cs typeface="Calibri"/>
              </a:rPr>
              <a:t>(); -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hossza</a:t>
            </a:r>
          </a:p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név.at(i); -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i. karakteréhez való hozzáférés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név.clear</a:t>
            </a:r>
            <a:r>
              <a:rPr lang="hu-HU" dirty="0">
                <a:ea typeface="Calibri"/>
                <a:cs typeface="Calibri"/>
              </a:rPr>
              <a:t>(); -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 kiürítése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név.erase</a:t>
            </a:r>
            <a:r>
              <a:rPr lang="hu-HU" dirty="0">
                <a:ea typeface="Calibri"/>
                <a:cs typeface="Calibri"/>
              </a:rPr>
              <a:t>(honnan, mennyit); - </a:t>
            </a:r>
            <a:r>
              <a:rPr lang="hu-HU" dirty="0" err="1">
                <a:ea typeface="Calibri"/>
                <a:cs typeface="Calibri"/>
              </a:rPr>
              <a:t>stringrész</a:t>
            </a:r>
            <a:r>
              <a:rPr lang="hu-HU" dirty="0">
                <a:ea typeface="Calibri"/>
                <a:cs typeface="Calibri"/>
              </a:rPr>
              <a:t> törlése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név.substr</a:t>
            </a:r>
            <a:r>
              <a:rPr lang="hu-HU" dirty="0">
                <a:ea typeface="Calibri"/>
                <a:cs typeface="Calibri"/>
              </a:rPr>
              <a:t>(honnan, mennyit); - </a:t>
            </a:r>
            <a:r>
              <a:rPr lang="hu-HU" dirty="0" err="1">
                <a:ea typeface="Calibri"/>
                <a:cs typeface="Calibri"/>
              </a:rPr>
              <a:t>stringrész</a:t>
            </a:r>
            <a:r>
              <a:rPr lang="hu-HU" dirty="0">
                <a:ea typeface="Calibri"/>
                <a:cs typeface="Calibri"/>
              </a:rPr>
              <a:t> kivágása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név.append</a:t>
            </a:r>
            <a:r>
              <a:rPr lang="hu-HU" dirty="0">
                <a:ea typeface="Calibri"/>
                <a:cs typeface="Calibri"/>
              </a:rPr>
              <a:t>("szöveg"); - szöveg hozzáfűzése </a:t>
            </a:r>
            <a:r>
              <a:rPr lang="hu-HU" dirty="0" err="1">
                <a:ea typeface="Calibri"/>
                <a:cs typeface="Calibri"/>
              </a:rPr>
              <a:t>stringhez</a:t>
            </a:r>
            <a:endParaRPr lang="hu-HU" dirty="0">
              <a:ea typeface="Calibri"/>
              <a:cs typeface="Calibri"/>
            </a:endParaRPr>
          </a:p>
          <a:p>
            <a:pPr>
              <a:buClr>
                <a:srgbClr val="8190F1"/>
              </a:buClr>
            </a:pPr>
            <a:r>
              <a:rPr lang="hu-HU" err="1">
                <a:ea typeface="Calibri"/>
                <a:cs typeface="Calibri"/>
              </a:rPr>
              <a:t>név.insert</a:t>
            </a:r>
            <a:r>
              <a:rPr lang="hu-HU" dirty="0">
                <a:ea typeface="Calibri"/>
                <a:cs typeface="Calibri"/>
              </a:rPr>
              <a:t>(honnan, "szöveg"); - szöveg beillesztése adott pozíciótól</a:t>
            </a:r>
          </a:p>
          <a:p>
            <a:pPr>
              <a:buClr>
                <a:srgbClr val="8190F1"/>
              </a:buClr>
            </a:pPr>
            <a:r>
              <a:rPr lang="hu-HU" err="1">
                <a:ea typeface="Calibri"/>
                <a:cs typeface="Calibri"/>
              </a:rPr>
              <a:t>név.replace</a:t>
            </a:r>
            <a:r>
              <a:rPr lang="hu-HU" dirty="0">
                <a:ea typeface="Calibri"/>
                <a:cs typeface="Calibri"/>
              </a:rPr>
              <a:t>(honnan, mennyit, "szöveg"); - </a:t>
            </a:r>
            <a:r>
              <a:rPr lang="hu-HU" err="1">
                <a:ea typeface="Calibri"/>
                <a:cs typeface="Calibri"/>
              </a:rPr>
              <a:t>stringrész</a:t>
            </a:r>
            <a:r>
              <a:rPr lang="hu-HU" dirty="0">
                <a:ea typeface="Calibri"/>
                <a:cs typeface="Calibri"/>
              </a:rPr>
              <a:t> lecserélése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név.find</a:t>
            </a:r>
            <a:r>
              <a:rPr lang="hu-HU" dirty="0">
                <a:ea typeface="Calibri"/>
                <a:cs typeface="Calibri"/>
              </a:rPr>
              <a:t>("szöveg", honnan); - szöveg keresése adott </a:t>
            </a:r>
            <a:r>
              <a:rPr lang="hu-HU" dirty="0" err="1">
                <a:ea typeface="Calibri"/>
                <a:cs typeface="Calibri"/>
              </a:rPr>
              <a:t>pozíótól</a:t>
            </a:r>
            <a:r>
              <a:rPr lang="hu-HU" dirty="0">
                <a:ea typeface="Calibri"/>
                <a:cs typeface="Calibri"/>
              </a:rPr>
              <a:t>, ha nem adjuk meg elejétől keres, az első találatig</a:t>
            </a:r>
          </a:p>
          <a:p>
            <a:pPr>
              <a:buClr>
                <a:srgbClr val="8190F1"/>
              </a:buClr>
            </a:pPr>
            <a:r>
              <a:rPr lang="hu-HU" err="1">
                <a:ea typeface="Calibri"/>
                <a:cs typeface="Calibri"/>
              </a:rPr>
              <a:t>név.rfind</a:t>
            </a:r>
            <a:r>
              <a:rPr lang="hu-HU" dirty="0">
                <a:ea typeface="Calibri"/>
                <a:cs typeface="Calibri"/>
              </a:rPr>
              <a:t>("szöveg", honnan); - szöveg utolsó előfordulását keresi a honnantól visszafel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név.compare</a:t>
            </a:r>
            <a:r>
              <a:rPr lang="hu-HU" dirty="0">
                <a:ea typeface="Calibri"/>
                <a:cs typeface="Calibri"/>
              </a:rPr>
              <a:t>("szöveg"); - adott szöveg összehasonlítása </a:t>
            </a:r>
            <a:r>
              <a:rPr lang="hu-HU" dirty="0" err="1">
                <a:ea typeface="Calibri"/>
                <a:cs typeface="Calibri"/>
              </a:rPr>
              <a:t>stringgel</a:t>
            </a:r>
            <a:r>
              <a:rPr lang="hu-HU" dirty="0">
                <a:ea typeface="Calibri"/>
                <a:cs typeface="Calibri"/>
              </a:rPr>
              <a:t>, megegyezik 0</a:t>
            </a:r>
          </a:p>
          <a:p>
            <a:pPr>
              <a:buClr>
                <a:srgbClr val="8190F1"/>
              </a:buClr>
            </a:pPr>
            <a:r>
              <a:rPr lang="hu-HU" dirty="0" err="1">
                <a:ea typeface="Calibri"/>
                <a:cs typeface="Calibri"/>
              </a:rPr>
              <a:t>név.empty</a:t>
            </a:r>
            <a:r>
              <a:rPr lang="hu-HU" dirty="0">
                <a:ea typeface="Calibri"/>
                <a:cs typeface="Calibri"/>
              </a:rPr>
              <a:t>(); - üres-e a </a:t>
            </a:r>
            <a:r>
              <a:rPr lang="hu-HU" dirty="0" err="1">
                <a:ea typeface="Calibri"/>
                <a:cs typeface="Calibri"/>
              </a:rPr>
              <a:t>string</a:t>
            </a:r>
            <a:r>
              <a:rPr lang="hu-HU" dirty="0">
                <a:ea typeface="Calibri"/>
                <a:cs typeface="Calibri"/>
              </a:rPr>
              <a:t>, ha üres (igaz) 1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20CAFF-7B10-2FE7-9826-67F07B11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2041C36-0557-7662-A56D-A467E9AB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390797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90F1"/>
              </a:buClr>
            </a:pPr>
            <a:r>
              <a:rPr lang="hu-HU" dirty="0">
                <a:cs typeface="Calibri"/>
              </a:rPr>
              <a:t>Kérjen be egy nevet, aminek kiírja a hosszát, átmásolja egy stringbe, kiíratás után megkérdezi akarja-e törölni a másolatot és összehasonlítja!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457309-955D-D302-D280-0695064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313EB1-5E5C-F090-CE7E-66FB39F3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25949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600" dirty="0">
                <a:solidFill>
                  <a:srgbClr val="569CD6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&lt;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iostream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&gt;</a:t>
            </a:r>
            <a:endParaRPr lang="hu-HU" sz="1600">
              <a:ea typeface="+mn-lt"/>
              <a:cs typeface="+mn-lt"/>
            </a:endParaRPr>
          </a:p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600" dirty="0">
                <a:solidFill>
                  <a:srgbClr val="569CD6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&lt;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string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&gt;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 err="1">
                <a:solidFill>
                  <a:srgbClr val="C586C0"/>
                </a:solidFill>
                <a:ea typeface="+mn-lt"/>
                <a:cs typeface="+mn-lt"/>
              </a:rPr>
              <a:t>using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 err="1">
                <a:solidFill>
                  <a:srgbClr val="569CD6"/>
                </a:solidFill>
                <a:ea typeface="+mn-lt"/>
                <a:cs typeface="+mn-lt"/>
              </a:rPr>
              <a:t>namespace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 err="1">
                <a:solidFill>
                  <a:srgbClr val="4EC9B0"/>
                </a:solidFill>
                <a:ea typeface="+mn-lt"/>
                <a:cs typeface="+mn-lt"/>
              </a:rPr>
              <a:t>std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600">
              <a:ea typeface="+mn-lt"/>
              <a:cs typeface="+mn-lt"/>
            </a:endParaRPr>
          </a:p>
          <a:p>
            <a:pPr>
              <a:buNone/>
            </a:pPr>
            <a:endParaRPr lang="hu-HU" sz="1600" dirty="0">
              <a:solidFill>
                <a:srgbClr val="CCCCCC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hu-HU" sz="16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main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()</a:t>
            </a:r>
            <a:endParaRPr lang="hu-HU" sz="1600">
              <a:ea typeface="+mn-lt"/>
              <a:cs typeface="+mn-lt"/>
            </a:endParaRPr>
          </a:p>
          <a:p>
            <a:pPr>
              <a:buNone/>
            </a:pP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{</a:t>
            </a:r>
            <a:endParaRPr lang="hu-HU" sz="1600">
              <a:ea typeface="+mn-lt"/>
              <a:cs typeface="+mn-lt"/>
            </a:endParaRPr>
          </a:p>
          <a:p>
            <a:pPr>
              <a:buNone/>
            </a:pPr>
            <a:r>
              <a:rPr lang="hu-HU" sz="1600" dirty="0">
                <a:solidFill>
                  <a:srgbClr val="569CD6"/>
                </a:solidFill>
                <a:ea typeface="+mn-lt"/>
                <a:cs typeface="+mn-lt"/>
              </a:rPr>
              <a:t> </a:t>
            </a:r>
            <a:r>
              <a:rPr lang="hu-HU" sz="1600" dirty="0" err="1">
                <a:solidFill>
                  <a:srgbClr val="569CD6"/>
                </a:solidFill>
                <a:ea typeface="+mn-lt"/>
                <a:cs typeface="+mn-lt"/>
              </a:rPr>
              <a:t>char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b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600" dirty="0" err="1">
                <a:solidFill>
                  <a:srgbClr val="4EC9B0"/>
                </a:solidFill>
                <a:ea typeface="+mn-lt"/>
                <a:cs typeface="+mn-lt"/>
              </a:rPr>
              <a:t>string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nev1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,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nev2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6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"Adja meg a nevet 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ekezetek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 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nelkul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: "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 </a:t>
            </a:r>
            <a:r>
              <a:rPr lang="hu-HU" sz="1600" dirty="0" err="1">
                <a:solidFill>
                  <a:srgbClr val="DCDCAA"/>
                </a:solidFill>
                <a:ea typeface="+mn-lt"/>
                <a:cs typeface="+mn-lt"/>
              </a:rPr>
              <a:t>getline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(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cin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,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nev1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);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 nev2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=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nev1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r>
              <a:rPr lang="hu-HU" sz="1600" dirty="0">
                <a:solidFill>
                  <a:srgbClr val="6A9955"/>
                </a:solidFill>
                <a:ea typeface="+mn-lt"/>
                <a:cs typeface="+mn-lt"/>
              </a:rPr>
              <a:t> // a nev1 átmásolása nev2-be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6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"Az 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On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 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nevenek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 a </a:t>
            </a:r>
            <a:r>
              <a:rPr lang="hu-HU" sz="1600" dirty="0" err="1">
                <a:solidFill>
                  <a:srgbClr val="CE9178"/>
                </a:solidFill>
                <a:ea typeface="+mn-lt"/>
                <a:cs typeface="+mn-lt"/>
              </a:rPr>
              <a:t>masolata</a:t>
            </a:r>
            <a:r>
              <a:rPr lang="hu-HU" sz="1600" dirty="0">
                <a:solidFill>
                  <a:srgbClr val="CE9178"/>
                </a:solidFill>
                <a:ea typeface="+mn-lt"/>
                <a:cs typeface="+mn-lt"/>
              </a:rPr>
              <a:t>: "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9CDCFE"/>
                </a:solidFill>
                <a:ea typeface="+mn-lt"/>
                <a:cs typeface="+mn-lt"/>
              </a:rPr>
              <a:t>nev2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600" dirty="0" err="1">
                <a:solidFill>
                  <a:srgbClr val="DCDCAA"/>
                </a:solidFill>
                <a:ea typeface="+mn-lt"/>
                <a:cs typeface="+mn-lt"/>
              </a:rPr>
              <a:t>endl</a:t>
            </a:r>
            <a:r>
              <a:rPr lang="hu-HU" sz="16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endParaRPr lang="hu-HU" dirty="0">
              <a:solidFill>
                <a:srgbClr val="CE9178"/>
              </a:solidFill>
              <a:ea typeface="Calibri"/>
              <a:cs typeface="Calibri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ECC144-9CBE-99AE-02DE-3422CA86B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"A neve hossza a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szokozzel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egyutt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: "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endParaRPr lang="hu-HU" sz="1600" dirty="0">
              <a:solidFill>
                <a:srgbClr val="9CDCFE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cs typeface="Calibri"/>
              </a:rPr>
              <a:t> nev1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.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length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()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800" dirty="0">
              <a:solidFill>
                <a:srgbClr val="9CDCFE"/>
              </a:solidFill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"Szeretne torolni a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masolatot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? igen= i, nem = n: "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9CDCFE"/>
                </a:solidFill>
                <a:cs typeface="Calibri"/>
              </a:rPr>
              <a:t> cin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&gt;&gt;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9CDCFE"/>
                </a:solidFill>
                <a:cs typeface="Calibri"/>
              </a:rPr>
              <a:t>b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C586C0"/>
                </a:solidFill>
                <a:cs typeface="Calibri"/>
              </a:rPr>
              <a:t>if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(</a:t>
            </a:r>
            <a:r>
              <a:rPr lang="hu-HU" sz="1600" dirty="0">
                <a:solidFill>
                  <a:srgbClr val="9CDCFE"/>
                </a:solidFill>
                <a:cs typeface="Calibri"/>
              </a:rPr>
              <a:t>b</a:t>
            </a:r>
            <a:r>
              <a:rPr lang="hu-HU" sz="1600" dirty="0">
                <a:solidFill>
                  <a:srgbClr val="D4D4D4"/>
                </a:solidFill>
                <a:cs typeface="Calibri"/>
              </a:rPr>
              <a:t>==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'i'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) </a:t>
            </a:r>
            <a:r>
              <a:rPr lang="hu-HU" sz="1600" dirty="0">
                <a:solidFill>
                  <a:srgbClr val="9CDCFE"/>
                </a:solidFill>
                <a:cs typeface="Calibri"/>
              </a:rPr>
              <a:t>nev2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.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clear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();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C586C0"/>
                </a:solidFill>
                <a:cs typeface="Calibri"/>
              </a:rPr>
              <a:t>if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(</a:t>
            </a:r>
            <a:r>
              <a:rPr lang="hu-HU" sz="1600" dirty="0">
                <a:solidFill>
                  <a:srgbClr val="9CDCFE"/>
                </a:solidFill>
                <a:cs typeface="Calibri"/>
              </a:rPr>
              <a:t>nev1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==</a:t>
            </a:r>
            <a:r>
              <a:rPr lang="hu-HU" sz="1600" dirty="0">
                <a:solidFill>
                  <a:srgbClr val="9CDCFE"/>
                </a:solidFill>
                <a:cs typeface="Calibri"/>
              </a:rPr>
              <a:t>nev2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) </a:t>
            </a:r>
            <a:r>
              <a:rPr lang="hu-HU" sz="16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"A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ket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karakterlanc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 egyforma."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C586C0"/>
                </a:solidFill>
                <a:cs typeface="Calibri"/>
              </a:rPr>
              <a:t>else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"A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ket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 </a:t>
            </a:r>
            <a:r>
              <a:rPr lang="hu-HU" sz="1600" dirty="0" err="1">
                <a:solidFill>
                  <a:srgbClr val="CE9178"/>
                </a:solidFill>
                <a:cs typeface="Calibri"/>
              </a:rPr>
              <a:t>karakterlanc</a:t>
            </a:r>
            <a:r>
              <a:rPr lang="hu-HU" sz="1600" dirty="0">
                <a:solidFill>
                  <a:srgbClr val="CE9178"/>
                </a:solidFill>
                <a:cs typeface="Calibri"/>
              </a:rPr>
              <a:t> mar nem egyforma."</a:t>
            </a:r>
            <a:r>
              <a:rPr lang="hu-HU" sz="1600" dirty="0">
                <a:solidFill>
                  <a:srgbClr val="DCDCAA"/>
                </a:solidFill>
                <a:cs typeface="Calibri"/>
              </a:rPr>
              <a:t>&lt;&lt;  </a:t>
            </a:r>
            <a:r>
              <a:rPr lang="hu-HU" sz="16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600" dirty="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C586C0"/>
                </a:solidFill>
                <a:cs typeface="Calibri"/>
              </a:rPr>
              <a:t> </a:t>
            </a:r>
            <a:r>
              <a:rPr lang="hu-HU" sz="1600" dirty="0" err="1">
                <a:solidFill>
                  <a:srgbClr val="C586C0"/>
                </a:solidFill>
                <a:cs typeface="Calibri"/>
              </a:rPr>
              <a:t>return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600" dirty="0">
                <a:solidFill>
                  <a:srgbClr val="B5CEA8"/>
                </a:solidFill>
                <a:cs typeface="Calibri"/>
              </a:rPr>
              <a:t>0</a:t>
            </a:r>
            <a:r>
              <a:rPr lang="hu-HU" sz="1600" dirty="0">
                <a:solidFill>
                  <a:srgbClr val="CCCCCC"/>
                </a:solidFill>
                <a:cs typeface="Calibri"/>
              </a:rPr>
              <a:t>;</a:t>
            </a:r>
            <a:endParaRPr lang="hu-HU" sz="1600">
              <a:cs typeface="Calibri"/>
            </a:endParaRPr>
          </a:p>
          <a:p>
            <a:pPr>
              <a:buNone/>
            </a:pPr>
            <a:r>
              <a:rPr lang="hu-HU" sz="1600" dirty="0">
                <a:solidFill>
                  <a:srgbClr val="CCCCCC"/>
                </a:solidFill>
                <a:cs typeface="Calibri"/>
              </a:rPr>
              <a:t>}</a:t>
            </a:r>
            <a:endParaRPr lang="hu-HU" sz="16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E8AA81-5F58-48E8-1F77-64543A04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E5BBBB-A38A-8BDB-4EB1-894CFCD7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31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90F1"/>
              </a:buClr>
            </a:pPr>
            <a:r>
              <a:rPr lang="hu-HU" dirty="0">
                <a:cs typeface="Calibri"/>
              </a:rPr>
              <a:t>Kérjen be egy közmondást. Írattassa ki hogy a közmondás szóközzel együtt hány karakterből áll, fűzze hozzá - közmondás; másolathoz -ez is; Keresse meg a 'kapni' szót és írja ki hogy </a:t>
            </a:r>
            <a:r>
              <a:rPr lang="hu-HU">
                <a:cs typeface="Calibri"/>
              </a:rPr>
              <a:t>hányadik</a:t>
            </a:r>
            <a:r>
              <a:rPr lang="hu-HU" dirty="0">
                <a:cs typeface="Calibri"/>
              </a:rPr>
              <a:t> karaktertől kezdődik, majd az  utolsó x karaktert, amit kér kiírja.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457309-955D-D302-D280-0695064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313EB1-5E5C-F090-CE7E-66FB39F3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331561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&lt;iostream&gt;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ea typeface="+mn-lt"/>
                <a:cs typeface="+mn-lt"/>
              </a:rPr>
              <a:t>#include</a:t>
            </a: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&lt;</a:t>
            </a:r>
            <a:r>
              <a:rPr lang="hu-HU" sz="1400" err="1">
                <a:solidFill>
                  <a:srgbClr val="CE9178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&gt;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 err="1">
                <a:solidFill>
                  <a:srgbClr val="C586C0"/>
                </a:solidFill>
                <a:ea typeface="+mn-lt"/>
                <a:cs typeface="+mn-lt"/>
              </a:rPr>
              <a:t>using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569CD6"/>
                </a:solidFill>
                <a:ea typeface="+mn-lt"/>
                <a:cs typeface="+mn-lt"/>
              </a:rPr>
              <a:t>namespace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4EC9B0"/>
                </a:solidFill>
                <a:ea typeface="+mn-lt"/>
                <a:cs typeface="+mn-lt"/>
              </a:rPr>
              <a:t>std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endParaRPr lang="hu-HU" sz="1400" dirty="0">
              <a:solidFill>
                <a:srgbClr val="CCCCCC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main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()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{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569CD6"/>
                </a:solidFill>
                <a:ea typeface="+mn-lt"/>
                <a:cs typeface="+mn-lt"/>
              </a:rPr>
              <a:t> int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x</a:t>
            </a:r>
            <a:r>
              <a:rPr lang="hu-HU" sz="1400" dirty="0" err="1">
                <a:solidFill>
                  <a:srgbClr val="CCCCCC"/>
                </a:solidFill>
                <a:ea typeface="+mn-lt"/>
                <a:cs typeface="+mn-lt"/>
              </a:rPr>
              <a:t>,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y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4EC9B0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4EC9B0"/>
                </a:solidFill>
                <a:ea typeface="+mn-lt"/>
                <a:cs typeface="+mn-lt"/>
              </a:rPr>
              <a:t>string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str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,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potstr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"Add meg a kedvenc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kozmondasod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: 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endl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getline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</a:t>
            </a: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cin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,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str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);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potstr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=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str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ea typeface="+mn-lt"/>
              <a:cs typeface="+mn-lt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"Ez a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mondas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szokozokkel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 "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str</a:t>
            </a:r>
            <a:r>
              <a:rPr lang="hu-HU" sz="1400" dirty="0" err="1">
                <a:solidFill>
                  <a:srgbClr val="CCCCCC"/>
                </a:solidFill>
                <a:ea typeface="+mn-lt"/>
                <a:cs typeface="+mn-lt"/>
              </a:rPr>
              <a:t>.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length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()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karakterbol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all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."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endl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cout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9CDCFE"/>
                </a:solidFill>
                <a:ea typeface="+mn-lt"/>
                <a:cs typeface="+mn-lt"/>
              </a:rPr>
              <a:t>str</a:t>
            </a:r>
            <a:r>
              <a:rPr lang="hu-HU" sz="1400" dirty="0" err="1">
                <a:solidFill>
                  <a:srgbClr val="CCCCCC"/>
                </a:solidFill>
                <a:ea typeface="+mn-lt"/>
                <a:cs typeface="+mn-lt"/>
              </a:rPr>
              <a:t>.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append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(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 - </a:t>
            </a:r>
            <a:r>
              <a:rPr lang="hu-HU" sz="1400" dirty="0" err="1">
                <a:solidFill>
                  <a:srgbClr val="CE9178"/>
                </a:solidFill>
                <a:ea typeface="+mn-lt"/>
                <a:cs typeface="+mn-lt"/>
              </a:rPr>
              <a:t>kozmondas</a:t>
            </a:r>
            <a:r>
              <a:rPr lang="hu-HU" sz="1400" dirty="0">
                <a:solidFill>
                  <a:srgbClr val="CE9178"/>
                </a:solidFill>
                <a:ea typeface="+mn-lt"/>
                <a:cs typeface="+mn-lt"/>
              </a:rPr>
              <a:t>"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) </a:t>
            </a:r>
            <a:r>
              <a:rPr lang="hu-HU" sz="1400" dirty="0">
                <a:solidFill>
                  <a:srgbClr val="DCDCAA"/>
                </a:solidFill>
                <a:ea typeface="+mn-lt"/>
                <a:cs typeface="+mn-lt"/>
              </a:rPr>
              <a:t>&lt;&lt;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 </a:t>
            </a:r>
            <a:r>
              <a:rPr lang="hu-HU" sz="1400" dirty="0" err="1">
                <a:solidFill>
                  <a:srgbClr val="DCDCAA"/>
                </a:solidFill>
                <a:ea typeface="+mn-lt"/>
                <a:cs typeface="+mn-lt"/>
              </a:rPr>
              <a:t>endl</a:t>
            </a:r>
            <a:r>
              <a:rPr lang="hu-HU" sz="1400" dirty="0">
                <a:solidFill>
                  <a:srgbClr val="CCCCCC"/>
                </a:solidFill>
                <a:ea typeface="+mn-lt"/>
                <a:cs typeface="+mn-lt"/>
              </a:rPr>
              <a:t>;</a:t>
            </a:r>
            <a:endParaRPr lang="hu-HU" sz="1400"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ea typeface="+mn-lt"/>
                <a:cs typeface="+mn-lt"/>
              </a:rPr>
              <a:t> </a:t>
            </a:r>
            <a:endParaRPr lang="hu-HU" sz="1400" dirty="0">
              <a:solidFill>
                <a:srgbClr val="6A9955"/>
              </a:solidFill>
              <a:cs typeface="Calibri"/>
            </a:endParaRPr>
          </a:p>
          <a:p>
            <a:pPr>
              <a:buNone/>
            </a:pPr>
            <a:endParaRPr lang="hu-HU" sz="1800" dirty="0">
              <a:solidFill>
                <a:srgbClr val="CE9178"/>
              </a:solidFill>
              <a:ea typeface="Calibri"/>
              <a:cs typeface="Calibri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B75AE4-1FE1-0DCE-2106-1C6A931BC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potstr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+=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 - ez is"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  <a:r>
              <a:rPr lang="hu-HU" sz="1400" dirty="0">
                <a:solidFill>
                  <a:srgbClr val="6A9955"/>
                </a:solidFill>
                <a:cs typeface="Calibri"/>
              </a:rPr>
              <a:t> //hozzáfűzés operátorral</a:t>
            </a:r>
            <a:endParaRPr lang="hu-HU" sz="1400" dirty="0">
              <a:solidFill>
                <a:srgbClr val="9CDCFE"/>
              </a:solidFill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potstr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  <a:endParaRPr lang="hu-HU"/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str</a:t>
            </a:r>
            <a:r>
              <a:rPr lang="hu-HU" sz="1400" dirty="0" err="1">
                <a:solidFill>
                  <a:srgbClr val="CCCCCC"/>
                </a:solidFill>
                <a:cs typeface="Calibri"/>
              </a:rPr>
              <a:t>.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find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(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"kapni"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)</a:t>
            </a:r>
            <a:r>
              <a:rPr lang="hu-HU" sz="1400" dirty="0">
                <a:solidFill>
                  <a:srgbClr val="D4D4D4"/>
                </a:solidFill>
                <a:cs typeface="Calibri"/>
              </a:rPr>
              <a:t>+</a:t>
            </a:r>
            <a:r>
              <a:rPr lang="hu-HU" sz="1400" dirty="0">
                <a:solidFill>
                  <a:srgbClr val="B5CEA8"/>
                </a:solidFill>
                <a:cs typeface="Calibri"/>
              </a:rPr>
              <a:t>1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".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karaktertol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kezdodik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a 'kapni'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szo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."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Hanyadik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karakterre vagy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kivancsi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? "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 cin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&gt;&gt;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x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"A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kozmondas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"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x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". karaktere: "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str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.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at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(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x</a:t>
            </a:r>
            <a:r>
              <a:rPr lang="hu-HU" sz="1400" dirty="0">
                <a:solidFill>
                  <a:srgbClr val="D4D4D4"/>
                </a:solidFill>
                <a:cs typeface="Calibri"/>
              </a:rPr>
              <a:t>-</a:t>
            </a:r>
            <a:r>
              <a:rPr lang="hu-HU" sz="1400" dirty="0">
                <a:solidFill>
                  <a:srgbClr val="B5CEA8"/>
                </a:solidFill>
                <a:cs typeface="Calibri"/>
              </a:rPr>
              <a:t>1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)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"A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mondas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hány utolsó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karakteret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szeretned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latni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? "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endParaRPr lang="hu-HU" sz="1400" dirty="0">
              <a:solidFill>
                <a:srgbClr val="CCCCCC"/>
              </a:solidFill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DCDCAA"/>
                </a:solidFill>
                <a:cs typeface="Calibri"/>
              </a:rPr>
              <a:t>   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 cin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&gt;&gt;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y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cout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"A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kozmondas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</a:t>
            </a:r>
            <a:r>
              <a:rPr lang="hu-HU" sz="1400" dirty="0" err="1">
                <a:solidFill>
                  <a:srgbClr val="CE9178"/>
                </a:solidFill>
                <a:cs typeface="Calibri"/>
              </a:rPr>
              <a:t>utolso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 "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9CDCFE"/>
                </a:solidFill>
                <a:cs typeface="Calibri"/>
              </a:rPr>
              <a:t>y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>
                <a:solidFill>
                  <a:srgbClr val="CE9178"/>
                </a:solidFill>
                <a:cs typeface="Calibri"/>
              </a:rPr>
              <a:t>" karaktere: "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endParaRPr lang="hu-HU" sz="1400" dirty="0">
              <a:solidFill>
                <a:srgbClr val="CCCCCC"/>
              </a:solidFill>
              <a:cs typeface="Calibri"/>
            </a:endParaRPr>
          </a:p>
          <a:p>
            <a:pPr>
              <a:buNone/>
            </a:pPr>
            <a:r>
              <a:rPr lang="hu-HU" sz="1400" dirty="0">
                <a:solidFill>
                  <a:srgbClr val="9CDCFE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str</a:t>
            </a:r>
            <a:r>
              <a:rPr lang="hu-HU" sz="1400" dirty="0" err="1">
                <a:solidFill>
                  <a:srgbClr val="CCCCCC"/>
                </a:solidFill>
                <a:cs typeface="Calibri"/>
              </a:rPr>
              <a:t>.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substr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(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str</a:t>
            </a:r>
            <a:r>
              <a:rPr lang="hu-HU" sz="1400" dirty="0" err="1">
                <a:solidFill>
                  <a:srgbClr val="CCCCCC"/>
                </a:solidFill>
                <a:cs typeface="Calibri"/>
              </a:rPr>
              <a:t>.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length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()</a:t>
            </a:r>
            <a:r>
              <a:rPr lang="hu-HU" sz="1400" dirty="0">
                <a:solidFill>
                  <a:srgbClr val="D4D4D4"/>
                </a:solidFill>
                <a:cs typeface="Calibri"/>
              </a:rPr>
              <a:t>-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y</a:t>
            </a:r>
            <a:r>
              <a:rPr lang="hu-HU" sz="1400" dirty="0" err="1">
                <a:solidFill>
                  <a:srgbClr val="CCCCCC"/>
                </a:solidFill>
                <a:cs typeface="Calibri"/>
              </a:rPr>
              <a:t>,</a:t>
            </a:r>
            <a:r>
              <a:rPr lang="hu-HU" sz="1400" dirty="0" err="1">
                <a:solidFill>
                  <a:srgbClr val="9CDCFE"/>
                </a:solidFill>
                <a:cs typeface="Calibri"/>
              </a:rPr>
              <a:t>y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)</a:t>
            </a:r>
            <a:r>
              <a:rPr lang="hu-HU" sz="1400" dirty="0">
                <a:solidFill>
                  <a:srgbClr val="DCDCAA"/>
                </a:solidFill>
                <a:cs typeface="Calibri"/>
              </a:rPr>
              <a:t>&lt;&lt;</a:t>
            </a:r>
            <a:r>
              <a:rPr lang="hu-HU" sz="1400" dirty="0" err="1">
                <a:solidFill>
                  <a:srgbClr val="DCDCAA"/>
                </a:solidFill>
                <a:cs typeface="Calibri"/>
              </a:rPr>
              <a:t>endl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C586C0"/>
                </a:solidFill>
                <a:cs typeface="Calibri"/>
              </a:rPr>
              <a:t> </a:t>
            </a:r>
            <a:r>
              <a:rPr lang="hu-HU" sz="1400" dirty="0" err="1">
                <a:solidFill>
                  <a:srgbClr val="C586C0"/>
                </a:solidFill>
                <a:cs typeface="Calibri"/>
              </a:rPr>
              <a:t>return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 </a:t>
            </a:r>
            <a:r>
              <a:rPr lang="hu-HU" sz="1400" dirty="0">
                <a:solidFill>
                  <a:srgbClr val="B5CEA8"/>
                </a:solidFill>
                <a:cs typeface="Calibri"/>
              </a:rPr>
              <a:t>0</a:t>
            </a:r>
            <a:r>
              <a:rPr lang="hu-HU" sz="1400" dirty="0">
                <a:solidFill>
                  <a:srgbClr val="CCCCCC"/>
                </a:solidFill>
                <a:cs typeface="Calibri"/>
              </a:rPr>
              <a:t>;</a:t>
            </a:r>
          </a:p>
          <a:p>
            <a:pPr>
              <a:buNone/>
            </a:pPr>
            <a:r>
              <a:rPr lang="hu-HU" sz="1400" dirty="0">
                <a:solidFill>
                  <a:srgbClr val="CCCCCC"/>
                </a:solidFill>
                <a:cs typeface="Calibri"/>
              </a:rPr>
              <a:t>}</a:t>
            </a:r>
            <a:endParaRPr lang="hu-HU" sz="1400" dirty="0">
              <a:cs typeface="Calibri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2F95532-77DC-F750-01E8-D2148ECA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FEC460-1EFF-CCF9-31F9-4834C886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97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B7FBA-5517-EDCA-D5B3-C57FDCB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06ABE0-15FD-0324-C78A-FFB3B366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90F1"/>
              </a:buClr>
            </a:pPr>
            <a:r>
              <a:rPr lang="hu-HU" dirty="0">
                <a:ea typeface="Calibri"/>
                <a:cs typeface="Calibri"/>
              </a:rPr>
              <a:t>Bekéri 3 könyv szerzőjét, címét és árát egy struktúra tömbbe, majd véletlenszámgenerátorral kisorsolja, melyik a nyertes és kiírja.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457309-955D-D302-D280-0695064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313EB1-5E5C-F090-CE7E-66FB39F3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Szekeres György</a:t>
            </a:r>
          </a:p>
        </p:txBody>
      </p:sp>
    </p:spTree>
    <p:extLst>
      <p:ext uri="{BB962C8B-B14F-4D97-AF65-F5344CB8AC3E}">
        <p14:creationId xmlns:p14="http://schemas.microsoft.com/office/powerpoint/2010/main" val="295816764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3F3F0"/>
      </a:lt2>
      <a:accent1>
        <a:srgbClr val="2D46E7"/>
      </a:accent1>
      <a:accent2>
        <a:srgbClr val="1780D5"/>
      </a:accent2>
      <a:accent3>
        <a:srgbClr val="23BEC4"/>
      </a:accent3>
      <a:accent4>
        <a:srgbClr val="15C582"/>
      </a:accent4>
      <a:accent5>
        <a:srgbClr val="23C744"/>
      </a:accent5>
      <a:accent6>
        <a:srgbClr val="3CC515"/>
      </a:accent6>
      <a:hlink>
        <a:srgbClr val="349D5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13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CelebrationVTI</vt:lpstr>
      <vt:lpstr>Programozás I.</vt:lpstr>
      <vt:lpstr>Eddig tanultuk</vt:lpstr>
      <vt:lpstr>String típus</vt:lpstr>
      <vt:lpstr>String osztály tagfüggvények</vt:lpstr>
      <vt:lpstr>1. feladat</vt:lpstr>
      <vt:lpstr>1. feladat</vt:lpstr>
      <vt:lpstr>2. feladat</vt:lpstr>
      <vt:lpstr>2. feladat</vt:lpstr>
      <vt:lpstr>3. feladat</vt:lpstr>
      <vt:lpstr>3. feladat</vt:lpstr>
      <vt:lpstr>4. feladat</vt:lpstr>
      <vt:lpstr>4. feladat</vt:lpstr>
      <vt:lpstr>4.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I.</dc:title>
  <dc:creator/>
  <cp:revision>1015</cp:revision>
  <dcterms:created xsi:type="dcterms:W3CDTF">2024-09-05T10:51:31Z</dcterms:created>
  <dcterms:modified xsi:type="dcterms:W3CDTF">2024-10-11T08:53:17Z</dcterms:modified>
</cp:coreProperties>
</file>