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8" r:id="rId10"/>
    <p:sldId id="260" r:id="rId11"/>
    <p:sldId id="269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60585" autoAdjust="0"/>
  </p:normalViewPr>
  <p:slideViewPr>
    <p:cSldViewPr snapToGrid="0">
      <p:cViewPr varScale="1">
        <p:scale>
          <a:sx n="109" d="100"/>
          <a:sy n="109" d="100"/>
        </p:scale>
        <p:origin x="7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3AD4-8E0D-452A-BD67-5DBE9F206AC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CD653-0303-4309-BB0D-7BB6CBB96C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5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1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4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12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63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02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5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9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84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6E6FE-FF66-4D73-A9CA-6615FD28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AA3CB6-C218-4CED-9E9E-BD214662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BBCB8-7C23-4010-9B13-E8ECF0B4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37856D-E3B5-4DF2-9A18-DD20F49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499F09-F756-41BC-8B04-7C646E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0F746-80D1-4B9F-8DA1-8004AD4C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593789-689D-4116-95DE-C57C8803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14A79D-4C9D-4237-ACE2-2FBF92BA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42B432-4F79-4EE6-8A2C-37E80AC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48CE8-E87A-4564-886E-CBEC7D9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4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66BFEA-DC54-4998-BB2A-8EA5ED8D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D998B2-1701-49C0-BCA8-296ADA4E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A493A7-20F8-4503-9E42-E651DA2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E2407B-E0CD-4034-81F8-96A680D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E8BB02-34DA-4DEB-8C7C-6995A91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9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560FB-67CF-4EA3-AC41-E237D68D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BEB677-1FE6-45A9-9F72-477F6351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6E4C1-9A2F-44D8-AF03-8D168540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0D395-8341-424A-838D-4720E889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359567-6162-4973-86DF-BD3D5A2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3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F402CF-0B3E-4000-AE21-18BBBDCB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D6F14C-F063-4803-9AA2-FEBA62E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86FD5-81BE-44B4-91EA-E944BA8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0CA932-E7D3-4BB0-BAF2-FEE4C18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E53A67-C728-4C5F-8934-7280DE6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D63F38-59D9-474C-A292-2C27A3C1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632E0-F472-49B4-89BA-D5E56DCE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0E4846-FACE-411D-9E54-7D29A05B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8C932D-C5B4-43B1-ABF2-B6BECC63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8DBDF3-BEA4-4B1A-B458-457E3A97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38D7E7-3F30-44B9-9F12-C3BCC34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18323-DCF9-4890-B617-620033CC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2C223D-FA88-425E-993F-0052A826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D71C53-E6B4-4472-8BEB-7073489D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1258DE-93B9-4CF7-9465-FB3B2991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64A73C2-98D9-4149-83AC-875D7FAD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8C1ED57-D754-4969-A957-C92BF52F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556F53-5B76-4E60-A57E-88E378D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E8C86B-3A37-455B-90A3-9EC6681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6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E6EA9-0DFF-40AC-80E7-4E16792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70CFC10-11B0-4CD6-8D18-7623639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44EAB58-8B16-417C-87F6-4CAD1E5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C78E94-272A-40C1-BAB0-9B60A5D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9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403C9F-017F-4B42-AACB-5BDBB54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271D68-D171-45FB-AB8F-B1060D5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3155B2-9653-4865-AAEB-F1272E2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2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8A83A5-B3E1-4F89-A4CE-4ACFDD9A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5B543-CED5-4B6C-9FB7-79D579D0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E0AB54-8BD2-4BC7-A4B5-7526DCCE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8C0594-6D41-4E2D-8ED2-CB87F8C3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19DEE-2B3C-4521-B381-66254C90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D72A691-2E71-4EC2-B359-DDEC624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3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84102-DEE5-457C-8DA6-6D38E04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4249117-789F-4654-A79F-FF17BB46F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207B93-226B-4B38-ABCE-0B85693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F35B9A-D035-4480-8CB4-4AC4E951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64CD5F-5AE8-4A9C-9F87-19AAD0B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260208-75A3-4257-80EF-61E09C2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FE43E0-BE8A-41D0-8DF8-23046118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50B5AB-56FF-4CCD-A426-CBA0901C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BFB246-1279-40D5-BE1B-DB3A122D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8B3EDC-AB26-44C7-93A8-A003830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A1660A-F16A-46DE-85A0-0EA82A16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6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>
            <a:extLst>
              <a:ext uri="{FF2B5EF4-FFF2-40B4-BE49-F238E27FC236}">
                <a16:creationId xmlns:a16="http://schemas.microsoft.com/office/drawing/2014/main" id="{316F90A5-8BED-4157-8C5E-57CEA9CDBFFF}"/>
              </a:ext>
            </a:extLst>
          </p:cNvPr>
          <p:cNvSpPr/>
          <p:nvPr/>
        </p:nvSpPr>
        <p:spPr>
          <a:xfrm>
            <a:off x="550877" y="2307771"/>
            <a:ext cx="11090245" cy="228017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0E467B-E43C-47EE-9670-524711F82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Bodoni MT" panose="02070603080606020203" pitchFamily="18" charset="0"/>
              </a:rPr>
              <a:t>Hálózati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206A28-FA81-49B1-8709-8038D782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54400"/>
            <a:ext cx="9144000" cy="1655762"/>
          </a:xfrm>
        </p:spPr>
        <p:txBody>
          <a:bodyPr>
            <a:normAutofit/>
          </a:bodyPr>
          <a:lstStyle/>
          <a:p>
            <a:r>
              <a:rPr lang="hu-HU" sz="1800" dirty="0" err="1">
                <a:latin typeface="Bodoni MT" panose="02070603080606020203" pitchFamily="18" charset="0"/>
              </a:rPr>
              <a:t>Niganyok</a:t>
            </a:r>
            <a:r>
              <a:rPr lang="hu-HU" sz="1800" dirty="0">
                <a:latin typeface="Bodoni MT" panose="02070603080606020203" pitchFamily="18" charset="0"/>
              </a:rPr>
              <a:t> csapata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2F87FC2-96CE-4198-B286-C94BF436A3CC}"/>
              </a:ext>
            </a:extLst>
          </p:cNvPr>
          <p:cNvCxnSpPr>
            <a:cxnSpLocks/>
          </p:cNvCxnSpPr>
          <p:nvPr/>
        </p:nvCxnSpPr>
        <p:spPr>
          <a:xfrm>
            <a:off x="1523999" y="3403600"/>
            <a:ext cx="97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VLAN, Címzés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483642A-BB14-7C50-FCCF-9F3E4DFB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1216"/>
              </p:ext>
            </p:extLst>
          </p:nvPr>
        </p:nvGraphicFramePr>
        <p:xfrm>
          <a:off x="0" y="8145228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sp>
        <p:nvSpPr>
          <p:cNvPr id="15" name="Szövegdoboz 14">
            <a:extLst>
              <a:ext uri="{FF2B5EF4-FFF2-40B4-BE49-F238E27FC236}">
                <a16:creationId xmlns:a16="http://schemas.microsoft.com/office/drawing/2014/main" id="{B09E601B-8FDE-16FB-F53B-F65C99850535}"/>
              </a:ext>
            </a:extLst>
          </p:cNvPr>
          <p:cNvSpPr txBox="1"/>
          <p:nvPr/>
        </p:nvSpPr>
        <p:spPr>
          <a:xfrm>
            <a:off x="655901" y="4465890"/>
            <a:ext cx="8989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Megtalálható 3 VLAN a hálózatban, a 10-es a felhasználóké, míg a 20-as a Főnököké és a 30-as a szervereké</a:t>
            </a:r>
            <a:r>
              <a:rPr lang="pt-BR" sz="2400" dirty="0" smtClean="0"/>
              <a:t>.</a:t>
            </a: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A </a:t>
            </a:r>
            <a:r>
              <a:rPr lang="hu-HU" sz="2400" dirty="0"/>
              <a:t>dinamikus címkiosztás érdekében DHCP-t alkalmaztunk, de a </a:t>
            </a:r>
            <a:r>
              <a:rPr lang="hu-HU" sz="2400" dirty="0" err="1"/>
              <a:t>switchek</a:t>
            </a:r>
            <a:r>
              <a:rPr lang="hu-HU" sz="2400" dirty="0"/>
              <a:t>, routerek, szerverek statikus IP címet kaptak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360BA948-4668-728B-1CFF-D83FEF8B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03899"/>
              </p:ext>
            </p:extLst>
          </p:nvPr>
        </p:nvGraphicFramePr>
        <p:xfrm>
          <a:off x="7889712" y="8139940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524" y="1619034"/>
            <a:ext cx="6322057" cy="27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Hálózatbiztonság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80218B-7E4E-472A-AD29-8BEA22AE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Telnet helyett SSH a biztonságosabb elérés érdekében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A </a:t>
            </a:r>
            <a:r>
              <a:rPr lang="hu-HU" dirty="0" err="1"/>
              <a:t>portbiztonság</a:t>
            </a:r>
            <a:r>
              <a:rPr lang="hu-HU" dirty="0"/>
              <a:t> érdekében MAC-cím szűrést alkalmaztunk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Titkosított jelszavakkal védtük az eszközöket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Létrehoztunk egy AAA szervert a biztonság miatt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9B636498-E315-B511-62B4-2430B430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5881"/>
              </p:ext>
            </p:extLst>
          </p:nvPr>
        </p:nvGraphicFramePr>
        <p:xfrm>
          <a:off x="119224" y="4225451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Milatech123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056E177E-8024-6B6A-FFE0-4B1174C74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37427"/>
              </p:ext>
            </p:extLst>
          </p:nvPr>
        </p:nvGraphicFramePr>
        <p:xfrm>
          <a:off x="7775412" y="4225451"/>
          <a:ext cx="3984788" cy="24073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506DD9D-3818-E252-DA8E-0319E23F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800" y="46997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B33F7129-4075-D415-21B0-8F814C4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3414" y="1156064"/>
            <a:ext cx="8134565" cy="30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-119205"/>
            <a:ext cx="10515600" cy="1325563"/>
          </a:xfrm>
        </p:spPr>
        <p:txBody>
          <a:bodyPr/>
          <a:lstStyle/>
          <a:p>
            <a:r>
              <a:rPr lang="hu-HU" u="sng" dirty="0"/>
              <a:t>Költségvetési kalkuláció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BF64BCF-E7A6-2088-EEBC-6BCE0148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1" y="986790"/>
            <a:ext cx="6065114" cy="443317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5F3507C-415C-2AEE-95A7-C8A8321F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07797" y="1494140"/>
            <a:ext cx="5012843" cy="21680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40E3E84-5E58-ABAC-4F16-0213A15A0712}"/>
              </a:ext>
            </a:extLst>
          </p:cNvPr>
          <p:cNvSpPr txBox="1"/>
          <p:nvPr/>
        </p:nvSpPr>
        <p:spPr>
          <a:xfrm>
            <a:off x="-8350683" y="1206358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BE19E2F-8E4C-C67F-1231-C595BD3E36D2}"/>
              </a:ext>
            </a:extLst>
          </p:cNvPr>
          <p:cNvSpPr txBox="1"/>
          <p:nvPr/>
        </p:nvSpPr>
        <p:spPr>
          <a:xfrm>
            <a:off x="-8350683" y="4019209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2AE1FDE-17E9-8702-32FF-437204BB8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7797" y="4316909"/>
            <a:ext cx="5012843" cy="2206113"/>
          </a:xfrm>
          <a:prstGeom prst="rect">
            <a:avLst/>
          </a:prstGeom>
        </p:spPr>
      </p:pic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BED844-6821-6DC6-1F6F-975B07831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18851"/>
              </p:ext>
            </p:extLst>
          </p:nvPr>
        </p:nvGraphicFramePr>
        <p:xfrm>
          <a:off x="0" y="8183849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0EDA7ABB-3668-950E-A60B-8FB574EE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75600"/>
              </p:ext>
            </p:extLst>
          </p:nvPr>
        </p:nvGraphicFramePr>
        <p:xfrm>
          <a:off x="7746384" y="8183849"/>
          <a:ext cx="3984788" cy="24073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83" y="986790"/>
            <a:ext cx="4931303" cy="56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0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 működése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601C85-8537-45B7-7FCB-E8433D5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1598559"/>
            <a:ext cx="5012843" cy="216802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BA6D594-76F7-15CD-93B6-0CAE86CE19C6}"/>
              </a:ext>
            </a:extLst>
          </p:cNvPr>
          <p:cNvSpPr txBox="1"/>
          <p:nvPr/>
        </p:nvSpPr>
        <p:spPr>
          <a:xfrm>
            <a:off x="419100" y="1310777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E3F783A-679B-09EB-6C57-DA4C4881AA52}"/>
              </a:ext>
            </a:extLst>
          </p:cNvPr>
          <p:cNvSpPr txBox="1"/>
          <p:nvPr/>
        </p:nvSpPr>
        <p:spPr>
          <a:xfrm>
            <a:off x="419100" y="3955996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C4A9969-6448-14E1-EA6D-5EE570E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4253696"/>
            <a:ext cx="5012843" cy="22061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BAC15B8-C905-D2DD-BDC2-789DD552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745" y="986790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A9F5AA1-788A-9A9D-54B7-156379F91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3746" y="986790"/>
            <a:ext cx="6065114" cy="443317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0467890-A372-5F0D-EFB7-35206EAF3D84}"/>
              </a:ext>
            </a:extLst>
          </p:cNvPr>
          <p:cNvSpPr txBox="1"/>
          <p:nvPr/>
        </p:nvSpPr>
        <p:spPr>
          <a:xfrm>
            <a:off x="5853822" y="1310777"/>
            <a:ext cx="3823483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A-SW1 </a:t>
            </a:r>
            <a:r>
              <a:rPr lang="hu-HU" b="1" dirty="0">
                <a:latin typeface="Bodoni MT" panose="02070603080606020203" pitchFamily="18" charset="0"/>
              </a:rPr>
              <a:t>elérése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PC13-r</a:t>
            </a:r>
            <a:r>
              <a:rPr lang="hu-HU" b="1" dirty="0">
                <a:latin typeface="Calibri" panose="020F0502020204030204" pitchFamily="34" charset="0"/>
              </a:rPr>
              <a:t>ó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(192.168.1.2)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2C2C0954-D165-4A80-DC4A-9DFD475B6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304" y="1598559"/>
            <a:ext cx="5299777" cy="37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D48DF7E3-E6D4-4864-BD35-38765B0AE940}"/>
              </a:ext>
            </a:extLst>
          </p:cNvPr>
          <p:cNvSpPr/>
          <p:nvPr/>
        </p:nvSpPr>
        <p:spPr>
          <a:xfrm>
            <a:off x="2213640" y="2607617"/>
            <a:ext cx="7764719" cy="16427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652C3876-74B2-4F7E-8DD7-DCF2FEF70126}"/>
              </a:ext>
            </a:extLst>
          </p:cNvPr>
          <p:cNvSpPr/>
          <p:nvPr/>
        </p:nvSpPr>
        <p:spPr>
          <a:xfrm>
            <a:off x="-1322440" y="-9878809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0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Logikai topológia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DC61B4D-7A80-FEC8-BE3A-BA3CA0D9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6" y="84434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2" y="1441088"/>
            <a:ext cx="10415954" cy="50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938D95-A50B-4DA8-A5E1-40785B23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11282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AA0156A-21A8-AF0A-FD3E-128B76D0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2405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DE6AB3-7985-2CA4-5783-56E0A1420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5" y="8851558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65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2.emelet)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C96D6F-CE70-7CC9-A40F-E6D69861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" y="1041375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A16813-2725-8E49-BCD4-01AE2796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52" y="9843165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5774CDF-5B00-A465-D887-93ABAF50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99122" y="1136425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87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(2.épület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F5A9AF-6F52-0591-F9C6-67466F6C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3" y="1131570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6C2F6F5-A69F-4EB4-061E-CC47F5842569}"/>
              </a:ext>
            </a:extLst>
          </p:cNvPr>
          <p:cNvSpPr/>
          <p:nvPr/>
        </p:nvSpPr>
        <p:spPr>
          <a:xfrm>
            <a:off x="-5232318" y="104903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1C7E36C2-693F-6017-7BF9-E1D1070F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1791" y="1038096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D08058D-265A-65BE-3ADC-A2D8D60DB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89380" y="1131570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612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638176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5DE77E8-CD1B-E2D7-0D4E-7CA8F49D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3299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927645" y="1926506"/>
            <a:ext cx="554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Banner </a:t>
            </a:r>
            <a:r>
              <a:rPr lang="hu-HU" sz="2400" dirty="0" err="1"/>
              <a:t>motd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Jelszavak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03F655E2-84C8-0158-EA84-17E72183CF91}"/>
              </a:ext>
            </a:extLst>
          </p:cNvPr>
          <p:cNvSpPr/>
          <p:nvPr/>
        </p:nvSpPr>
        <p:spPr>
          <a:xfrm>
            <a:off x="162170" y="-82514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F841C34-B629-0ECB-1937-2AD44E23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5793" y="763428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80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-1322439" y="-106925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211765" y="1166969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964144" y="1859340"/>
            <a:ext cx="554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MAC-cím szűrés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Jelszavak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Banner </a:t>
            </a:r>
            <a:r>
              <a:rPr lang="hu-HU" sz="2400" dirty="0" err="1"/>
              <a:t>motd</a:t>
            </a:r>
            <a:endParaRPr lang="hu-HU" sz="2400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6CE6CA6A-AE4D-DC9B-C4D8-701CEFF9842C}"/>
              </a:ext>
            </a:extLst>
          </p:cNvPr>
          <p:cNvSpPr/>
          <p:nvPr/>
        </p:nvSpPr>
        <p:spPr>
          <a:xfrm>
            <a:off x="-3648137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8" name="Tartalom helye 9">
            <a:extLst>
              <a:ext uri="{FF2B5EF4-FFF2-40B4-BE49-F238E27FC236}">
                <a16:creationId xmlns:a16="http://schemas.microsoft.com/office/drawing/2014/main" id="{147CAF1E-7369-B24A-DB95-47949BC8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081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3388E93C-6143-1088-1EE4-C4974D4B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80328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Tartalom helye 7">
            <a:extLst>
              <a:ext uri="{FF2B5EF4-FFF2-40B4-BE49-F238E27FC236}">
                <a16:creationId xmlns:a16="http://schemas.microsoft.com/office/drawing/2014/main" id="{3DA3071D-6C89-FE27-90E4-2D38F414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80328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E0AF316-EC41-53FC-A2A1-9E2EF76AF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80328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16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-1069943" y="-106925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597D6A-4B38-73AE-533A-1197DC3D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5" y="133857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54C7C90-72B8-0C5C-8AB7-81E68259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6940" y="133857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91EE8C5-605C-8E0D-F746-06C71688F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950" y="133857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1BAF54B-7734-0C84-9290-94EBE7CA1B7C}"/>
              </a:ext>
            </a:extLst>
          </p:cNvPr>
          <p:cNvSpPr/>
          <p:nvPr/>
        </p:nvSpPr>
        <p:spPr>
          <a:xfrm>
            <a:off x="314570" y="-829802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6A94A0AC-45D8-2DC5-5D35-6F64B723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496" y="-7401552"/>
            <a:ext cx="5631739" cy="57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15CDE12-74A8-523B-54AA-228BE9C9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69" y="993780"/>
            <a:ext cx="5631739" cy="571182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EBB4DAE-37FC-0D11-AD9B-47DFE1239370}"/>
              </a:ext>
            </a:extLst>
          </p:cNvPr>
          <p:cNvSpPr/>
          <p:nvPr/>
        </p:nvSpPr>
        <p:spPr>
          <a:xfrm>
            <a:off x="-3495737" y="8696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E6B8CDA6-D87F-2EAE-F0BB-37A668170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752384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B3544F52-E1AC-66D9-3F5A-5624BEF94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752384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B0AD559-981E-5E61-6522-BC4931D9B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752384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3BB19FCB-8C56-015C-C4AD-30CA55751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38097"/>
              </p:ext>
            </p:extLst>
          </p:nvPr>
        </p:nvGraphicFramePr>
        <p:xfrm>
          <a:off x="0" y="8145228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857D2AF-95D3-7284-3E45-8B26DF2A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668"/>
              </p:ext>
            </p:extLst>
          </p:nvPr>
        </p:nvGraphicFramePr>
        <p:xfrm>
          <a:off x="7775412" y="8145228"/>
          <a:ext cx="3984788" cy="24073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Password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Client name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  <a:latin typeface="+mn-lt"/>
                        </a:rPr>
                        <a:t>Username</a:t>
                      </a:r>
                      <a:r>
                        <a:rPr lang="hu-HU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Secret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pic>
        <p:nvPicPr>
          <p:cNvPr id="5" name="Tartalom helye 13">
            <a:extLst>
              <a:ext uri="{FF2B5EF4-FFF2-40B4-BE49-F238E27FC236}">
                <a16:creationId xmlns:a16="http://schemas.microsoft.com/office/drawing/2014/main" id="{0ACC589E-FBF0-FAC3-EECD-CFB49A183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-9564686" y="1146180"/>
            <a:ext cx="8134565" cy="3069387"/>
          </a:xfrm>
        </p:spPr>
      </p:pic>
    </p:spTree>
    <p:extLst>
      <p:ext uri="{BB962C8B-B14F-4D97-AF65-F5344CB8AC3E}">
        <p14:creationId xmlns:p14="http://schemas.microsoft.com/office/powerpoint/2010/main" val="16490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296</Words>
  <Application>Microsoft Office PowerPoint</Application>
  <PresentationFormat>Szélesvásznú</PresentationFormat>
  <Paragraphs>145</Paragraphs>
  <Slides>14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Office-téma</vt:lpstr>
      <vt:lpstr>Hálózati prezentáció</vt:lpstr>
      <vt:lpstr>Logikai topológia</vt:lpstr>
      <vt:lpstr>Fizikai topológia (1.épület 1.emelet)</vt:lpstr>
      <vt:lpstr>Fizikai topológia (1.épület 2.emelet)</vt:lpstr>
      <vt:lpstr>Fizikai topológia (2.épület 1.emelet)</vt:lpstr>
      <vt:lpstr>Eszközök</vt:lpstr>
      <vt:lpstr>Eszközök</vt:lpstr>
      <vt:lpstr>Eszközök</vt:lpstr>
      <vt:lpstr>Eszközök</vt:lpstr>
      <vt:lpstr>VLAN, Címzés</vt:lpstr>
      <vt:lpstr>Hálózatbiztonság</vt:lpstr>
      <vt:lpstr>Költségvetési kalkuláció</vt:lpstr>
      <vt:lpstr>Hálózat működése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Eisenhower-mátrix</dc:title>
  <dc:creator>Henye Attila</dc:creator>
  <cp:lastModifiedBy>Gyurós Ádám</cp:lastModifiedBy>
  <cp:revision>26</cp:revision>
  <dcterms:created xsi:type="dcterms:W3CDTF">2024-04-29T06:17:41Z</dcterms:created>
  <dcterms:modified xsi:type="dcterms:W3CDTF">2024-05-26T20:20:17Z</dcterms:modified>
</cp:coreProperties>
</file>