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293450" y="2628900"/>
            <a:ext cx="8610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YUVARAJ G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NO: 24132161802521111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NMID:740D6943FD9EC0C91604999485795E8D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BSC.COMPUTER SCIENCE 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GOVERNMENT ARTS AND SCIENCE COLLEGE THIRUVENAINALLUR  / ANNAMALAI UNIVERSITY</a:t>
            </a:r>
            <a:endParaRPr b="1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12" name="Google Shape;112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9"/>
          <p:cNvSpPr txBox="1"/>
          <p:nvPr/>
        </p:nvSpPr>
        <p:spPr>
          <a:xfrm>
            <a:off x="2771700" y="1695450"/>
            <a:ext cx="63438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Successfully implemented blurry loading animation.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Smooth, lag-free performance across devices.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Enhanced user experience during waiting times.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Screenshots/gif showing before (plain loader) vs after (blurry loader).</a:t>
            </a:r>
            <a:endParaRPr b="1" i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0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1" name="Google Shape;121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10"/>
          <p:cNvSpPr txBox="1"/>
          <p:nvPr/>
        </p:nvSpPr>
        <p:spPr>
          <a:xfrm>
            <a:off x="1743075" y="1324575"/>
            <a:ext cx="6483300" cy="45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The project demonstrates how simple visual effects can transform user experience.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Blurry loading animation is modern, creative, and engaging.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Solves the problem of boring loading screens.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Can be expanded further into interactive or branded loading effects</a:t>
            </a:r>
            <a:endParaRPr b="1" i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39" name="Google Shape;39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48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 txBox="1"/>
          <p:nvPr>
            <p:ph type="title"/>
          </p:nvPr>
        </p:nvSpPr>
        <p:spPr>
          <a:xfrm>
            <a:off x="755332" y="385444"/>
            <a:ext cx="106812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3" name="Google Shape;53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4" name="Google Shape;54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6" name="Google Shape;56;p2"/>
          <p:cNvSpPr txBox="1"/>
          <p:nvPr>
            <p:ph idx="7" type="sldNum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2"/>
          <p:cNvSpPr txBox="1"/>
          <p:nvPr/>
        </p:nvSpPr>
        <p:spPr>
          <a:xfrm>
            <a:off x="2603600" y="2343575"/>
            <a:ext cx="540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6000"/>
              <a:t>Blurry - loding</a:t>
            </a:r>
            <a:endParaRPr b="1" i="1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0" name="Google Shape;60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62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 txBox="1"/>
          <p:nvPr>
            <p:ph type="title"/>
          </p:nvPr>
        </p:nvSpPr>
        <p:spPr>
          <a:xfrm>
            <a:off x="755332" y="385444"/>
            <a:ext cx="106812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>
            <p:ph idx="7" type="sldNum"/>
          </p:nvPr>
        </p:nvSpPr>
        <p:spPr>
          <a:xfrm>
            <a:off x="11353418" y="6473337"/>
            <a:ext cx="151200" cy="1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"/>
          <p:cNvSpPr txBox="1"/>
          <p:nvPr/>
        </p:nvSpPr>
        <p:spPr>
          <a:xfrm>
            <a:off x="1491300" y="1695450"/>
            <a:ext cx="57600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Traditional loading indicators are often plain and unattractive.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Users lose interest if loading screens are not visually engaging.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Need for a modern, smooth, and creative loading animation.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Goal: Reduce perceived waiting time and improve user experience.</a:t>
            </a:r>
            <a:endParaRPr b="1" i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0" name="Google Shape;7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4"/>
          <p:cNvSpPr txBox="1"/>
          <p:nvPr/>
        </p:nvSpPr>
        <p:spPr>
          <a:xfrm>
            <a:off x="1276575" y="2019300"/>
            <a:ext cx="63300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The project focuses on designing a blurry-style loading animation.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It uses visual effects like blur transitions, motion, and smooth gradients.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The animation is lightweight, user-friendly, and customizable.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Improves the aesthetics of web and mobile applications.</a:t>
            </a:r>
            <a:endParaRPr b="1" i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1706750" y="2066850"/>
            <a:ext cx="53037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Web developers looking for stylish UI/UX elements.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App designers who want better user engagement.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Businesses/companies aiming to keep users engaged during wait times.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General users who experience faster, smoother interfaces</a:t>
            </a:r>
            <a:endParaRPr b="1" i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6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3429000" y="2008025"/>
            <a:ext cx="55920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Tools: HTML, CSS, JavaScript (for web-based demo).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Techniques: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CSS blur filters &amp; transitions.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Smooth keyframe animations.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Responsive design for all screen sizes.</a:t>
            </a:r>
            <a:endParaRPr b="1" i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1174875" y="1773663"/>
            <a:ext cx="60564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Clean, minimal, and modern UI layout.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Centered blurry animation with subtle background effects.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Simple text or logo overlay during loading.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Balanced use of colors, gradients, and shadows.</a:t>
            </a:r>
            <a:endParaRPr b="1" i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4" name="Google Shape;104;p8"/>
          <p:cNvSpPr txBox="1"/>
          <p:nvPr/>
        </p:nvSpPr>
        <p:spPr>
          <a:xfrm>
            <a:off x="1613276" y="1143625"/>
            <a:ext cx="62859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Customizable speed and blur intensity.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Responsive design – works on desktop &amp; mobile.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Lightweight code – does not slow performance.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Attractive UI – smooth motion, modern design.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Reusability – easy to integrate into multiple pro</a:t>
            </a:r>
            <a:endParaRPr b="1" i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