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5" r:id="rId1"/>
  </p:sldMasterIdLst>
  <p:notesMasterIdLst>
    <p:notesMasterId r:id="rId22"/>
  </p:notesMasterIdLst>
  <p:sldIdLst>
    <p:sldId id="256" r:id="rId2"/>
    <p:sldId id="278" r:id="rId3"/>
    <p:sldId id="273" r:id="rId4"/>
    <p:sldId id="257" r:id="rId5"/>
    <p:sldId id="258" r:id="rId6"/>
    <p:sldId id="275" r:id="rId7"/>
    <p:sldId id="259" r:id="rId8"/>
    <p:sldId id="261" r:id="rId9"/>
    <p:sldId id="277" r:id="rId10"/>
    <p:sldId id="264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4" r:id="rId19"/>
    <p:sldId id="276" r:id="rId20"/>
    <p:sldId id="26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AE7B4-E481-4554-ADF4-92D75490D218}" type="datetimeFigureOut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F4A9E-0AD4-44BA-8CA9-BA3DBE3621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4A9E-0AD4-44BA-8CA9-BA3DBE36215F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4A9E-0AD4-44BA-8CA9-BA3DBE36215F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962B-1B4E-4D88-9B98-C5B04236B80C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5C17-AC24-4E5D-9291-6A8779F9C45C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1101-687E-4D43-9B2A-8F0B68C492B7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A3FE-9633-4176-8775-59A4C1EA1855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pPr/>
              <a:t>‹#›</a:t>
            </a:fld>
            <a:r>
              <a:rPr lang="en-US" altLang="ko-KR" dirty="0" smtClean="0"/>
              <a:t>/ 13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C9ED-72A4-441E-8986-AAEDEC67BCD4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2FE-E6DA-4605-AA7A-82AD778F29E1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1448-3784-478F-9352-38B869497143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468C-C9A2-411E-8F3E-C6C99780039D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553B-2DFA-4DBA-A017-8EEF8DA8CA68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3CF0-0E5E-41F9-9E2B-A8AF0941E16E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FB54-76B1-41E5-B0F5-0286A4998F64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40A201-1431-4004-8E8A-28BB7C5DC973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80C298-7AFF-4DD4-AA8E-DF514F5930B4}" type="datetime1">
              <a:rPr lang="ko-KR" altLang="en-US" smtClean="0"/>
              <a:t>2015-04-25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72BFA9-1B76-4113-B3BA-9631167A4C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660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romium.org/developers/technical-discussion-grou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kit.org/coding/coding-sty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WebKit/Chromium Contribution Process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김규영 </a:t>
            </a:r>
            <a:r>
              <a:rPr lang="en-US" altLang="ko-KR" dirty="0" smtClean="0"/>
              <a:t>(WebKit/Blink Developer)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</a:t>
            </a:r>
            <a:r>
              <a:rPr lang="ko-KR" altLang="en-US" dirty="0"/>
              <a:t>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- WebKit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WebKit</a:t>
            </a:r>
          </a:p>
          <a:p>
            <a:pPr lvl="1"/>
            <a:r>
              <a:rPr lang="en-US" dirty="0" smtClean="0"/>
              <a:t>Bugzilla : https://bugs.webkit.org/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 descr="webkit-bugzilla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938497"/>
            <a:ext cx="7286644" cy="3845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– WebKit (Cont.)</a:t>
            </a:r>
            <a:endParaRPr lang="ko-KR" altLang="en-US" dirty="0"/>
          </a:p>
        </p:txBody>
      </p:sp>
      <p:pic>
        <p:nvPicPr>
          <p:cNvPr id="4" name="내용 개체 틀 3" descr="webkit-bugzilla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4220"/>
            <a:ext cx="8229600" cy="3967184"/>
          </a:xfr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신규 </a:t>
            </a:r>
            <a:r>
              <a:rPr lang="en-US" altLang="ko-KR" dirty="0" smtClean="0"/>
              <a:t>Bug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96" y="4494676"/>
            <a:ext cx="5143536" cy="234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3258873"/>
            <a:ext cx="1015433" cy="170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1538" y="4786322"/>
            <a:ext cx="7429552" cy="85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8794" y="3500438"/>
            <a:ext cx="1857388" cy="306467"/>
          </a:xfrm>
          <a:prstGeom prst="wedgeRoundRectCallout">
            <a:avLst>
              <a:gd name="adj1" fmla="val -73793"/>
              <a:gd name="adj2" fmla="val -100247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smtClean="0">
                <a:solidFill>
                  <a:schemeClr val="bg1"/>
                </a:solidFill>
                <a:latin typeface="+mn-ea"/>
              </a:rPr>
              <a:t>component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4071943"/>
            <a:ext cx="1428760" cy="306467"/>
          </a:xfrm>
          <a:prstGeom prst="wedgeRoundRectCallout">
            <a:avLst>
              <a:gd name="adj1" fmla="val -64096"/>
              <a:gd name="adj2" fmla="val 130310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>
                <a:solidFill>
                  <a:schemeClr val="bg1"/>
                </a:solidFill>
                <a:latin typeface="+mn-ea"/>
              </a:rPr>
              <a:t> Bug Title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입력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6" y="6000768"/>
            <a:ext cx="1428760" cy="306467"/>
          </a:xfrm>
          <a:prstGeom prst="wedgeRoundRectCallout">
            <a:avLst>
              <a:gd name="adj1" fmla="val -32096"/>
              <a:gd name="adj2" fmla="val -122851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Bug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설명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– WebKit (Cont.)</a:t>
            </a:r>
            <a:endParaRPr lang="ko-KR" altLang="en-US" dirty="0"/>
          </a:p>
        </p:txBody>
      </p:sp>
      <p:pic>
        <p:nvPicPr>
          <p:cNvPr id="7" name="내용 개체 틀 6" descr="webkit-bugzilla-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7181"/>
            <a:ext cx="8229600" cy="3961263"/>
          </a:xfr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63090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en-US" altLang="ko-KR" dirty="0" smtClean="0"/>
              <a:t>Patch upload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9113" y="4115670"/>
            <a:ext cx="1015433" cy="42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4428423"/>
            <a:ext cx="1428760" cy="715089"/>
          </a:xfrm>
          <a:prstGeom prst="wedgeRoundRectCallout">
            <a:avLst>
              <a:gd name="adj1" fmla="val -68944"/>
              <a:gd name="adj2" fmla="val -72477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? : review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요청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+ : review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승인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- : review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거부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0034" y="3000372"/>
            <a:ext cx="450059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86380" y="3071810"/>
            <a:ext cx="2000264" cy="306467"/>
          </a:xfrm>
          <a:prstGeom prst="wedgeRoundRectCallout">
            <a:avLst>
              <a:gd name="adj1" fmla="val -62710"/>
              <a:gd name="adj2" fmla="val -27270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간단한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Patch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Title</a:t>
            </a:r>
            <a:endParaRPr lang="ko-KR" altLang="en-US" sz="12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– WebKit (Cont.)</a:t>
            </a:r>
            <a:endParaRPr lang="ko-KR" altLang="en-US" dirty="0"/>
          </a:p>
        </p:txBody>
      </p:sp>
      <p:pic>
        <p:nvPicPr>
          <p:cNvPr id="11" name="내용 개체 틀 10" descr="webkit-bugzilla-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5992"/>
            <a:ext cx="8229600" cy="3940677"/>
          </a:xfr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77378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en-US" altLang="ko-KR" dirty="0" smtClean="0"/>
              <a:t>EWS </a:t>
            </a:r>
            <a:r>
              <a:rPr lang="ko-KR" altLang="en-US" dirty="0" smtClean="0"/>
              <a:t>요청 및 </a:t>
            </a:r>
            <a:r>
              <a:rPr lang="en-US" altLang="ko-KR" dirty="0" smtClean="0"/>
              <a:t>Review </a:t>
            </a:r>
            <a:r>
              <a:rPr lang="ko-KR" altLang="en-US" dirty="0" smtClean="0"/>
              <a:t>대기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</a:t>
            </a:r>
            <a:r>
              <a:rPr lang="ko-KR" altLang="en-US" dirty="0"/>
              <a:t>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- Chromium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Chromium</a:t>
            </a:r>
          </a:p>
          <a:p>
            <a:pPr lvl="1"/>
            <a:r>
              <a:rPr lang="en-US" sz="2400" dirty="0" smtClean="0"/>
              <a:t>Rietveld : https://codereview.chromium.org/</a:t>
            </a:r>
            <a:endParaRPr lang="en-US" sz="2400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4" name="그림 3" descr="code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6" y="2857496"/>
            <a:ext cx="7858148" cy="382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</a:t>
            </a:r>
            <a:r>
              <a:rPr lang="ko-KR" altLang="en-US" dirty="0"/>
              <a:t>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– Chromium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/>
          </a:bodyPr>
          <a:lstStyle/>
          <a:p>
            <a:r>
              <a:rPr lang="en-US" dirty="0" smtClean="0"/>
              <a:t>Issue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dirty="0" smtClean="0"/>
              <a:t>https://code.google.com/p/chromium/issues/list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 descr="chromium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67" y="2857496"/>
            <a:ext cx="7255761" cy="3516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</a:t>
            </a:r>
            <a:r>
              <a:rPr lang="ko-KR" altLang="en-US" dirty="0"/>
              <a:t>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– Chromium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ko-KR" altLang="en-US" dirty="0" smtClean="0"/>
              <a:t>요청</a:t>
            </a:r>
            <a:endParaRPr lang="en-US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7" name="그림 6" descr="chromium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5" y="2428868"/>
            <a:ext cx="8230749" cy="4001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4282" y="6072206"/>
            <a:ext cx="1000132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0364" y="2000240"/>
            <a:ext cx="35719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[3]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</a:t>
            </a:r>
            <a:r>
              <a:rPr lang="ko-KR" altLang="en-US" dirty="0"/>
              <a:t>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– Chromium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Trybot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그림 5" descr="chromium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00306"/>
            <a:ext cx="7929586" cy="38610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14219" y="5943185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14" y="535782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 LGTM : Review </a:t>
            </a:r>
            <a:r>
              <a:rPr lang="ko-KR" altLang="en-US" sz="1200" dirty="0" smtClean="0">
                <a:latin typeface="+mn-ea"/>
              </a:rPr>
              <a:t>승인</a:t>
            </a:r>
            <a:endParaRPr lang="en-US" altLang="ko-KR" sz="12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Not LGTM : Review </a:t>
            </a:r>
            <a:r>
              <a:rPr lang="ko-KR" altLang="en-US" sz="1200" dirty="0" smtClean="0">
                <a:latin typeface="+mn-ea"/>
              </a:rPr>
              <a:t>거부</a:t>
            </a:r>
            <a:endParaRPr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Mailing List </a:t>
            </a:r>
            <a:r>
              <a:rPr lang="ko-KR" altLang="en-US" dirty="0" smtClean="0"/>
              <a:t>구독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WebKit</a:t>
            </a:r>
          </a:p>
          <a:p>
            <a:pPr lvl="2"/>
            <a:r>
              <a:rPr lang="en-US" altLang="ko-KR" dirty="0" smtClean="0"/>
              <a:t>https://lists.webkit.org/mailman/listinfo </a:t>
            </a:r>
          </a:p>
          <a:p>
            <a:pPr lvl="1"/>
            <a:r>
              <a:rPr lang="en-US" altLang="ko-KR" dirty="0" smtClean="0"/>
              <a:t>Chromium</a:t>
            </a:r>
          </a:p>
          <a:p>
            <a:pPr lvl="2"/>
            <a:r>
              <a:rPr lang="en-US" altLang="ko-KR" dirty="0" smtClean="0">
                <a:hlinkClick r:id="rId2"/>
              </a:rPr>
              <a:t>https://www.chromium.org/developers/technical-discussion-groups</a:t>
            </a:r>
            <a:endParaRPr lang="en-US" altLang="ko-KR" dirty="0" smtClean="0"/>
          </a:p>
          <a:p>
            <a:r>
              <a:rPr lang="en-US" altLang="ko-KR" dirty="0" smtClean="0"/>
              <a:t>IRC</a:t>
            </a:r>
          </a:p>
          <a:p>
            <a:pPr lvl="1"/>
            <a:r>
              <a:rPr lang="en-US" altLang="ko-KR" dirty="0" smtClean="0"/>
              <a:t>WebKit</a:t>
            </a:r>
          </a:p>
          <a:p>
            <a:pPr lvl="2"/>
            <a:r>
              <a:rPr lang="en-US" altLang="ko-KR" dirty="0" smtClean="0"/>
              <a:t>freenode - #webkit, #webkit-efl, #webkit-kr</a:t>
            </a:r>
          </a:p>
          <a:p>
            <a:pPr lvl="1"/>
            <a:r>
              <a:rPr lang="en-US" altLang="ko-KR" dirty="0" smtClean="0"/>
              <a:t>Chromium</a:t>
            </a:r>
          </a:p>
          <a:p>
            <a:pPr lvl="2"/>
            <a:r>
              <a:rPr lang="en-US" altLang="ko-KR" dirty="0" smtClean="0"/>
              <a:t>freenode - #chromium, #blink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WebKit</a:t>
            </a:r>
          </a:p>
          <a:p>
            <a:pPr lvl="1"/>
            <a:r>
              <a:rPr lang="en-US" altLang="ko-KR" dirty="0" smtClean="0"/>
              <a:t>Tools/Script/build-webkit –efl</a:t>
            </a:r>
          </a:p>
          <a:p>
            <a:pPr lvl="1"/>
            <a:r>
              <a:rPr lang="en-US" altLang="ko-KR" dirty="0" smtClean="0"/>
              <a:t>Tools/Script/prepare-changelog</a:t>
            </a:r>
          </a:p>
          <a:p>
            <a:pPr lvl="1"/>
            <a:r>
              <a:rPr lang="en-US" altLang="ko-KR" dirty="0" smtClean="0"/>
              <a:t>Tools/Script/webkit-patch upload</a:t>
            </a:r>
          </a:p>
          <a:p>
            <a:pPr lvl="1"/>
            <a:r>
              <a:rPr lang="en-US" altLang="ko-KR" dirty="0" smtClean="0"/>
              <a:t>Tools/Script/webkit-patch apply-attachment </a:t>
            </a:r>
            <a:r>
              <a:rPr lang="en-US" altLang="ko-KR" i="1" dirty="0" smtClean="0"/>
              <a:t>patch-id</a:t>
            </a:r>
          </a:p>
          <a:p>
            <a:r>
              <a:rPr lang="en-US" altLang="ko-KR" dirty="0" smtClean="0"/>
              <a:t>Chromium</a:t>
            </a:r>
          </a:p>
          <a:p>
            <a:pPr lvl="1"/>
            <a:r>
              <a:rPr lang="en-US" dirty="0"/>
              <a:t>ninja -C </a:t>
            </a:r>
            <a:r>
              <a:rPr lang="en-US" dirty="0" smtClean="0"/>
              <a:t>out/Debug </a:t>
            </a:r>
            <a:r>
              <a:rPr lang="en-US" i="1" dirty="0" smtClean="0"/>
              <a:t>chrome/content_shell/blink_tests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it cl upload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it cl issue </a:t>
            </a:r>
            <a:r>
              <a:rPr lang="en-US" i="1" dirty="0" smtClean="0"/>
              <a:t>issue-number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19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WebKit/Chromium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Process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Source Code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Patch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Coding Style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Layout Test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Patch</a:t>
            </a:r>
            <a:r>
              <a:rPr lang="ko-KR" altLang="en-US" dirty="0" smtClean="0"/>
              <a:t> 업로드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추가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[1] https://trac.webkit.org/wiki/UsingGitWithWebKit</a:t>
            </a:r>
          </a:p>
          <a:p>
            <a:pPr>
              <a:buNone/>
            </a:pPr>
            <a:r>
              <a:rPr lang="en-US" altLang="ko-KR" sz="2000" dirty="0" smtClean="0"/>
              <a:t>[2] https://www.chromium.org/developers/how-tos/get-the-code</a:t>
            </a:r>
          </a:p>
          <a:p>
            <a:pPr>
              <a:buNone/>
            </a:pPr>
            <a:r>
              <a:rPr lang="en-US" altLang="ko-KR" sz="2000" dirty="0" smtClean="0"/>
              <a:t>[3] https://docs.google.com/presentation/d/1abnqM9j6zFodPHA38JG1061rG2iGj_GABxEDgZsdbJg/present?slide=id.i0</a:t>
            </a:r>
          </a:p>
          <a:p>
            <a:pPr>
              <a:buNone/>
            </a:pPr>
            <a:r>
              <a:rPr lang="en-US" altLang="ko-KR" sz="2000" dirty="0" smtClean="0"/>
              <a:t>[4] https://www.openhub.net/p/chrome</a:t>
            </a:r>
          </a:p>
          <a:p>
            <a:pPr>
              <a:buNone/>
            </a:pPr>
            <a:r>
              <a:rPr lang="en-US" altLang="ko-KR" sz="2000" dirty="0" smtClean="0"/>
              <a:t>[5] https://www.openhub.net/p/WebKit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[6] https://www.webkit.org/building/build.html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[7] https://trac.webkit.org/wiki/BuildingGtk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[8] https://trac.webkit.org/wiki/EFLWebKit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[9] https://www.webkit.org/coding/contributing.html</a:t>
            </a:r>
          </a:p>
          <a:p>
            <a:pPr>
              <a:buNone/>
            </a:pPr>
            <a:r>
              <a:rPr lang="en-US" altLang="ko-KR" sz="2000" dirty="0" smtClean="0"/>
              <a:t>[10] https://www.chromium.org/developers/testing/webkit-layout-tests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20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WebKit/Chromium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WebKit</a:t>
            </a:r>
          </a:p>
          <a:p>
            <a:pPr lvl="1"/>
            <a:r>
              <a:rPr lang="en-US" altLang="ko-KR" dirty="0" smtClean="0"/>
              <a:t>Apple</a:t>
            </a:r>
            <a:r>
              <a:rPr lang="ko-KR" altLang="en-US" dirty="0" smtClean="0"/>
              <a:t>이 주도 하고 있는 오픈소스 </a:t>
            </a:r>
            <a:r>
              <a:rPr lang="en-US" altLang="ko-KR" dirty="0" smtClean="0"/>
              <a:t>Web Rendering </a:t>
            </a:r>
            <a:r>
              <a:rPr lang="ko-KR" altLang="en-US" dirty="0" smtClean="0"/>
              <a:t>엔진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BSD, GLPL License</a:t>
            </a:r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5,000,000 </a:t>
            </a:r>
            <a:r>
              <a:rPr lang="ko-KR" altLang="en-US" dirty="0" smtClean="0"/>
              <a:t>라인</a:t>
            </a:r>
            <a:endParaRPr lang="en-US" altLang="ko-KR" dirty="0" smtClean="0"/>
          </a:p>
          <a:p>
            <a:r>
              <a:rPr lang="en-US" altLang="ko-KR" dirty="0" smtClean="0"/>
              <a:t>Chromium</a:t>
            </a:r>
          </a:p>
          <a:p>
            <a:pPr lvl="1"/>
            <a:r>
              <a:rPr lang="en-US" altLang="ko-KR" dirty="0" smtClean="0"/>
              <a:t>Google</a:t>
            </a:r>
            <a:r>
              <a:rPr lang="ko-KR" altLang="en-US" dirty="0" smtClean="0"/>
              <a:t>이 만든 </a:t>
            </a:r>
            <a:r>
              <a:rPr lang="en-US" altLang="ko-KR" dirty="0" smtClean="0"/>
              <a:t>Web Browser </a:t>
            </a:r>
            <a:r>
              <a:rPr lang="ko-KR" altLang="en-US" dirty="0" smtClean="0"/>
              <a:t>오픈소스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Chromium </a:t>
            </a:r>
            <a:r>
              <a:rPr lang="ko-KR" altLang="en-US" dirty="0" smtClean="0"/>
              <a:t>프로젝트를 기반으로 구글의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Browser</a:t>
            </a:r>
            <a:r>
              <a:rPr lang="en-US" altLang="ko-KR" dirty="0"/>
              <a:t> </a:t>
            </a:r>
            <a:r>
              <a:rPr lang="en-US" altLang="ko-KR" dirty="0" smtClean="0"/>
              <a:t>Product</a:t>
            </a:r>
            <a:r>
              <a:rPr lang="ko-KR" altLang="en-US" dirty="0"/>
              <a:t>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Chrome </a:t>
            </a:r>
            <a:r>
              <a:rPr lang="ko-KR" altLang="en-US" dirty="0" smtClean="0"/>
              <a:t>이 릴리즈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BSD License</a:t>
            </a:r>
          </a:p>
          <a:p>
            <a:pPr lvl="2"/>
            <a:r>
              <a:rPr lang="en-US" altLang="ko-KR" dirty="0" smtClean="0"/>
              <a:t>Third party library</a:t>
            </a:r>
            <a:r>
              <a:rPr lang="ko-KR" altLang="en-US" dirty="0" smtClean="0"/>
              <a:t>는 그 라이브러리의 라이센스를 따름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17,000,000 </a:t>
            </a:r>
            <a:r>
              <a:rPr lang="ko-KR" altLang="en-US" dirty="0" smtClean="0"/>
              <a:t>라인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5602" name="Picture 2" descr="http://upload.wikimedia.org/wikipedia/en/thumb/5/5a/Webkit_Logo.png/150px-Webkit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785794"/>
            <a:ext cx="1428750" cy="1152526"/>
          </a:xfrm>
          <a:prstGeom prst="rect">
            <a:avLst/>
          </a:prstGeom>
          <a:noFill/>
        </p:spPr>
      </p:pic>
      <p:pic>
        <p:nvPicPr>
          <p:cNvPr id="25604" name="Picture 4" descr="Google Chrome Material Icon-450x45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143248"/>
            <a:ext cx="1071570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42847" y="3014227"/>
            <a:ext cx="35719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[4]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7537" y="5715016"/>
            <a:ext cx="35719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[5]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Overview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E72BFA9-1B76-4113-B3BA-9631167A4CE1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482" name="Picture 2" descr="https://gyuyoung.files.wordpress.com/2011/11/overview-2.jpg?w=579&amp;h=4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51746"/>
            <a:ext cx="6572296" cy="4949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WebKit</a:t>
            </a:r>
          </a:p>
          <a:p>
            <a:pPr lvl="1"/>
            <a:r>
              <a:rPr lang="en-US" sz="2400" dirty="0" smtClean="0"/>
              <a:t>git clone git://git.webkit.org/WebKit.git WebKit</a:t>
            </a:r>
            <a:endParaRPr lang="en-US" sz="2000" dirty="0" smtClean="0"/>
          </a:p>
          <a:p>
            <a:r>
              <a:rPr lang="en-US" altLang="ko-KR" dirty="0" smtClean="0"/>
              <a:t>Chromium</a:t>
            </a:r>
          </a:p>
          <a:p>
            <a:pPr lvl="1"/>
            <a:r>
              <a:rPr lang="en-US" altLang="ko-KR" dirty="0" smtClean="0"/>
              <a:t>Download depot_tools</a:t>
            </a:r>
          </a:p>
          <a:p>
            <a:pPr lvl="2"/>
            <a:r>
              <a:rPr lang="en-US" dirty="0"/>
              <a:t>git clone https://chromium.googlesource.com/chromium/tools/depot_tools.git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Clone src</a:t>
            </a:r>
          </a:p>
          <a:p>
            <a:pPr lvl="2"/>
            <a:r>
              <a:rPr lang="en-US" dirty="0"/>
              <a:t>fetch blink --</a:t>
            </a:r>
            <a:r>
              <a:rPr lang="en-US" dirty="0" smtClean="0"/>
              <a:t>nosvn=True</a:t>
            </a:r>
          </a:p>
          <a:p>
            <a:pPr lvl="1"/>
            <a:r>
              <a:rPr lang="en-US" altLang="ko-KR" dirty="0" smtClean="0"/>
              <a:t>Detail info</a:t>
            </a:r>
          </a:p>
          <a:p>
            <a:pPr lvl="2"/>
            <a:r>
              <a:rPr lang="en-US" altLang="ko-KR" dirty="0" smtClean="0"/>
              <a:t>https://www.chromium.org/developers/how-tos/get-the-code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2786058"/>
            <a:ext cx="35719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0945" y="1956512"/>
            <a:ext cx="35719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571612"/>
            <a:ext cx="850112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WebKit</a:t>
            </a:r>
          </a:p>
          <a:p>
            <a:pPr lvl="1"/>
            <a:r>
              <a:rPr lang="ko-KR" altLang="en-US" dirty="0" smtClean="0"/>
              <a:t>각 포트별 </a:t>
            </a:r>
            <a:r>
              <a:rPr lang="en-US" altLang="ko-KR" dirty="0" smtClean="0"/>
              <a:t>Dependency Package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Tools/Script/build-webkit –-platform=port (e.g. Mac, GTK, and EFL)</a:t>
            </a:r>
          </a:p>
          <a:p>
            <a:pPr lvl="2"/>
            <a:r>
              <a:rPr lang="en-US" altLang="ko-KR" dirty="0" smtClean="0"/>
              <a:t>Mac: https://www.webkit.org/building/build.html</a:t>
            </a:r>
          </a:p>
          <a:p>
            <a:pPr lvl="2"/>
            <a:r>
              <a:rPr lang="en-US" altLang="ko-KR" dirty="0" smtClean="0"/>
              <a:t>GTK: https://trac.webkit.org/wiki/BuildingGtk  </a:t>
            </a:r>
          </a:p>
          <a:p>
            <a:pPr lvl="2"/>
            <a:r>
              <a:rPr lang="en-US" altLang="ko-KR" dirty="0" smtClean="0"/>
              <a:t>EFL: https://trac.webkit.org/wiki/EFLWebKit </a:t>
            </a:r>
          </a:p>
          <a:p>
            <a:r>
              <a:rPr lang="en-US" altLang="ko-KR" dirty="0" smtClean="0"/>
              <a:t>Chromium</a:t>
            </a:r>
          </a:p>
          <a:p>
            <a:pPr lvl="1"/>
            <a:r>
              <a:rPr lang="en-US" altLang="ko-KR" dirty="0" smtClean="0"/>
              <a:t>Linux:</a:t>
            </a:r>
            <a:r>
              <a:rPr lang="en-US" altLang="ko-KR" sz="2300" dirty="0" smtClean="0"/>
              <a:t>https://code.google.com/p/chromium/wiki/LinuxBuildInstructions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Window: </a:t>
            </a:r>
            <a:r>
              <a:rPr lang="en-US" altLang="ko-KR" sz="2200" dirty="0" smtClean="0"/>
              <a:t>https://www.chromium.org/developers/how-tos/build-instructions-windows</a:t>
            </a:r>
          </a:p>
          <a:p>
            <a:pPr lvl="1"/>
            <a:r>
              <a:rPr lang="en-US" altLang="ko-KR" dirty="0" smtClean="0"/>
              <a:t>Mac: </a:t>
            </a:r>
            <a:r>
              <a:rPr lang="en-US" altLang="ko-KR" sz="2100" dirty="0" smtClean="0"/>
              <a:t>https://code.google.com/p/chromium/wiki/MacBuildInstructions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Patch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WebKit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Chromium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Test Driven Development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ko-KR" altLang="en-US" dirty="0" smtClean="0"/>
              <a:t>일반적으로 신규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Behavior</a:t>
            </a:r>
            <a:r>
              <a:rPr lang="ko-KR" altLang="en-US" dirty="0" smtClean="0"/>
              <a:t>가 변경될 때는 </a:t>
            </a:r>
            <a:r>
              <a:rPr lang="en-US" altLang="ko-KR" dirty="0" smtClean="0"/>
              <a:t>Test Case</a:t>
            </a:r>
            <a:r>
              <a:rPr lang="ko-KR" altLang="en-US" dirty="0" smtClean="0"/>
              <a:t>를 같이 작성 또는 기존 테스트 케이스의 수정이 필요</a:t>
            </a:r>
            <a:endParaRPr lang="en-US" altLang="ko-KR" dirty="0" smtClean="0"/>
          </a:p>
          <a:p>
            <a:r>
              <a:rPr lang="en-US" altLang="ko-KR" dirty="0" smtClean="0"/>
              <a:t>Patch Description</a:t>
            </a:r>
            <a:r>
              <a:rPr lang="ko-KR" altLang="en-US" dirty="0" smtClean="0"/>
              <a:t>은 자세히 작성할 수록 좋음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6971" y="3972794"/>
            <a:ext cx="35719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[9]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Coding Style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WebKit</a:t>
            </a:r>
          </a:p>
          <a:p>
            <a:pPr lvl="1"/>
            <a:r>
              <a:rPr lang="en-US" altLang="ko-KR" dirty="0" smtClean="0">
                <a:hlinkClick r:id="rId2"/>
              </a:rPr>
              <a:t>https://www.webkit.org/coding/coding-style.html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Tools/Script/check-webkit-style</a:t>
            </a:r>
          </a:p>
          <a:p>
            <a:r>
              <a:rPr lang="en-US" altLang="ko-KR" dirty="0" smtClean="0"/>
              <a:t>Chromium</a:t>
            </a:r>
          </a:p>
          <a:p>
            <a:pPr lvl="1"/>
            <a:r>
              <a:rPr lang="en-US" altLang="ko-KR" dirty="0" smtClean="0"/>
              <a:t>https://www.chromium.org/developers/coding-style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Test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Patch</a:t>
            </a:r>
            <a:r>
              <a:rPr lang="ko-KR" altLang="en-US" dirty="0" smtClean="0"/>
              <a:t>를 올리기 전 </a:t>
            </a:r>
            <a:r>
              <a:rPr lang="en-US" altLang="ko-KR" dirty="0" smtClean="0"/>
              <a:t>Regression </a:t>
            </a:r>
            <a:r>
              <a:rPr lang="ko-KR" altLang="en-US" dirty="0" smtClean="0"/>
              <a:t>검증을 위해 </a:t>
            </a:r>
            <a:r>
              <a:rPr lang="en-US" altLang="ko-KR" dirty="0" smtClean="0"/>
              <a:t>Layout Test</a:t>
            </a:r>
            <a:r>
              <a:rPr lang="ko-KR" altLang="en-US" dirty="0" smtClean="0"/>
              <a:t>를 수행하여야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WebKit</a:t>
            </a:r>
          </a:p>
          <a:p>
            <a:pPr lvl="2"/>
            <a:r>
              <a:rPr lang="en-US" altLang="ko-KR" sz="2000" dirty="0" smtClean="0"/>
              <a:t>Tools/Script/run-webkit-test </a:t>
            </a:r>
            <a:r>
              <a:rPr lang="en-US" altLang="ko-KR" sz="2000" i="1" dirty="0" smtClean="0"/>
              <a:t>–platform=mac/gtk/efl</a:t>
            </a:r>
          </a:p>
          <a:p>
            <a:pPr lvl="1"/>
            <a:r>
              <a:rPr lang="en-US" altLang="ko-KR" dirty="0" smtClean="0"/>
              <a:t>Chromium</a:t>
            </a:r>
          </a:p>
          <a:p>
            <a:pPr lvl="2"/>
            <a:r>
              <a:rPr lang="en-US" sz="2000" dirty="0" smtClean="0"/>
              <a:t>Linux/Mac: Tools/Scripts/run-webkit-tests</a:t>
            </a:r>
          </a:p>
          <a:p>
            <a:pPr lvl="2"/>
            <a:r>
              <a:rPr lang="en-US" altLang="ko-KR" sz="2000" dirty="0" smtClean="0"/>
              <a:t>Window: </a:t>
            </a:r>
            <a:r>
              <a:rPr lang="en-US" sz="2000" dirty="0"/>
              <a:t>python </a:t>
            </a:r>
            <a:r>
              <a:rPr lang="en-US" sz="2000" dirty="0" smtClean="0"/>
              <a:t>Tools/Scripts/run-webkit-tests</a:t>
            </a:r>
          </a:p>
          <a:p>
            <a:pPr lvl="2"/>
            <a:r>
              <a:rPr lang="en-US" altLang="ko-KR" sz="2000" dirty="0" smtClean="0"/>
              <a:t>Android: </a:t>
            </a:r>
            <a:r>
              <a:rPr lang="en-US" sz="2000" dirty="0"/>
              <a:t>Tools/Scripts/run-webkit-tests --android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BFA9-1B76-4113-B3BA-9631167A4CE1}" type="slidenum">
              <a:rPr lang="ko-KR" altLang="en-US" smtClean="0"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1877</TotalTime>
  <Words>500</Words>
  <Application>Microsoft Office PowerPoint</Application>
  <PresentationFormat>화면 슬라이드 쇼(4:3)</PresentationFormat>
  <Paragraphs>150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모듈</vt:lpstr>
      <vt:lpstr>WebKit/Chromium Contribution Process</vt:lpstr>
      <vt:lpstr>Contents</vt:lpstr>
      <vt:lpstr>WebKit/Chromium</vt:lpstr>
      <vt:lpstr>Process Overview</vt:lpstr>
      <vt:lpstr>Source Code 다운로드</vt:lpstr>
      <vt:lpstr>Build</vt:lpstr>
      <vt:lpstr>Patch 작성</vt:lpstr>
      <vt:lpstr>Coding Style 검증</vt:lpstr>
      <vt:lpstr>Layout Test 확인</vt:lpstr>
      <vt:lpstr>Patch 업로드 - WebKit</vt:lpstr>
      <vt:lpstr>Patch 업로드 – WebKit (Cont.)</vt:lpstr>
      <vt:lpstr>Patch 업로드 – WebKit (Cont.)</vt:lpstr>
      <vt:lpstr>Patch 업로드 – WebKit (Cont.)</vt:lpstr>
      <vt:lpstr>Patch 업로드 - Chromium</vt:lpstr>
      <vt:lpstr>Patch 업로드 – Chromium (Cont.)</vt:lpstr>
      <vt:lpstr>Patch 업로드 – Chromium (Cont.)</vt:lpstr>
      <vt:lpstr>Patch 업로드 – Chromium (Cont.)</vt:lpstr>
      <vt:lpstr>추가 Tools</vt:lpstr>
      <vt:lpstr>주요 command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WebKit/Chromium Contribution Process</dc:title>
  <dc:creator>Hyunjin</dc:creator>
  <cp:lastModifiedBy>Hyunjin</cp:lastModifiedBy>
  <cp:revision>90</cp:revision>
  <dcterms:created xsi:type="dcterms:W3CDTF">2015-04-25T03:25:37Z</dcterms:created>
  <dcterms:modified xsi:type="dcterms:W3CDTF">2015-04-26T10:43:14Z</dcterms:modified>
</cp:coreProperties>
</file>