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notesSlides/notesSlide3.xml" ContentType="application/vnd.openxmlformats-officedocument.presentationml.notesSlide+xml"/>
  <Override PartName="/ppt/notesSlides/_rels/notesSlide3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1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4.xml.rels" ContentType="application/vnd.openxmlformats-package.relationships+xml"/>
  <Override PartName="/ppt/slides/_rels/slide25.xml.rels" ContentType="application/vnd.openxmlformats-package.relationships+xml"/>
  <Override PartName="/ppt/slides/_rels/slide13.xml.rels" ContentType="application/vnd.openxmlformats-package.relationships+xml"/>
  <Override PartName="/ppt/slides/_rels/slide20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6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5.xml.rels" ContentType="application/vnd.openxmlformats-package.relationships+xml"/>
  <Override PartName="/ppt/slides/_rels/slide17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5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23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22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20.png" ContentType="image/png"/>
  <Override PartName="/ppt/media/image19.png" ContentType="image/png"/>
  <Override PartName="/ppt/media/image15.png" ContentType="image/png"/>
  <Override PartName="/ppt/media/image17.png" ContentType="image/png"/>
  <Override PartName="/ppt/media/image14.png" ContentType="image/png"/>
  <Override PartName="/ppt/media/image16.png" ContentType="image/png"/>
  <Override PartName="/ppt/media/image13.png" ContentType="image/png"/>
  <Override PartName="/ppt/media/image12.png" ContentType="image/png"/>
  <Override PartName="/ppt/media/image10.png" ContentType="image/png"/>
  <Override PartName="/ppt/media/image8.png" ContentType="image/png"/>
  <Override PartName="/ppt/media/image6.png" ContentType="image/png"/>
  <Override PartName="/ppt/media/image5.png" ContentType="image/png"/>
  <Override PartName="/ppt/media/image18.png" ContentType="image/png"/>
  <Override PartName="/ppt/media/image4.png" ContentType="image/png"/>
  <Override PartName="/ppt/media/image7.png" ContentType="image/png"/>
  <Override PartName="/ppt/media/image3.png" ContentType="image/png"/>
  <Override PartName="/ppt/media/image9.jpeg" ContentType="image/jpeg"/>
  <Override PartName="/ppt/media/image2.png" ContentType="image/png"/>
  <Override PartName="/ppt/media/image1.png" ContentType="image/png"/>
  <Override PartName="/ppt/media/image1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lang="en-US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78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lang="en-US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79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80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81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A9819747-00FB-4916-A8AF-48962DE1655C}" type="slidenum">
              <a:rPr lang="en-US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1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F52DA3C8-C049-4E1D-9933-8D19EBE8B6B4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3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7B3DC8C3-94D4-43C5-98CA-18FBDE77E9C2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5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6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5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6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그림 2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720" y="0"/>
            <a:ext cx="9141840" cy="685728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Line 1"/>
          <p:cNvSpPr/>
          <p:nvPr/>
        </p:nvSpPr>
        <p:spPr>
          <a:xfrm>
            <a:off x="332280" y="160920"/>
            <a:ext cx="8460000" cy="1440"/>
          </a:xfrm>
          <a:prstGeom prst="line">
            <a:avLst/>
          </a:prstGeom>
          <a:ln w="3240">
            <a:solidFill>
              <a:srgbClr val="808080"/>
            </a:solidFill>
            <a:round/>
          </a:ln>
        </p:spPr>
      </p:sp>
      <p:sp>
        <p:nvSpPr>
          <p:cNvPr id="38" name="Line 2"/>
          <p:cNvSpPr/>
          <p:nvPr/>
        </p:nvSpPr>
        <p:spPr>
          <a:xfrm>
            <a:off x="332280" y="873720"/>
            <a:ext cx="8460000" cy="1440"/>
          </a:xfrm>
          <a:prstGeom prst="line">
            <a:avLst/>
          </a:prstGeom>
          <a:ln w="3240">
            <a:solidFill>
              <a:srgbClr val="808080"/>
            </a:solidFill>
            <a:round/>
          </a:ln>
        </p:spPr>
      </p:sp>
      <p:sp>
        <p:nvSpPr>
          <p:cNvPr id="39" name="CustomShape 3"/>
          <p:cNvSpPr/>
          <p:nvPr/>
        </p:nvSpPr>
        <p:spPr>
          <a:xfrm>
            <a:off x="6958080" y="6352200"/>
            <a:ext cx="1928160" cy="250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642DEAC4-7BA5-473F-A4EE-F6ACD5FC5249}" type="slidenum">
              <a:rPr lang="en-US" sz="850">
                <a:solidFill>
                  <a:srgbClr val="262626"/>
                </a:solidFill>
                <a:latin typeface="나눔고딕"/>
                <a:ea typeface="나눔고딕"/>
              </a:rPr>
              <a:t>&lt;number&gt;</a:t>
            </a:fld>
            <a:r>
              <a:rPr lang="en-US" sz="800">
                <a:solidFill>
                  <a:srgbClr val="262626"/>
                </a:solidFill>
                <a:latin typeface="나눔고딕"/>
                <a:ea typeface="나눔고딕"/>
              </a:rPr>
              <a:t> </a:t>
            </a:r>
            <a:endParaRPr/>
          </a:p>
        </p:txBody>
      </p:sp>
      <p:pic>
        <p:nvPicPr>
          <p:cNvPr id="40" name="그림 6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457200" y="6387480"/>
            <a:ext cx="1305720" cy="179640"/>
          </a:xfrm>
          <a:prstGeom prst="rect">
            <a:avLst/>
          </a:prstGeom>
          <a:ln>
            <a:noFill/>
          </a:ln>
        </p:spPr>
      </p:pic>
      <p:sp>
        <p:nvSpPr>
          <p:cNvPr id="41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457200" y="1332360"/>
            <a:ext cx="8228880" cy="1593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200">
                <a:solidFill>
                  <a:srgbClr val="000000"/>
                </a:solidFill>
                <a:latin typeface="나눔고딕 Bold"/>
                <a:ea typeface="나눔고딕 Bold"/>
              </a:rPr>
              <a:t>WebKit/Chromium Contribution Process</a:t>
            </a:r>
            <a:endParaRPr/>
          </a:p>
        </p:txBody>
      </p:sp>
      <p:sp>
        <p:nvSpPr>
          <p:cNvPr id="83" name="CustomShape 2"/>
          <p:cNvSpPr/>
          <p:nvPr/>
        </p:nvSpPr>
        <p:spPr>
          <a:xfrm>
            <a:off x="539640" y="3008880"/>
            <a:ext cx="4944600" cy="923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나눔고딕 Bold"/>
                <a:ea typeface="나눔고딕 Bold"/>
              </a:rPr>
              <a:t>김규영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나눔고딕 Bold"/>
                <a:ea typeface="나눔고딕 Bold"/>
              </a:rPr>
              <a:t>WebKit/Blink Developer</a:t>
            </a:r>
            <a:endParaRPr/>
          </a:p>
        </p:txBody>
      </p:sp>
    </p:spTree>
  </p:cSld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457200" y="188640"/>
            <a:ext cx="8228880" cy="647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3200">
                <a:solidFill>
                  <a:srgbClr val="000000"/>
                </a:solidFill>
                <a:latin typeface="나눔고딕 Bold"/>
                <a:ea typeface="나눔고딕 Bold"/>
              </a:rPr>
              <a:t>Patch </a:t>
            </a:r>
            <a:r>
              <a:rPr b="1" lang="en-US" sz="3200">
                <a:solidFill>
                  <a:srgbClr val="000000"/>
                </a:solidFill>
                <a:latin typeface="나눔고딕 Bold"/>
                <a:ea typeface="나눔고딕 Bold"/>
              </a:rPr>
              <a:t>업로드 </a:t>
            </a:r>
            <a:r>
              <a:rPr b="1" lang="en-US" sz="3200">
                <a:solidFill>
                  <a:srgbClr val="000000"/>
                </a:solidFill>
                <a:latin typeface="나눔고딕 Bold"/>
                <a:ea typeface="나눔고딕 Bold"/>
              </a:rPr>
              <a:t>- WebKit</a:t>
            </a:r>
            <a:endParaRPr/>
          </a:p>
        </p:txBody>
      </p:sp>
      <p:sp>
        <p:nvSpPr>
          <p:cNvPr id="108" name="CustomShape 2"/>
          <p:cNvSpPr/>
          <p:nvPr/>
        </p:nvSpPr>
        <p:spPr>
          <a:xfrm>
            <a:off x="467640" y="1052640"/>
            <a:ext cx="8208360" cy="5112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나눔고딕"/>
                <a:ea typeface="나눔고딕"/>
              </a:rPr>
              <a:t>WebKit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000">
                <a:solidFill>
                  <a:srgbClr val="000000"/>
                </a:solidFill>
                <a:latin typeface="나눔고딕"/>
                <a:ea typeface="나눔고딕"/>
              </a:rPr>
              <a:t>Bugzilla : https://bugs.webkit.org/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109" name="그림 4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000080" y="2133000"/>
            <a:ext cx="7286040" cy="3845160"/>
          </a:xfrm>
          <a:prstGeom prst="rect">
            <a:avLst/>
          </a:prstGeom>
          <a:ln>
            <a:noFill/>
          </a:ln>
        </p:spPr>
      </p:pic>
    </p:spTree>
  </p:cSld>
  <p:transition>
    <p:fade/>
  </p:transition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457200" y="188640"/>
            <a:ext cx="8228880" cy="647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3200">
                <a:solidFill>
                  <a:srgbClr val="000000"/>
                </a:solidFill>
                <a:latin typeface="나눔고딕 Bold"/>
                <a:ea typeface="나눔고딕 Bold"/>
              </a:rPr>
              <a:t>Patch </a:t>
            </a:r>
            <a:r>
              <a:rPr b="1" lang="en-US" sz="3200">
                <a:solidFill>
                  <a:srgbClr val="000000"/>
                </a:solidFill>
                <a:latin typeface="나눔고딕 Bold"/>
                <a:ea typeface="나눔고딕 Bold"/>
              </a:rPr>
              <a:t>업로드 – </a:t>
            </a:r>
            <a:r>
              <a:rPr b="1" lang="en-US" sz="3200">
                <a:solidFill>
                  <a:srgbClr val="000000"/>
                </a:solidFill>
                <a:latin typeface="나눔고딕 Bold"/>
                <a:ea typeface="나눔고딕 Bold"/>
              </a:rPr>
              <a:t>WebKit (Cont.)</a:t>
            </a:r>
            <a:endParaRPr/>
          </a:p>
        </p:txBody>
      </p:sp>
      <p:sp>
        <p:nvSpPr>
          <p:cNvPr id="111" name="CustomShape 2"/>
          <p:cNvSpPr/>
          <p:nvPr/>
        </p:nvSpPr>
        <p:spPr>
          <a:xfrm>
            <a:off x="467640" y="1052640"/>
            <a:ext cx="8208360" cy="5112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나눔고딕"/>
                <a:ea typeface="나눔고딕"/>
              </a:rPr>
              <a:t> </a:t>
            </a:r>
            <a:r>
              <a:rPr lang="en-US" sz="2400">
                <a:solidFill>
                  <a:srgbClr val="000000"/>
                </a:solidFill>
                <a:latin typeface="나눔고딕"/>
                <a:ea typeface="나눔고딕"/>
              </a:rPr>
              <a:t>Patch upload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112" name="내용 개체 틀 6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611640" y="1914840"/>
            <a:ext cx="8228880" cy="3961800"/>
          </a:xfrm>
          <a:prstGeom prst="rect">
            <a:avLst/>
          </a:prstGeom>
          <a:ln>
            <a:noFill/>
          </a:ln>
        </p:spPr>
      </p:pic>
      <p:sp>
        <p:nvSpPr>
          <p:cNvPr id="113" name="CustomShape 3"/>
          <p:cNvSpPr/>
          <p:nvPr/>
        </p:nvSpPr>
        <p:spPr>
          <a:xfrm>
            <a:off x="1324440" y="3932640"/>
            <a:ext cx="1014840" cy="428040"/>
          </a:xfrm>
          <a:prstGeom prst="rect">
            <a:avLst/>
          </a:prstGeom>
          <a:noFill/>
          <a:ln w="28440">
            <a:solidFill>
              <a:srgbClr val="ff0000"/>
            </a:solidFill>
            <a:round/>
          </a:ln>
        </p:spPr>
      </p:sp>
      <p:sp>
        <p:nvSpPr>
          <p:cNvPr id="114" name="CustomShape 4"/>
          <p:cNvSpPr/>
          <p:nvPr/>
        </p:nvSpPr>
        <p:spPr>
          <a:xfrm>
            <a:off x="2627640" y="4236840"/>
            <a:ext cx="1852920" cy="705960"/>
          </a:xfrm>
          <a:prstGeom prst="wedgeRoundRectCallout">
            <a:avLst>
              <a:gd name="adj1" fmla="val -68944"/>
              <a:gd name="adj2" fmla="val -72477"/>
              <a:gd name="adj3" fmla="val 16667"/>
            </a:avLst>
          </a:prstGeom>
          <a:solidFill>
            <a:srgbClr val="2a6553"/>
          </a:solidFill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200">
                <a:solidFill>
                  <a:srgbClr val="ffffff"/>
                </a:solidFill>
                <a:latin typeface="나눔고딕"/>
                <a:ea typeface="나눔고딕"/>
              </a:rPr>
              <a:t> </a:t>
            </a:r>
            <a:r>
              <a:rPr lang="en-US" sz="1200">
                <a:solidFill>
                  <a:srgbClr val="ffffff"/>
                </a:solidFill>
                <a:latin typeface="나눔고딕"/>
                <a:ea typeface="나눔고딕"/>
              </a:rPr>
              <a:t>? : review </a:t>
            </a:r>
            <a:r>
              <a:rPr lang="en-US" sz="1200">
                <a:solidFill>
                  <a:srgbClr val="ffffff"/>
                </a:solidFill>
                <a:latin typeface="나눔고딕"/>
                <a:ea typeface="나눔고딕"/>
              </a:rPr>
              <a:t>요청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200">
                <a:solidFill>
                  <a:srgbClr val="ffffff"/>
                </a:solidFill>
                <a:latin typeface="나눔고딕"/>
                <a:ea typeface="나눔고딕"/>
              </a:rPr>
              <a:t> </a:t>
            </a:r>
            <a:r>
              <a:rPr lang="en-US" sz="1200">
                <a:solidFill>
                  <a:srgbClr val="ffffff"/>
                </a:solidFill>
                <a:latin typeface="나눔고딕"/>
                <a:ea typeface="나눔고딕"/>
              </a:rPr>
              <a:t>+ : review </a:t>
            </a:r>
            <a:r>
              <a:rPr lang="en-US" sz="1200">
                <a:solidFill>
                  <a:srgbClr val="ffffff"/>
                </a:solidFill>
                <a:latin typeface="나눔고딕"/>
                <a:ea typeface="나눔고딕"/>
              </a:rPr>
              <a:t>승인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200">
                <a:solidFill>
                  <a:srgbClr val="ffffff"/>
                </a:solidFill>
                <a:latin typeface="나눔고딕"/>
                <a:ea typeface="나눔고딕"/>
              </a:rPr>
              <a:t> </a:t>
            </a:r>
            <a:r>
              <a:rPr lang="en-US" sz="1200">
                <a:solidFill>
                  <a:srgbClr val="ffffff"/>
                </a:solidFill>
                <a:latin typeface="나눔고딕"/>
                <a:ea typeface="나눔고딕"/>
              </a:rPr>
              <a:t>- : review </a:t>
            </a:r>
            <a:r>
              <a:rPr lang="en-US" sz="1200">
                <a:solidFill>
                  <a:srgbClr val="ffffff"/>
                </a:solidFill>
                <a:latin typeface="나눔고딕"/>
                <a:ea typeface="나눔고딕"/>
              </a:rPr>
              <a:t>거부</a:t>
            </a:r>
            <a:endParaRPr/>
          </a:p>
        </p:txBody>
      </p:sp>
      <p:sp>
        <p:nvSpPr>
          <p:cNvPr id="115" name="CustomShape 5"/>
          <p:cNvSpPr/>
          <p:nvPr/>
        </p:nvSpPr>
        <p:spPr>
          <a:xfrm>
            <a:off x="1358640" y="2896920"/>
            <a:ext cx="3571560" cy="204480"/>
          </a:xfrm>
          <a:prstGeom prst="rect">
            <a:avLst/>
          </a:prstGeom>
          <a:noFill/>
          <a:ln w="28440">
            <a:solidFill>
              <a:srgbClr val="ff0000"/>
            </a:solidFill>
            <a:round/>
          </a:ln>
        </p:spPr>
      </p:sp>
      <p:sp>
        <p:nvSpPr>
          <p:cNvPr id="116" name="CustomShape 6"/>
          <p:cNvSpPr/>
          <p:nvPr/>
        </p:nvSpPr>
        <p:spPr>
          <a:xfrm>
            <a:off x="5220000" y="2906640"/>
            <a:ext cx="1999440" cy="302040"/>
          </a:xfrm>
          <a:prstGeom prst="wedgeRoundRectCallout">
            <a:avLst>
              <a:gd name="adj1" fmla="val -62710"/>
              <a:gd name="adj2" fmla="val -27270"/>
              <a:gd name="adj3" fmla="val 16667"/>
            </a:avLst>
          </a:prstGeom>
          <a:solidFill>
            <a:srgbClr val="2a6553"/>
          </a:solidFill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200">
                <a:solidFill>
                  <a:srgbClr val="ffffff"/>
                </a:solidFill>
                <a:latin typeface="나눔고딕"/>
                <a:ea typeface="나눔고딕"/>
              </a:rPr>
              <a:t> </a:t>
            </a:r>
            <a:r>
              <a:rPr lang="en-US" sz="1200">
                <a:solidFill>
                  <a:srgbClr val="ffffff"/>
                </a:solidFill>
                <a:latin typeface="나눔고딕"/>
                <a:ea typeface="나눔고딕"/>
              </a:rPr>
              <a:t>간단한 </a:t>
            </a:r>
            <a:r>
              <a:rPr lang="en-US" sz="1200">
                <a:solidFill>
                  <a:srgbClr val="ffffff"/>
                </a:solidFill>
                <a:latin typeface="나눔고딕"/>
                <a:ea typeface="나눔고딕"/>
              </a:rPr>
              <a:t>Patch Title</a:t>
            </a:r>
            <a:endParaRPr/>
          </a:p>
        </p:txBody>
      </p:sp>
    </p:spTree>
  </p:cSld>
  <p:transition>
    <p:fade/>
  </p:transition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457200" y="188640"/>
            <a:ext cx="8228880" cy="647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3200">
                <a:solidFill>
                  <a:srgbClr val="000000"/>
                </a:solidFill>
                <a:latin typeface="나눔고딕 Bold"/>
                <a:ea typeface="나눔고딕 Bold"/>
              </a:rPr>
              <a:t>Patch </a:t>
            </a:r>
            <a:r>
              <a:rPr b="1" lang="en-US" sz="3200">
                <a:solidFill>
                  <a:srgbClr val="000000"/>
                </a:solidFill>
                <a:latin typeface="나눔고딕 Bold"/>
                <a:ea typeface="나눔고딕 Bold"/>
              </a:rPr>
              <a:t>업로드 – </a:t>
            </a:r>
            <a:r>
              <a:rPr b="1" lang="en-US" sz="3200">
                <a:solidFill>
                  <a:srgbClr val="000000"/>
                </a:solidFill>
                <a:latin typeface="나눔고딕 Bold"/>
                <a:ea typeface="나눔고딕 Bold"/>
              </a:rPr>
              <a:t>WebKit (Cont.)</a:t>
            </a:r>
            <a:endParaRPr/>
          </a:p>
        </p:txBody>
      </p:sp>
      <p:sp>
        <p:nvSpPr>
          <p:cNvPr id="118" name="CustomShape 2"/>
          <p:cNvSpPr/>
          <p:nvPr/>
        </p:nvSpPr>
        <p:spPr>
          <a:xfrm>
            <a:off x="467640" y="1052640"/>
            <a:ext cx="8208360" cy="5112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나눔고딕"/>
                <a:ea typeface="나눔고딕"/>
              </a:rPr>
              <a:t> </a:t>
            </a:r>
            <a:r>
              <a:rPr lang="en-US" sz="2400">
                <a:solidFill>
                  <a:srgbClr val="000000"/>
                </a:solidFill>
                <a:latin typeface="나눔고딕"/>
                <a:ea typeface="나눔고딕"/>
              </a:rPr>
              <a:t>신규 </a:t>
            </a:r>
            <a:r>
              <a:rPr lang="en-US" sz="2400">
                <a:solidFill>
                  <a:srgbClr val="000000"/>
                </a:solidFill>
                <a:latin typeface="나눔고딕"/>
                <a:ea typeface="나눔고딕"/>
              </a:rPr>
              <a:t>Bug </a:t>
            </a:r>
            <a:r>
              <a:rPr lang="en-US" sz="2400">
                <a:solidFill>
                  <a:srgbClr val="000000"/>
                </a:solidFill>
                <a:latin typeface="나눔고딕"/>
                <a:ea typeface="나눔고딕"/>
              </a:rPr>
              <a:t>생성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119" name="내용 개체 틀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63320" y="1772640"/>
            <a:ext cx="8228880" cy="3967920"/>
          </a:xfrm>
          <a:prstGeom prst="rect">
            <a:avLst/>
          </a:prstGeom>
          <a:ln>
            <a:noFill/>
          </a:ln>
        </p:spPr>
      </p:pic>
      <p:sp>
        <p:nvSpPr>
          <p:cNvPr id="120" name="CustomShape 3"/>
          <p:cNvSpPr/>
          <p:nvPr/>
        </p:nvSpPr>
        <p:spPr>
          <a:xfrm>
            <a:off x="1108080" y="4164120"/>
            <a:ext cx="4141080" cy="219240"/>
          </a:xfrm>
          <a:prstGeom prst="rect">
            <a:avLst/>
          </a:prstGeom>
          <a:noFill/>
          <a:ln w="28440">
            <a:solidFill>
              <a:srgbClr val="ff0000"/>
            </a:solidFill>
            <a:round/>
          </a:ln>
        </p:spPr>
      </p:sp>
      <p:sp>
        <p:nvSpPr>
          <p:cNvPr id="121" name="CustomShape 4"/>
          <p:cNvSpPr/>
          <p:nvPr/>
        </p:nvSpPr>
        <p:spPr>
          <a:xfrm>
            <a:off x="488160" y="2806560"/>
            <a:ext cx="1727640" cy="791280"/>
          </a:xfrm>
          <a:prstGeom prst="rect">
            <a:avLst/>
          </a:prstGeom>
          <a:noFill/>
          <a:ln w="28440">
            <a:solidFill>
              <a:srgbClr val="ff0000"/>
            </a:solidFill>
            <a:round/>
          </a:ln>
        </p:spPr>
      </p:sp>
      <p:sp>
        <p:nvSpPr>
          <p:cNvPr id="122" name="CustomShape 5"/>
          <p:cNvSpPr/>
          <p:nvPr/>
        </p:nvSpPr>
        <p:spPr>
          <a:xfrm>
            <a:off x="1115640" y="4409640"/>
            <a:ext cx="7428960" cy="902520"/>
          </a:xfrm>
          <a:prstGeom prst="rect">
            <a:avLst/>
          </a:prstGeom>
          <a:noFill/>
          <a:ln w="28440">
            <a:solidFill>
              <a:srgbClr val="ff0000"/>
            </a:solidFill>
            <a:round/>
          </a:ln>
        </p:spPr>
      </p:sp>
      <p:sp>
        <p:nvSpPr>
          <p:cNvPr id="123" name="CustomShape 6"/>
          <p:cNvSpPr/>
          <p:nvPr/>
        </p:nvSpPr>
        <p:spPr>
          <a:xfrm>
            <a:off x="2392200" y="3169800"/>
            <a:ext cx="1856520" cy="302040"/>
          </a:xfrm>
          <a:prstGeom prst="wedgeRoundRectCallout">
            <a:avLst>
              <a:gd name="adj1" fmla="val -55389"/>
              <a:gd name="adj2" fmla="val -89093"/>
              <a:gd name="adj3" fmla="val 16667"/>
            </a:avLst>
          </a:prstGeom>
          <a:solidFill>
            <a:srgbClr val="2a6553"/>
          </a:solidFill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200">
                <a:solidFill>
                  <a:srgbClr val="ffffff"/>
                </a:solidFill>
                <a:latin typeface="나눔고딕"/>
                <a:ea typeface="나눔고딕"/>
              </a:rPr>
              <a:t> </a:t>
            </a:r>
            <a:r>
              <a:rPr lang="en-US" sz="1200">
                <a:solidFill>
                  <a:srgbClr val="ffffff"/>
                </a:solidFill>
                <a:latin typeface="나눔고딕"/>
                <a:ea typeface="나눔고딕"/>
              </a:rPr>
              <a:t>component </a:t>
            </a:r>
            <a:r>
              <a:rPr lang="en-US" sz="1200">
                <a:solidFill>
                  <a:srgbClr val="ffffff"/>
                </a:solidFill>
                <a:latin typeface="나눔고딕"/>
                <a:ea typeface="나눔고딕"/>
              </a:rPr>
              <a:t>선택</a:t>
            </a:r>
            <a:endParaRPr/>
          </a:p>
        </p:txBody>
      </p:sp>
      <p:sp>
        <p:nvSpPr>
          <p:cNvPr id="124" name="CustomShape 7"/>
          <p:cNvSpPr/>
          <p:nvPr/>
        </p:nvSpPr>
        <p:spPr>
          <a:xfrm>
            <a:off x="5436000" y="3588120"/>
            <a:ext cx="1787760" cy="302040"/>
          </a:xfrm>
          <a:prstGeom prst="wedgeRoundRectCallout">
            <a:avLst>
              <a:gd name="adj1" fmla="val -64096"/>
              <a:gd name="adj2" fmla="val 130310"/>
              <a:gd name="adj3" fmla="val 16667"/>
            </a:avLst>
          </a:prstGeom>
          <a:solidFill>
            <a:srgbClr val="2a6553"/>
          </a:solidFill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200">
                <a:solidFill>
                  <a:srgbClr val="ffffff"/>
                </a:solidFill>
                <a:latin typeface="나눔고딕"/>
                <a:ea typeface="나눔고딕"/>
              </a:rPr>
              <a:t> </a:t>
            </a:r>
            <a:r>
              <a:rPr lang="en-US" sz="1200">
                <a:solidFill>
                  <a:srgbClr val="ffffff"/>
                </a:solidFill>
                <a:latin typeface="나눔고딕"/>
                <a:ea typeface="나눔고딕"/>
              </a:rPr>
              <a:t>Bug Title </a:t>
            </a:r>
            <a:r>
              <a:rPr lang="en-US" sz="1200">
                <a:solidFill>
                  <a:srgbClr val="ffffff"/>
                </a:solidFill>
                <a:latin typeface="나눔고딕"/>
                <a:ea typeface="나눔고딕"/>
              </a:rPr>
              <a:t>입력</a:t>
            </a:r>
            <a:endParaRPr/>
          </a:p>
        </p:txBody>
      </p:sp>
      <p:sp>
        <p:nvSpPr>
          <p:cNvPr id="125" name="CustomShape 8"/>
          <p:cNvSpPr/>
          <p:nvPr/>
        </p:nvSpPr>
        <p:spPr>
          <a:xfrm>
            <a:off x="5796000" y="5589360"/>
            <a:ext cx="1428120" cy="302040"/>
          </a:xfrm>
          <a:prstGeom prst="wedgeRoundRectCallout">
            <a:avLst>
              <a:gd name="adj1" fmla="val -32096"/>
              <a:gd name="adj2" fmla="val -122851"/>
              <a:gd name="adj3" fmla="val 16667"/>
            </a:avLst>
          </a:prstGeom>
          <a:solidFill>
            <a:srgbClr val="2a6553"/>
          </a:solidFill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200">
                <a:solidFill>
                  <a:srgbClr val="ffffff"/>
                </a:solidFill>
                <a:latin typeface="나눔고딕"/>
                <a:ea typeface="나눔고딕"/>
              </a:rPr>
              <a:t> </a:t>
            </a:r>
            <a:r>
              <a:rPr lang="en-US" sz="1200">
                <a:solidFill>
                  <a:srgbClr val="ffffff"/>
                </a:solidFill>
                <a:latin typeface="나눔고딕"/>
                <a:ea typeface="나눔고딕"/>
              </a:rPr>
              <a:t>Bug </a:t>
            </a:r>
            <a:r>
              <a:rPr lang="en-US" sz="1200">
                <a:solidFill>
                  <a:srgbClr val="ffffff"/>
                </a:solidFill>
                <a:latin typeface="나눔고딕"/>
                <a:ea typeface="나눔고딕"/>
              </a:rPr>
              <a:t>설명</a:t>
            </a:r>
            <a:endParaRPr/>
          </a:p>
        </p:txBody>
      </p:sp>
    </p:spTree>
  </p:cSld>
  <p:transition>
    <p:fade/>
  </p:transition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457200" y="188640"/>
            <a:ext cx="8228880" cy="647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3200">
                <a:solidFill>
                  <a:srgbClr val="000000"/>
                </a:solidFill>
                <a:latin typeface="나눔고딕 Bold"/>
                <a:ea typeface="나눔고딕 Bold"/>
              </a:rPr>
              <a:t>Patch </a:t>
            </a:r>
            <a:r>
              <a:rPr b="1" lang="en-US" sz="3200">
                <a:solidFill>
                  <a:srgbClr val="000000"/>
                </a:solidFill>
                <a:latin typeface="나눔고딕 Bold"/>
                <a:ea typeface="나눔고딕 Bold"/>
              </a:rPr>
              <a:t>업로드 – </a:t>
            </a:r>
            <a:r>
              <a:rPr b="1" lang="en-US" sz="3200">
                <a:solidFill>
                  <a:srgbClr val="000000"/>
                </a:solidFill>
                <a:latin typeface="나눔고딕 Bold"/>
                <a:ea typeface="나눔고딕 Bold"/>
              </a:rPr>
              <a:t>WebKit (Cont.)</a:t>
            </a:r>
            <a:endParaRPr/>
          </a:p>
        </p:txBody>
      </p:sp>
      <p:sp>
        <p:nvSpPr>
          <p:cNvPr id="127" name="CustomShape 2"/>
          <p:cNvSpPr/>
          <p:nvPr/>
        </p:nvSpPr>
        <p:spPr>
          <a:xfrm>
            <a:off x="467640" y="1052640"/>
            <a:ext cx="8208360" cy="5112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나눔고딕"/>
                <a:ea typeface="나눔고딕"/>
              </a:rPr>
              <a:t> </a:t>
            </a:r>
            <a:r>
              <a:rPr lang="en-US" sz="2400">
                <a:solidFill>
                  <a:srgbClr val="000000"/>
                </a:solidFill>
                <a:latin typeface="나눔고딕"/>
                <a:ea typeface="나눔고딕"/>
              </a:rPr>
              <a:t>Patch upload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128" name="내용 개체 틀 6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611640" y="1914840"/>
            <a:ext cx="8228880" cy="3961800"/>
          </a:xfrm>
          <a:prstGeom prst="rect">
            <a:avLst/>
          </a:prstGeom>
          <a:ln>
            <a:noFill/>
          </a:ln>
        </p:spPr>
      </p:pic>
      <p:sp>
        <p:nvSpPr>
          <p:cNvPr id="129" name="CustomShape 3"/>
          <p:cNvSpPr/>
          <p:nvPr/>
        </p:nvSpPr>
        <p:spPr>
          <a:xfrm>
            <a:off x="1324440" y="3932640"/>
            <a:ext cx="1014840" cy="428040"/>
          </a:xfrm>
          <a:prstGeom prst="rect">
            <a:avLst/>
          </a:prstGeom>
          <a:noFill/>
          <a:ln w="28440">
            <a:solidFill>
              <a:srgbClr val="ff0000"/>
            </a:solidFill>
            <a:round/>
          </a:ln>
        </p:spPr>
      </p:sp>
      <p:sp>
        <p:nvSpPr>
          <p:cNvPr id="130" name="CustomShape 4"/>
          <p:cNvSpPr/>
          <p:nvPr/>
        </p:nvSpPr>
        <p:spPr>
          <a:xfrm>
            <a:off x="2627640" y="4236840"/>
            <a:ext cx="1852920" cy="705960"/>
          </a:xfrm>
          <a:prstGeom prst="wedgeRoundRectCallout">
            <a:avLst>
              <a:gd name="adj1" fmla="val -68944"/>
              <a:gd name="adj2" fmla="val -72477"/>
              <a:gd name="adj3" fmla="val 16667"/>
            </a:avLst>
          </a:prstGeom>
          <a:solidFill>
            <a:srgbClr val="2a6553"/>
          </a:solidFill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200">
                <a:solidFill>
                  <a:srgbClr val="ffffff"/>
                </a:solidFill>
                <a:latin typeface="나눔고딕"/>
                <a:ea typeface="나눔고딕"/>
              </a:rPr>
              <a:t> </a:t>
            </a:r>
            <a:r>
              <a:rPr lang="en-US" sz="1200">
                <a:solidFill>
                  <a:srgbClr val="ffffff"/>
                </a:solidFill>
                <a:latin typeface="나눔고딕"/>
                <a:ea typeface="나눔고딕"/>
              </a:rPr>
              <a:t>? : review </a:t>
            </a:r>
            <a:r>
              <a:rPr lang="en-US" sz="1200">
                <a:solidFill>
                  <a:srgbClr val="ffffff"/>
                </a:solidFill>
                <a:latin typeface="나눔고딕"/>
                <a:ea typeface="나눔고딕"/>
              </a:rPr>
              <a:t>요청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200">
                <a:solidFill>
                  <a:srgbClr val="ffffff"/>
                </a:solidFill>
                <a:latin typeface="나눔고딕"/>
                <a:ea typeface="나눔고딕"/>
              </a:rPr>
              <a:t> </a:t>
            </a:r>
            <a:r>
              <a:rPr lang="en-US" sz="1200">
                <a:solidFill>
                  <a:srgbClr val="ffffff"/>
                </a:solidFill>
                <a:latin typeface="나눔고딕"/>
                <a:ea typeface="나눔고딕"/>
              </a:rPr>
              <a:t>+ : review </a:t>
            </a:r>
            <a:r>
              <a:rPr lang="en-US" sz="1200">
                <a:solidFill>
                  <a:srgbClr val="ffffff"/>
                </a:solidFill>
                <a:latin typeface="나눔고딕"/>
                <a:ea typeface="나눔고딕"/>
              </a:rPr>
              <a:t>승인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200">
                <a:solidFill>
                  <a:srgbClr val="ffffff"/>
                </a:solidFill>
                <a:latin typeface="나눔고딕"/>
                <a:ea typeface="나눔고딕"/>
              </a:rPr>
              <a:t> </a:t>
            </a:r>
            <a:r>
              <a:rPr lang="en-US" sz="1200">
                <a:solidFill>
                  <a:srgbClr val="ffffff"/>
                </a:solidFill>
                <a:latin typeface="나눔고딕"/>
                <a:ea typeface="나눔고딕"/>
              </a:rPr>
              <a:t>- : review </a:t>
            </a:r>
            <a:r>
              <a:rPr lang="en-US" sz="1200">
                <a:solidFill>
                  <a:srgbClr val="ffffff"/>
                </a:solidFill>
                <a:latin typeface="나눔고딕"/>
                <a:ea typeface="나눔고딕"/>
              </a:rPr>
              <a:t>거부</a:t>
            </a:r>
            <a:endParaRPr/>
          </a:p>
        </p:txBody>
      </p:sp>
      <p:sp>
        <p:nvSpPr>
          <p:cNvPr id="131" name="CustomShape 5"/>
          <p:cNvSpPr/>
          <p:nvPr/>
        </p:nvSpPr>
        <p:spPr>
          <a:xfrm>
            <a:off x="1358640" y="2896920"/>
            <a:ext cx="3571560" cy="204480"/>
          </a:xfrm>
          <a:prstGeom prst="rect">
            <a:avLst/>
          </a:prstGeom>
          <a:noFill/>
          <a:ln w="28440">
            <a:solidFill>
              <a:srgbClr val="ff0000"/>
            </a:solidFill>
            <a:round/>
          </a:ln>
        </p:spPr>
      </p:sp>
      <p:sp>
        <p:nvSpPr>
          <p:cNvPr id="132" name="CustomShape 6"/>
          <p:cNvSpPr/>
          <p:nvPr/>
        </p:nvSpPr>
        <p:spPr>
          <a:xfrm>
            <a:off x="5220000" y="2906640"/>
            <a:ext cx="1999440" cy="302040"/>
          </a:xfrm>
          <a:prstGeom prst="wedgeRoundRectCallout">
            <a:avLst>
              <a:gd name="adj1" fmla="val -62710"/>
              <a:gd name="adj2" fmla="val -27270"/>
              <a:gd name="adj3" fmla="val 16667"/>
            </a:avLst>
          </a:prstGeom>
          <a:solidFill>
            <a:srgbClr val="2a6553"/>
          </a:solidFill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200">
                <a:solidFill>
                  <a:srgbClr val="ffffff"/>
                </a:solidFill>
                <a:latin typeface="나눔고딕"/>
                <a:ea typeface="나눔고딕"/>
              </a:rPr>
              <a:t> </a:t>
            </a:r>
            <a:r>
              <a:rPr lang="en-US" sz="1200">
                <a:solidFill>
                  <a:srgbClr val="ffffff"/>
                </a:solidFill>
                <a:latin typeface="나눔고딕"/>
                <a:ea typeface="나눔고딕"/>
              </a:rPr>
              <a:t>간단한 </a:t>
            </a:r>
            <a:r>
              <a:rPr lang="en-US" sz="1200">
                <a:solidFill>
                  <a:srgbClr val="ffffff"/>
                </a:solidFill>
                <a:latin typeface="나눔고딕"/>
                <a:ea typeface="나눔고딕"/>
              </a:rPr>
              <a:t>Patch Title</a:t>
            </a:r>
            <a:endParaRPr/>
          </a:p>
        </p:txBody>
      </p:sp>
    </p:spTree>
  </p:cSld>
  <p:transition>
    <p:fade/>
  </p:transition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457200" y="188640"/>
            <a:ext cx="8228880" cy="647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3200">
                <a:solidFill>
                  <a:srgbClr val="000000"/>
                </a:solidFill>
                <a:latin typeface="나눔고딕 Bold"/>
                <a:ea typeface="나눔고딕 Bold"/>
              </a:rPr>
              <a:t>Patch </a:t>
            </a:r>
            <a:r>
              <a:rPr b="1" lang="en-US" sz="3200">
                <a:solidFill>
                  <a:srgbClr val="000000"/>
                </a:solidFill>
                <a:latin typeface="나눔고딕 Bold"/>
                <a:ea typeface="나눔고딕 Bold"/>
              </a:rPr>
              <a:t>업로드 – </a:t>
            </a:r>
            <a:r>
              <a:rPr b="1" lang="en-US" sz="3200">
                <a:solidFill>
                  <a:srgbClr val="000000"/>
                </a:solidFill>
                <a:latin typeface="나눔고딕 Bold"/>
                <a:ea typeface="나눔고딕 Bold"/>
              </a:rPr>
              <a:t>WebKit (Cont.)</a:t>
            </a:r>
            <a:endParaRPr/>
          </a:p>
        </p:txBody>
      </p:sp>
      <p:sp>
        <p:nvSpPr>
          <p:cNvPr id="134" name="CustomShape 2"/>
          <p:cNvSpPr/>
          <p:nvPr/>
        </p:nvSpPr>
        <p:spPr>
          <a:xfrm>
            <a:off x="467640" y="1052640"/>
            <a:ext cx="8208360" cy="5112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나눔고딕"/>
                <a:ea typeface="나눔고딕"/>
              </a:rPr>
              <a:t> </a:t>
            </a:r>
            <a:r>
              <a:rPr lang="en-US" sz="2400">
                <a:solidFill>
                  <a:srgbClr val="000000"/>
                </a:solidFill>
                <a:latin typeface="나눔고딕"/>
                <a:ea typeface="나눔고딕"/>
              </a:rPr>
              <a:t>EWS </a:t>
            </a:r>
            <a:r>
              <a:rPr lang="en-US" sz="2400">
                <a:solidFill>
                  <a:srgbClr val="000000"/>
                </a:solidFill>
                <a:latin typeface="나눔고딕"/>
                <a:ea typeface="나눔고딕"/>
              </a:rPr>
              <a:t>요청 및 </a:t>
            </a:r>
            <a:r>
              <a:rPr lang="en-US" sz="2400">
                <a:solidFill>
                  <a:srgbClr val="000000"/>
                </a:solidFill>
                <a:latin typeface="나눔고딕"/>
                <a:ea typeface="나눔고딕"/>
              </a:rPr>
              <a:t>Review </a:t>
            </a:r>
            <a:r>
              <a:rPr lang="en-US" sz="2400">
                <a:solidFill>
                  <a:srgbClr val="000000"/>
                </a:solidFill>
                <a:latin typeface="나눔고딕"/>
                <a:ea typeface="나눔고딕"/>
              </a:rPr>
              <a:t>대기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135" name="내용 개체 틀 10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90760" y="1917000"/>
            <a:ext cx="8228880" cy="3939480"/>
          </a:xfrm>
          <a:prstGeom prst="rect">
            <a:avLst/>
          </a:prstGeom>
          <a:ln>
            <a:noFill/>
          </a:ln>
        </p:spPr>
      </p:pic>
    </p:spTree>
  </p:cSld>
  <p:transition>
    <p:fade/>
  </p:transition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457200" y="188640"/>
            <a:ext cx="8228880" cy="647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3200">
                <a:solidFill>
                  <a:srgbClr val="000000"/>
                </a:solidFill>
                <a:latin typeface="나눔고딕 Bold"/>
                <a:ea typeface="나눔고딕 Bold"/>
              </a:rPr>
              <a:t>Patch </a:t>
            </a:r>
            <a:r>
              <a:rPr b="1" lang="en-US" sz="3200">
                <a:solidFill>
                  <a:srgbClr val="000000"/>
                </a:solidFill>
                <a:latin typeface="나눔고딕 Bold"/>
                <a:ea typeface="나눔고딕 Bold"/>
              </a:rPr>
              <a:t>업로드 </a:t>
            </a:r>
            <a:r>
              <a:rPr b="1" lang="en-US" sz="3200">
                <a:solidFill>
                  <a:srgbClr val="000000"/>
                </a:solidFill>
                <a:latin typeface="나눔고딕 Bold"/>
                <a:ea typeface="나눔고딕 Bold"/>
              </a:rPr>
              <a:t>- Chromium</a:t>
            </a:r>
            <a:endParaRPr/>
          </a:p>
        </p:txBody>
      </p:sp>
      <p:sp>
        <p:nvSpPr>
          <p:cNvPr id="137" name="CustomShape 2"/>
          <p:cNvSpPr/>
          <p:nvPr/>
        </p:nvSpPr>
        <p:spPr>
          <a:xfrm>
            <a:off x="467640" y="1052640"/>
            <a:ext cx="8208360" cy="5112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나눔고딕"/>
                <a:ea typeface="나눔고딕"/>
              </a:rPr>
              <a:t>Chromium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400">
                <a:solidFill>
                  <a:srgbClr val="000000"/>
                </a:solidFill>
                <a:latin typeface="나눔고딕"/>
                <a:ea typeface="나눔고딕"/>
              </a:rPr>
              <a:t>Rietveld : https://codereview.chromium.org/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138" name="그림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683640" y="2122920"/>
            <a:ext cx="7857360" cy="3825720"/>
          </a:xfrm>
          <a:prstGeom prst="rect">
            <a:avLst/>
          </a:prstGeom>
          <a:ln>
            <a:noFill/>
          </a:ln>
        </p:spPr>
      </p:pic>
    </p:spTree>
  </p:cSld>
  <p:transition>
    <p:fade/>
  </p:transition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457200" y="188640"/>
            <a:ext cx="8228880" cy="647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3200">
                <a:solidFill>
                  <a:srgbClr val="000000"/>
                </a:solidFill>
                <a:latin typeface="나눔고딕 Bold"/>
                <a:ea typeface="나눔고딕 Bold"/>
              </a:rPr>
              <a:t>Patch </a:t>
            </a:r>
            <a:r>
              <a:rPr b="1" lang="en-US" sz="3200">
                <a:solidFill>
                  <a:srgbClr val="000000"/>
                </a:solidFill>
                <a:latin typeface="나눔고딕 Bold"/>
                <a:ea typeface="나눔고딕 Bold"/>
              </a:rPr>
              <a:t>업로드 – </a:t>
            </a:r>
            <a:r>
              <a:rPr b="1" lang="en-US" sz="3200">
                <a:solidFill>
                  <a:srgbClr val="000000"/>
                </a:solidFill>
                <a:latin typeface="나눔고딕 Bold"/>
                <a:ea typeface="나눔고딕 Bold"/>
              </a:rPr>
              <a:t>Chromium (Cont.)</a:t>
            </a:r>
            <a:endParaRPr/>
          </a:p>
        </p:txBody>
      </p:sp>
      <p:sp>
        <p:nvSpPr>
          <p:cNvPr id="140" name="CustomShape 2"/>
          <p:cNvSpPr/>
          <p:nvPr/>
        </p:nvSpPr>
        <p:spPr>
          <a:xfrm>
            <a:off x="467640" y="1052640"/>
            <a:ext cx="8208360" cy="5112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나눔고딕"/>
                <a:ea typeface="나눔고딕"/>
              </a:rPr>
              <a:t>Issue </a:t>
            </a:r>
            <a:r>
              <a:rPr lang="en-US" sz="2400">
                <a:solidFill>
                  <a:srgbClr val="000000"/>
                </a:solidFill>
                <a:latin typeface="나눔고딕"/>
                <a:ea typeface="나눔고딕"/>
              </a:rPr>
              <a:t>생성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400">
                <a:solidFill>
                  <a:srgbClr val="000000"/>
                </a:solidFill>
                <a:latin typeface="나눔고딕"/>
                <a:ea typeface="나눔고딕"/>
              </a:rPr>
              <a:t>https://code.google.com/p/chromium/issues/list </a:t>
            </a:r>
            <a:endParaRPr/>
          </a:p>
        </p:txBody>
      </p:sp>
      <p:pic>
        <p:nvPicPr>
          <p:cNvPr id="141" name="그림 4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316880" y="2288160"/>
            <a:ext cx="7255080" cy="3516120"/>
          </a:xfrm>
          <a:prstGeom prst="rect">
            <a:avLst/>
          </a:prstGeom>
          <a:ln>
            <a:noFill/>
          </a:ln>
        </p:spPr>
      </p:pic>
    </p:spTree>
  </p:cSld>
  <p:transition>
    <p:fade/>
  </p:transition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457200" y="188640"/>
            <a:ext cx="8228880" cy="647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3200">
                <a:solidFill>
                  <a:srgbClr val="000000"/>
                </a:solidFill>
                <a:latin typeface="나눔고딕 Bold"/>
                <a:ea typeface="나눔고딕 Bold"/>
              </a:rPr>
              <a:t>Patch </a:t>
            </a:r>
            <a:r>
              <a:rPr b="1" lang="en-US" sz="3200">
                <a:solidFill>
                  <a:srgbClr val="000000"/>
                </a:solidFill>
                <a:latin typeface="나눔고딕 Bold"/>
                <a:ea typeface="나눔고딕 Bold"/>
              </a:rPr>
              <a:t>업로드 – </a:t>
            </a:r>
            <a:r>
              <a:rPr b="1" lang="en-US" sz="3200">
                <a:solidFill>
                  <a:srgbClr val="000000"/>
                </a:solidFill>
                <a:latin typeface="나눔고딕 Bold"/>
                <a:ea typeface="나눔고딕 Bold"/>
              </a:rPr>
              <a:t>Chromium (Cont.)</a:t>
            </a:r>
            <a:endParaRPr/>
          </a:p>
        </p:txBody>
      </p:sp>
      <p:sp>
        <p:nvSpPr>
          <p:cNvPr id="143" name="CustomShape 2"/>
          <p:cNvSpPr/>
          <p:nvPr/>
        </p:nvSpPr>
        <p:spPr>
          <a:xfrm>
            <a:off x="467640" y="1052640"/>
            <a:ext cx="8208360" cy="5112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나눔고딕"/>
                <a:ea typeface="나눔고딕"/>
              </a:rPr>
              <a:t>License </a:t>
            </a:r>
            <a:r>
              <a:rPr lang="en-US" sz="2400">
                <a:solidFill>
                  <a:srgbClr val="000000"/>
                </a:solidFill>
                <a:latin typeface="나눔고딕"/>
                <a:ea typeface="나눔고딕"/>
              </a:rPr>
              <a:t>동의 필요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2400">
                <a:solidFill>
                  <a:srgbClr val="000000"/>
                </a:solidFill>
                <a:latin typeface="나눔고딕"/>
                <a:ea typeface="나눔고딕"/>
              </a:rPr>
              <a:t>Google Opensource Project</a:t>
            </a:r>
            <a:r>
              <a:rPr lang="en-US" sz="2400">
                <a:solidFill>
                  <a:srgbClr val="000000"/>
                </a:solidFill>
                <a:latin typeface="나눔고딕"/>
                <a:ea typeface="나눔고딕"/>
              </a:rPr>
              <a:t>는 </a:t>
            </a:r>
            <a:r>
              <a:rPr lang="en-US" sz="2400">
                <a:solidFill>
                  <a:srgbClr val="000000"/>
                </a:solidFill>
                <a:latin typeface="나눔고딕"/>
                <a:ea typeface="나눔고딕"/>
              </a:rPr>
              <a:t>contribution </a:t>
            </a:r>
            <a:r>
              <a:rPr lang="en-US" sz="2400">
                <a:solidFill>
                  <a:srgbClr val="000000"/>
                </a:solidFill>
                <a:latin typeface="나눔고딕"/>
                <a:ea typeface="나눔고딕"/>
              </a:rPr>
              <a:t>전에 코드 라이센스를 요구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2400">
                <a:solidFill>
                  <a:srgbClr val="000000"/>
                </a:solidFill>
                <a:latin typeface="나눔고딕"/>
                <a:ea typeface="나눔고딕"/>
              </a:rPr>
              <a:t>https://cla.developers.google.com/about/google-individual?csw</a:t>
            </a:r>
            <a:r>
              <a:rPr lang="en-US" sz="2400">
                <a:solidFill>
                  <a:srgbClr val="000000"/>
                </a:solidFill>
                <a:latin typeface="나눔고딕"/>
                <a:ea typeface="나눔고딕"/>
              </a:rPr>
              <a:t>함</a:t>
            </a:r>
            <a:r>
              <a:rPr lang="en-US" sz="2400">
                <a:solidFill>
                  <a:srgbClr val="000000"/>
                </a:solidFill>
                <a:latin typeface="나눔고딕"/>
                <a:ea typeface="나눔고딕"/>
              </a:rPr>
              <a:t>=1</a:t>
            </a:r>
            <a:endParaRPr/>
          </a:p>
        </p:txBody>
      </p:sp>
      <p:pic>
        <p:nvPicPr>
          <p:cNvPr id="144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286000" y="3108960"/>
            <a:ext cx="6262560" cy="3254760"/>
          </a:xfrm>
          <a:prstGeom prst="rect">
            <a:avLst/>
          </a:prstGeom>
          <a:ln>
            <a:noFill/>
          </a:ln>
        </p:spPr>
      </p:pic>
    </p:spTree>
  </p:cSld>
  <p:transition>
    <p:fade/>
  </p:transition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457200" y="188640"/>
            <a:ext cx="8228880" cy="647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3200">
                <a:solidFill>
                  <a:srgbClr val="000000"/>
                </a:solidFill>
                <a:latin typeface="나눔고딕 Bold"/>
                <a:ea typeface="나눔고딕 Bold"/>
              </a:rPr>
              <a:t>Patch </a:t>
            </a:r>
            <a:r>
              <a:rPr b="1" lang="en-US" sz="3200">
                <a:solidFill>
                  <a:srgbClr val="000000"/>
                </a:solidFill>
                <a:latin typeface="나눔고딕 Bold"/>
                <a:ea typeface="나눔고딕 Bold"/>
              </a:rPr>
              <a:t>업로드 – </a:t>
            </a:r>
            <a:r>
              <a:rPr b="1" lang="en-US" sz="3200">
                <a:solidFill>
                  <a:srgbClr val="000000"/>
                </a:solidFill>
                <a:latin typeface="나눔고딕 Bold"/>
                <a:ea typeface="나눔고딕 Bold"/>
              </a:rPr>
              <a:t>Chromium (Cont.)</a:t>
            </a:r>
            <a:endParaRPr/>
          </a:p>
        </p:txBody>
      </p:sp>
      <p:sp>
        <p:nvSpPr>
          <p:cNvPr id="146" name="CustomShape 2"/>
          <p:cNvSpPr/>
          <p:nvPr/>
        </p:nvSpPr>
        <p:spPr>
          <a:xfrm>
            <a:off x="467640" y="1052640"/>
            <a:ext cx="8208360" cy="5112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나눔고딕"/>
                <a:ea typeface="나눔고딕"/>
              </a:rPr>
              <a:t>Patch upload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2400">
                <a:solidFill>
                  <a:srgbClr val="000000"/>
                </a:solidFill>
                <a:latin typeface="나눔고딕"/>
                <a:ea typeface="나눔고딕"/>
              </a:rPr>
              <a:t>먼저 로컬 </a:t>
            </a:r>
            <a:r>
              <a:rPr lang="en-US" sz="2400">
                <a:solidFill>
                  <a:srgbClr val="000000"/>
                </a:solidFill>
                <a:latin typeface="나눔고딕"/>
                <a:ea typeface="나눔고딕"/>
              </a:rPr>
              <a:t>commit</a:t>
            </a:r>
            <a:r>
              <a:rPr lang="en-US" sz="2400">
                <a:solidFill>
                  <a:srgbClr val="000000"/>
                </a:solidFill>
                <a:latin typeface="나눔고딕"/>
                <a:ea typeface="나눔고딕"/>
              </a:rPr>
              <a:t>을 작성 후</a:t>
            </a:r>
            <a:r>
              <a:rPr lang="en-US" sz="2400">
                <a:solidFill>
                  <a:srgbClr val="000000"/>
                </a:solidFill>
                <a:latin typeface="나눔고딕"/>
                <a:ea typeface="나눔고딕"/>
              </a:rPr>
              <a:t>, git cl upload </a:t>
            </a:r>
            <a:r>
              <a:rPr lang="en-US" sz="2400">
                <a:solidFill>
                  <a:srgbClr val="000000"/>
                </a:solidFill>
                <a:latin typeface="나눔고딕"/>
                <a:ea typeface="나눔고딕"/>
              </a:rPr>
              <a:t>를 통해서 </a:t>
            </a:r>
            <a:r>
              <a:rPr lang="en-US" sz="2400">
                <a:solidFill>
                  <a:srgbClr val="000000"/>
                </a:solidFill>
                <a:latin typeface="나눔고딕"/>
                <a:ea typeface="나눔고딕"/>
              </a:rPr>
              <a:t>Rietveld </a:t>
            </a:r>
            <a:r>
              <a:rPr lang="en-US" sz="2400">
                <a:solidFill>
                  <a:srgbClr val="000000"/>
                </a:solidFill>
                <a:latin typeface="나눔고딕"/>
                <a:ea typeface="나눔고딕"/>
              </a:rPr>
              <a:t>에 업로드 </a:t>
            </a:r>
            <a:endParaRPr/>
          </a:p>
        </p:txBody>
      </p:sp>
      <p:pic>
        <p:nvPicPr>
          <p:cNvPr id="147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188720" y="3003120"/>
            <a:ext cx="7199280" cy="2574360"/>
          </a:xfrm>
          <a:prstGeom prst="rect">
            <a:avLst/>
          </a:prstGeom>
          <a:ln>
            <a:noFill/>
          </a:ln>
        </p:spPr>
      </p:pic>
      <p:sp>
        <p:nvSpPr>
          <p:cNvPr id="148" name="CustomShape 3"/>
          <p:cNvSpPr/>
          <p:nvPr/>
        </p:nvSpPr>
        <p:spPr>
          <a:xfrm>
            <a:off x="1199520" y="4242240"/>
            <a:ext cx="7121160" cy="273960"/>
          </a:xfrm>
          <a:prstGeom prst="rect">
            <a:avLst/>
          </a:prstGeom>
          <a:noFill/>
          <a:ln w="18360">
            <a:solidFill>
              <a:srgbClr val="c5000b"/>
            </a:solidFill>
            <a:round/>
          </a:ln>
        </p:spPr>
      </p:sp>
    </p:spTree>
  </p:cSld>
  <p:transition>
    <p:fade/>
  </p:transition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457200" y="188640"/>
            <a:ext cx="8228880" cy="647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3200">
                <a:solidFill>
                  <a:srgbClr val="000000"/>
                </a:solidFill>
                <a:latin typeface="나눔고딕 Bold"/>
                <a:ea typeface="나눔고딕 Bold"/>
              </a:rPr>
              <a:t>Patch </a:t>
            </a:r>
            <a:r>
              <a:rPr b="1" lang="en-US" sz="3200">
                <a:solidFill>
                  <a:srgbClr val="000000"/>
                </a:solidFill>
                <a:latin typeface="나눔고딕 Bold"/>
                <a:ea typeface="나눔고딕 Bold"/>
              </a:rPr>
              <a:t>업로드 – </a:t>
            </a:r>
            <a:r>
              <a:rPr b="1" lang="en-US" sz="3200">
                <a:solidFill>
                  <a:srgbClr val="000000"/>
                </a:solidFill>
                <a:latin typeface="나눔고딕 Bold"/>
                <a:ea typeface="나눔고딕 Bold"/>
              </a:rPr>
              <a:t>Chromium (Cont.)</a:t>
            </a:r>
            <a:endParaRPr/>
          </a:p>
        </p:txBody>
      </p:sp>
      <p:sp>
        <p:nvSpPr>
          <p:cNvPr id="150" name="CustomShape 2"/>
          <p:cNvSpPr/>
          <p:nvPr/>
        </p:nvSpPr>
        <p:spPr>
          <a:xfrm>
            <a:off x="467640" y="1052640"/>
            <a:ext cx="8208360" cy="5112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나눔고딕"/>
                <a:ea typeface="나눔고딕"/>
              </a:rPr>
              <a:t>Review </a:t>
            </a:r>
            <a:r>
              <a:rPr lang="en-US" sz="2400">
                <a:solidFill>
                  <a:srgbClr val="000000"/>
                </a:solidFill>
                <a:latin typeface="나눔고딕"/>
                <a:ea typeface="나눔고딕"/>
              </a:rPr>
              <a:t>요청</a:t>
            </a:r>
            <a:endParaRPr/>
          </a:p>
        </p:txBody>
      </p:sp>
      <p:pic>
        <p:nvPicPr>
          <p:cNvPr id="151" name="그림 6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84560" y="1804320"/>
            <a:ext cx="8229960" cy="4000320"/>
          </a:xfrm>
          <a:prstGeom prst="rect">
            <a:avLst/>
          </a:prstGeom>
          <a:ln>
            <a:noFill/>
          </a:ln>
        </p:spPr>
      </p:pic>
      <p:sp>
        <p:nvSpPr>
          <p:cNvPr id="152" name="CustomShape 3"/>
          <p:cNvSpPr/>
          <p:nvPr/>
        </p:nvSpPr>
        <p:spPr>
          <a:xfrm>
            <a:off x="484560" y="5373360"/>
            <a:ext cx="999360" cy="57096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</p:sp>
      <p:sp>
        <p:nvSpPr>
          <p:cNvPr id="153" name="CustomShape 4"/>
          <p:cNvSpPr/>
          <p:nvPr/>
        </p:nvSpPr>
        <p:spPr>
          <a:xfrm>
            <a:off x="2558520" y="1196640"/>
            <a:ext cx="530640" cy="454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나눔고딕"/>
                <a:ea typeface="나눔고딕"/>
              </a:rPr>
              <a:t>[3]</a:t>
            </a:r>
            <a:endParaRPr/>
          </a:p>
        </p:txBody>
      </p:sp>
    </p:spTree>
  </p:cSld>
  <p:transition>
    <p:fade/>
  </p:transition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457200" y="188640"/>
            <a:ext cx="8228880" cy="647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3200">
                <a:solidFill>
                  <a:srgbClr val="000000"/>
                </a:solidFill>
                <a:latin typeface="나눔고딕 Bold"/>
                <a:ea typeface="나눔고딕 Bold"/>
              </a:rPr>
              <a:t>Contents</a:t>
            </a:r>
            <a:endParaRPr/>
          </a:p>
        </p:txBody>
      </p:sp>
      <p:sp>
        <p:nvSpPr>
          <p:cNvPr id="85" name="CustomShape 2"/>
          <p:cNvSpPr/>
          <p:nvPr/>
        </p:nvSpPr>
        <p:spPr>
          <a:xfrm>
            <a:off x="467640" y="1052640"/>
            <a:ext cx="8208360" cy="5112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나눔고딕 Bold"/>
              <a:buAutoNum type="arabicPeriod"/>
            </a:pPr>
            <a:r>
              <a:rPr lang="en-US" sz="2400">
                <a:solidFill>
                  <a:srgbClr val="000000"/>
                </a:solidFill>
                <a:latin typeface="나눔고딕"/>
                <a:ea typeface="나눔고딕"/>
              </a:rPr>
              <a:t>WebKit/Chromium</a:t>
            </a:r>
            <a:endParaRPr/>
          </a:p>
          <a:p>
            <a:pPr>
              <a:lnSpc>
                <a:spcPct val="100000"/>
              </a:lnSpc>
              <a:buFont typeface="나눔고딕 Bold"/>
              <a:buAutoNum type="arabicPeriod"/>
            </a:pPr>
            <a:r>
              <a:rPr lang="en-US" sz="2400">
                <a:solidFill>
                  <a:srgbClr val="000000"/>
                </a:solidFill>
                <a:latin typeface="나눔고딕"/>
                <a:ea typeface="나눔고딕"/>
              </a:rPr>
              <a:t>Process Overview</a:t>
            </a:r>
            <a:endParaRPr/>
          </a:p>
          <a:p>
            <a:pPr>
              <a:lnSpc>
                <a:spcPct val="100000"/>
              </a:lnSpc>
              <a:buFont typeface="나눔고딕 Bold"/>
              <a:buAutoNum type="arabicPeriod"/>
            </a:pPr>
            <a:r>
              <a:rPr lang="en-US" sz="2400">
                <a:solidFill>
                  <a:srgbClr val="000000"/>
                </a:solidFill>
                <a:latin typeface="나눔고딕"/>
                <a:ea typeface="나눔고딕"/>
              </a:rPr>
              <a:t>Source Code </a:t>
            </a:r>
            <a:r>
              <a:rPr lang="en-US" sz="2400">
                <a:solidFill>
                  <a:srgbClr val="000000"/>
                </a:solidFill>
                <a:latin typeface="나눔고딕"/>
                <a:ea typeface="나눔고딕"/>
              </a:rPr>
              <a:t>다운로드</a:t>
            </a:r>
            <a:endParaRPr/>
          </a:p>
          <a:p>
            <a:pPr>
              <a:lnSpc>
                <a:spcPct val="100000"/>
              </a:lnSpc>
              <a:buFont typeface="나눔고딕 Bold"/>
              <a:buAutoNum type="arabicPeriod"/>
            </a:pPr>
            <a:r>
              <a:rPr lang="en-US" sz="2400">
                <a:solidFill>
                  <a:srgbClr val="000000"/>
                </a:solidFill>
                <a:latin typeface="나눔고딕"/>
                <a:ea typeface="나눔고딕"/>
              </a:rPr>
              <a:t>Build</a:t>
            </a:r>
            <a:endParaRPr/>
          </a:p>
          <a:p>
            <a:pPr>
              <a:lnSpc>
                <a:spcPct val="100000"/>
              </a:lnSpc>
              <a:buFont typeface="나눔고딕 Bold"/>
              <a:buAutoNum type="arabicPeriod"/>
            </a:pPr>
            <a:r>
              <a:rPr lang="en-US" sz="2400">
                <a:solidFill>
                  <a:srgbClr val="000000"/>
                </a:solidFill>
                <a:latin typeface="나눔고딕"/>
                <a:ea typeface="나눔고딕"/>
              </a:rPr>
              <a:t>Patch </a:t>
            </a:r>
            <a:r>
              <a:rPr lang="en-US" sz="2400">
                <a:solidFill>
                  <a:srgbClr val="000000"/>
                </a:solidFill>
                <a:latin typeface="나눔고딕"/>
                <a:ea typeface="나눔고딕"/>
              </a:rPr>
              <a:t>작성</a:t>
            </a:r>
            <a:endParaRPr/>
          </a:p>
          <a:p>
            <a:pPr>
              <a:lnSpc>
                <a:spcPct val="100000"/>
              </a:lnSpc>
              <a:buFont typeface="나눔고딕 Bold"/>
              <a:buAutoNum type="arabicPeriod"/>
            </a:pPr>
            <a:r>
              <a:rPr lang="en-US" sz="2400">
                <a:solidFill>
                  <a:srgbClr val="000000"/>
                </a:solidFill>
                <a:latin typeface="나눔고딕"/>
                <a:ea typeface="나눔고딕"/>
              </a:rPr>
              <a:t>Coding Style </a:t>
            </a:r>
            <a:r>
              <a:rPr lang="en-US" sz="2400">
                <a:solidFill>
                  <a:srgbClr val="000000"/>
                </a:solidFill>
                <a:latin typeface="나눔고딕"/>
                <a:ea typeface="나눔고딕"/>
              </a:rPr>
              <a:t>검증</a:t>
            </a:r>
            <a:endParaRPr/>
          </a:p>
          <a:p>
            <a:pPr>
              <a:lnSpc>
                <a:spcPct val="100000"/>
              </a:lnSpc>
              <a:buFont typeface="나눔고딕 Bold"/>
              <a:buAutoNum type="arabicPeriod"/>
            </a:pPr>
            <a:r>
              <a:rPr lang="en-US" sz="2400">
                <a:solidFill>
                  <a:srgbClr val="000000"/>
                </a:solidFill>
                <a:latin typeface="나눔고딕"/>
                <a:ea typeface="나눔고딕"/>
              </a:rPr>
              <a:t>Layout Test </a:t>
            </a:r>
            <a:r>
              <a:rPr lang="en-US" sz="2400">
                <a:solidFill>
                  <a:srgbClr val="000000"/>
                </a:solidFill>
                <a:latin typeface="나눔고딕"/>
                <a:ea typeface="나눔고딕"/>
              </a:rPr>
              <a:t>확인</a:t>
            </a:r>
            <a:endParaRPr/>
          </a:p>
          <a:p>
            <a:pPr>
              <a:lnSpc>
                <a:spcPct val="100000"/>
              </a:lnSpc>
              <a:buFont typeface="나눔고딕 Bold"/>
              <a:buAutoNum type="arabicPeriod"/>
            </a:pPr>
            <a:r>
              <a:rPr lang="en-US" sz="2400">
                <a:solidFill>
                  <a:srgbClr val="000000"/>
                </a:solidFill>
                <a:latin typeface="나눔고딕"/>
                <a:ea typeface="나눔고딕"/>
              </a:rPr>
              <a:t>Patch </a:t>
            </a:r>
            <a:r>
              <a:rPr lang="en-US" sz="2400">
                <a:solidFill>
                  <a:srgbClr val="000000"/>
                </a:solidFill>
                <a:latin typeface="나눔고딕"/>
                <a:ea typeface="나눔고딕"/>
              </a:rPr>
              <a:t>업로드</a:t>
            </a:r>
            <a:endParaRPr/>
          </a:p>
          <a:p>
            <a:pPr>
              <a:lnSpc>
                <a:spcPct val="100000"/>
              </a:lnSpc>
              <a:buFont typeface="나눔고딕 Bold"/>
              <a:buAutoNum type="arabicPeriod"/>
            </a:pPr>
            <a:r>
              <a:rPr lang="en-US" sz="2400">
                <a:solidFill>
                  <a:srgbClr val="000000"/>
                </a:solidFill>
                <a:latin typeface="나눔고딕"/>
                <a:ea typeface="나눔고딕"/>
              </a:rPr>
              <a:t>추가 </a:t>
            </a:r>
            <a:r>
              <a:rPr lang="en-US" sz="2400">
                <a:solidFill>
                  <a:srgbClr val="000000"/>
                </a:solidFill>
                <a:latin typeface="나눔고딕"/>
                <a:ea typeface="나눔고딕"/>
              </a:rPr>
              <a:t>Tools</a:t>
            </a:r>
            <a:endParaRPr/>
          </a:p>
        </p:txBody>
      </p:sp>
    </p:spTree>
  </p:cSld>
  <p:transition>
    <p:fade/>
  </p:transition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457200" y="188640"/>
            <a:ext cx="8228880" cy="647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3200">
                <a:solidFill>
                  <a:srgbClr val="000000"/>
                </a:solidFill>
                <a:latin typeface="나눔고딕 Bold"/>
                <a:ea typeface="나눔고딕 Bold"/>
              </a:rPr>
              <a:t>Patch </a:t>
            </a:r>
            <a:r>
              <a:rPr b="1" lang="en-US" sz="3200">
                <a:solidFill>
                  <a:srgbClr val="000000"/>
                </a:solidFill>
                <a:latin typeface="나눔고딕 Bold"/>
                <a:ea typeface="나눔고딕 Bold"/>
              </a:rPr>
              <a:t>업로드 – </a:t>
            </a:r>
            <a:r>
              <a:rPr b="1" lang="en-US" sz="3200">
                <a:solidFill>
                  <a:srgbClr val="000000"/>
                </a:solidFill>
                <a:latin typeface="나눔고딕 Bold"/>
                <a:ea typeface="나눔고딕 Bold"/>
              </a:rPr>
              <a:t>Chromium (Cont.)</a:t>
            </a:r>
            <a:endParaRPr/>
          </a:p>
        </p:txBody>
      </p:sp>
      <p:sp>
        <p:nvSpPr>
          <p:cNvPr id="155" name="CustomShape 2"/>
          <p:cNvSpPr/>
          <p:nvPr/>
        </p:nvSpPr>
        <p:spPr>
          <a:xfrm>
            <a:off x="467640" y="1052640"/>
            <a:ext cx="8208360" cy="5112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나눔고딕"/>
                <a:ea typeface="나눔고딕"/>
              </a:rPr>
              <a:t>Trybot</a:t>
            </a:r>
            <a:endParaRPr/>
          </a:p>
        </p:txBody>
      </p:sp>
      <p:pic>
        <p:nvPicPr>
          <p:cNvPr id="156" name="그림 5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857160" y="1728360"/>
            <a:ext cx="7929000" cy="3860280"/>
          </a:xfrm>
          <a:prstGeom prst="rect">
            <a:avLst/>
          </a:prstGeom>
          <a:ln>
            <a:noFill/>
          </a:ln>
        </p:spPr>
      </p:pic>
      <p:sp>
        <p:nvSpPr>
          <p:cNvPr id="157" name="CustomShape 3"/>
          <p:cNvSpPr/>
          <p:nvPr/>
        </p:nvSpPr>
        <p:spPr>
          <a:xfrm>
            <a:off x="3014280" y="5157360"/>
            <a:ext cx="1213560" cy="213480"/>
          </a:xfrm>
          <a:prstGeom prst="rect">
            <a:avLst/>
          </a:prstGeom>
          <a:noFill/>
          <a:ln w="25560">
            <a:solidFill>
              <a:srgbClr val="ff0000"/>
            </a:solidFill>
            <a:round/>
          </a:ln>
        </p:spPr>
      </p:sp>
      <p:sp>
        <p:nvSpPr>
          <p:cNvPr id="158" name="CustomShape 4"/>
          <p:cNvSpPr/>
          <p:nvPr/>
        </p:nvSpPr>
        <p:spPr>
          <a:xfrm>
            <a:off x="3924000" y="4636080"/>
            <a:ext cx="2428200" cy="455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n-US" sz="1200">
                <a:solidFill>
                  <a:srgbClr val="000000"/>
                </a:solidFill>
                <a:latin typeface="나눔고딕"/>
                <a:ea typeface="나눔고딕"/>
              </a:rPr>
              <a:t> </a:t>
            </a:r>
            <a:r>
              <a:rPr b="1" lang="en-US" sz="1200">
                <a:solidFill>
                  <a:srgbClr val="000000"/>
                </a:solidFill>
                <a:latin typeface="나눔고딕"/>
                <a:ea typeface="나눔고딕"/>
              </a:rPr>
              <a:t>LGTM : Review </a:t>
            </a:r>
            <a:r>
              <a:rPr b="1" lang="en-US" sz="1200">
                <a:solidFill>
                  <a:srgbClr val="000000"/>
                </a:solidFill>
                <a:latin typeface="나눔고딕"/>
                <a:ea typeface="나눔고딕"/>
              </a:rPr>
              <a:t>승인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n-US" sz="1200">
                <a:solidFill>
                  <a:srgbClr val="000000"/>
                </a:solidFill>
                <a:latin typeface="나눔고딕"/>
                <a:ea typeface="나눔고딕"/>
              </a:rPr>
              <a:t> </a:t>
            </a:r>
            <a:r>
              <a:rPr b="1" lang="en-US" sz="1200">
                <a:solidFill>
                  <a:srgbClr val="000000"/>
                </a:solidFill>
                <a:latin typeface="나눔고딕"/>
                <a:ea typeface="나눔고딕"/>
              </a:rPr>
              <a:t>Not LGTM : Review </a:t>
            </a:r>
            <a:r>
              <a:rPr b="1" lang="en-US" sz="1200">
                <a:solidFill>
                  <a:srgbClr val="000000"/>
                </a:solidFill>
                <a:latin typeface="나눔고딕"/>
                <a:ea typeface="나눔고딕"/>
              </a:rPr>
              <a:t>거부</a:t>
            </a:r>
            <a:endParaRPr/>
          </a:p>
        </p:txBody>
      </p:sp>
    </p:spTree>
  </p:cSld>
  <p:transition>
    <p:fade/>
  </p:transition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457200" y="188640"/>
            <a:ext cx="8228880" cy="647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3200">
                <a:solidFill>
                  <a:srgbClr val="000000"/>
                </a:solidFill>
                <a:latin typeface="나눔고딕 Bold"/>
                <a:ea typeface="나눔고딕 Bold"/>
              </a:rPr>
              <a:t>추가 </a:t>
            </a:r>
            <a:r>
              <a:rPr b="1" lang="en-US" sz="3200">
                <a:solidFill>
                  <a:srgbClr val="000000"/>
                </a:solidFill>
                <a:latin typeface="나눔고딕 Bold"/>
                <a:ea typeface="나눔고딕 Bold"/>
              </a:rPr>
              <a:t>Tools</a:t>
            </a:r>
            <a:endParaRPr/>
          </a:p>
        </p:txBody>
      </p:sp>
      <p:sp>
        <p:nvSpPr>
          <p:cNvPr id="160" name="CustomShape 2"/>
          <p:cNvSpPr/>
          <p:nvPr/>
        </p:nvSpPr>
        <p:spPr>
          <a:xfrm>
            <a:off x="467640" y="1052640"/>
            <a:ext cx="8208360" cy="5112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나눔고딕"/>
                <a:ea typeface="나눔고딕"/>
              </a:rPr>
              <a:t>Mailing List </a:t>
            </a:r>
            <a:r>
              <a:rPr lang="en-US" sz="2400">
                <a:solidFill>
                  <a:srgbClr val="000000"/>
                </a:solidFill>
                <a:latin typeface="나눔고딕"/>
                <a:ea typeface="나눔고딕"/>
              </a:rPr>
              <a:t>구독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000">
                <a:solidFill>
                  <a:srgbClr val="000000"/>
                </a:solidFill>
                <a:latin typeface="나눔고딕"/>
                <a:ea typeface="나눔고딕"/>
              </a:rPr>
              <a:t>WebKit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나눔고딕"/>
                <a:ea typeface="나눔고딕"/>
              </a:rPr>
              <a:t>https://lists.webkit.org/mailman/listinfo 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000">
                <a:solidFill>
                  <a:srgbClr val="000000"/>
                </a:solidFill>
                <a:latin typeface="나눔고딕"/>
                <a:ea typeface="나눔고딕"/>
              </a:rPr>
              <a:t>Chromium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000" u="sng">
                <a:solidFill>
                  <a:srgbClr val="4b5661"/>
                </a:solidFill>
                <a:latin typeface="나눔고딕"/>
                <a:ea typeface="나눔고딕"/>
              </a:rPr>
              <a:t>https://www.chromium.org/developers/technical-discussion-groups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나눔고딕"/>
                <a:ea typeface="나눔고딕"/>
              </a:rPr>
              <a:t>IRC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000">
                <a:solidFill>
                  <a:srgbClr val="000000"/>
                </a:solidFill>
                <a:latin typeface="나눔고딕"/>
                <a:ea typeface="나눔고딕"/>
              </a:rPr>
              <a:t>WebKit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나눔고딕"/>
                <a:ea typeface="나눔고딕"/>
              </a:rPr>
              <a:t>freenode - #webkit, #webkit-efl, #webkit-kr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000">
                <a:solidFill>
                  <a:srgbClr val="000000"/>
                </a:solidFill>
                <a:latin typeface="나눔고딕"/>
                <a:ea typeface="나눔고딕"/>
              </a:rPr>
              <a:t>Chromium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나눔고딕"/>
                <a:ea typeface="나눔고딕"/>
              </a:rPr>
              <a:t>freenode - #chromium, #blink</a:t>
            </a:r>
            <a:endParaRPr/>
          </a:p>
        </p:txBody>
      </p:sp>
    </p:spTree>
  </p:cSld>
  <p:transition>
    <p:fade/>
  </p:transition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457200" y="188640"/>
            <a:ext cx="8228880" cy="647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3200">
                <a:solidFill>
                  <a:srgbClr val="000000"/>
                </a:solidFill>
                <a:latin typeface="나눔고딕 Bold"/>
                <a:ea typeface="나눔고딕 Bold"/>
              </a:rPr>
              <a:t>주요 </a:t>
            </a:r>
            <a:r>
              <a:rPr b="1" lang="en-US" sz="3200">
                <a:solidFill>
                  <a:srgbClr val="000000"/>
                </a:solidFill>
                <a:latin typeface="나눔고딕 Bold"/>
                <a:ea typeface="나눔고딕 Bold"/>
              </a:rPr>
              <a:t>command</a:t>
            </a:r>
            <a:endParaRPr/>
          </a:p>
        </p:txBody>
      </p:sp>
      <p:sp>
        <p:nvSpPr>
          <p:cNvPr id="162" name="CustomShape 2"/>
          <p:cNvSpPr/>
          <p:nvPr/>
        </p:nvSpPr>
        <p:spPr>
          <a:xfrm>
            <a:off x="467640" y="1052640"/>
            <a:ext cx="8208360" cy="5112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나눔고딕"/>
                <a:ea typeface="나눔고딕"/>
              </a:rPr>
              <a:t>WebKit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000">
                <a:solidFill>
                  <a:srgbClr val="000000"/>
                </a:solidFill>
                <a:latin typeface="나눔고딕"/>
                <a:ea typeface="나눔고딕"/>
              </a:rPr>
              <a:t>Tools/Script/build-webkit –efl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000">
                <a:solidFill>
                  <a:srgbClr val="000000"/>
                </a:solidFill>
                <a:latin typeface="나눔고딕"/>
                <a:ea typeface="나눔고딕"/>
              </a:rPr>
              <a:t>Tools/Script/prepare-changelog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000">
                <a:solidFill>
                  <a:srgbClr val="000000"/>
                </a:solidFill>
                <a:latin typeface="나눔고딕"/>
                <a:ea typeface="나눔고딕"/>
              </a:rPr>
              <a:t>Tools/Script/webkit-patch upload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000">
                <a:solidFill>
                  <a:srgbClr val="000000"/>
                </a:solidFill>
                <a:latin typeface="나눔고딕"/>
                <a:ea typeface="나눔고딕"/>
              </a:rPr>
              <a:t>Tools/Script/webkit-patch apply-attachment </a:t>
            </a:r>
            <a:r>
              <a:rPr i="1" lang="en-US" sz="2000">
                <a:solidFill>
                  <a:srgbClr val="000000"/>
                </a:solidFill>
                <a:latin typeface="나눔고딕"/>
                <a:ea typeface="나눔고딕"/>
              </a:rPr>
              <a:t>patch-id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나눔고딕"/>
                <a:ea typeface="나눔고딕"/>
              </a:rPr>
              <a:t>Chromium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000">
                <a:solidFill>
                  <a:srgbClr val="000000"/>
                </a:solidFill>
                <a:latin typeface="나눔고딕"/>
                <a:ea typeface="나눔고딕"/>
              </a:rPr>
              <a:t>ninja -C out/Debug </a:t>
            </a:r>
            <a:r>
              <a:rPr i="1" lang="en-US" sz="2000">
                <a:solidFill>
                  <a:srgbClr val="000000"/>
                </a:solidFill>
                <a:latin typeface="나눔고딕"/>
                <a:ea typeface="나눔고딕"/>
              </a:rPr>
              <a:t>chrome/content_shell/blink_tests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000">
                <a:solidFill>
                  <a:srgbClr val="000000"/>
                </a:solidFill>
                <a:latin typeface="나눔고딕"/>
                <a:ea typeface="나눔고딕"/>
              </a:rPr>
              <a:t>git cl upload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000">
                <a:solidFill>
                  <a:srgbClr val="000000"/>
                </a:solidFill>
                <a:latin typeface="나눔고딕"/>
                <a:ea typeface="나눔고딕"/>
              </a:rPr>
              <a:t>git cl issue </a:t>
            </a:r>
            <a:r>
              <a:rPr i="1" lang="en-US" sz="2000">
                <a:solidFill>
                  <a:srgbClr val="000000"/>
                </a:solidFill>
                <a:latin typeface="나눔고딕"/>
                <a:ea typeface="나눔고딕"/>
              </a:rPr>
              <a:t>issue-number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ransition>
    <p:fade/>
  </p:transition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457200" y="188640"/>
            <a:ext cx="8228880" cy="647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3200">
                <a:solidFill>
                  <a:srgbClr val="000000"/>
                </a:solidFill>
                <a:latin typeface="나눔고딕 Bold"/>
                <a:ea typeface="나눔고딕 Bold"/>
              </a:rPr>
              <a:t>Contribution Demo</a:t>
            </a:r>
            <a:endParaRPr/>
          </a:p>
        </p:txBody>
      </p:sp>
      <p:sp>
        <p:nvSpPr>
          <p:cNvPr id="164" name="CustomShape 2"/>
          <p:cNvSpPr/>
          <p:nvPr/>
        </p:nvSpPr>
        <p:spPr>
          <a:xfrm>
            <a:off x="467640" y="1052640"/>
            <a:ext cx="8208360" cy="5112000"/>
          </a:xfrm>
          <a:prstGeom prst="rect">
            <a:avLst/>
          </a:prstGeom>
          <a:noFill/>
          <a:ln>
            <a:noFill/>
          </a:ln>
        </p:spPr>
      </p:sp>
    </p:spTree>
  </p:cSld>
  <p:transition>
    <p:fade/>
  </p:transition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457200" y="188640"/>
            <a:ext cx="8228880" cy="647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3200">
                <a:solidFill>
                  <a:srgbClr val="000000"/>
                </a:solidFill>
                <a:latin typeface="나눔고딕 Bold"/>
                <a:ea typeface="나눔고딕 Bold"/>
              </a:rPr>
              <a:t>Contact</a:t>
            </a:r>
            <a:endParaRPr/>
          </a:p>
        </p:txBody>
      </p:sp>
      <p:sp>
        <p:nvSpPr>
          <p:cNvPr id="166" name="CustomShape 2"/>
          <p:cNvSpPr/>
          <p:nvPr/>
        </p:nvSpPr>
        <p:spPr>
          <a:xfrm>
            <a:off x="467640" y="1052640"/>
            <a:ext cx="8208360" cy="5112000"/>
          </a:xfrm>
          <a:prstGeom prst="rect">
            <a:avLst/>
          </a:prstGeom>
          <a:noFill/>
          <a:ln>
            <a:noFill/>
          </a:ln>
        </p:spPr>
      </p:sp>
      <p:sp>
        <p:nvSpPr>
          <p:cNvPr id="167" name="TextShape 3"/>
          <p:cNvSpPr txBox="1"/>
          <p:nvPr/>
        </p:nvSpPr>
        <p:spPr>
          <a:xfrm>
            <a:off x="365760" y="2471760"/>
            <a:ext cx="8503920" cy="2138040"/>
          </a:xfrm>
          <a:prstGeom prst="rect">
            <a:avLst/>
          </a:prstGeom>
        </p:spPr>
        <p:txBody>
          <a:bodyPr lIns="90000" rIns="90000" tIns="45000" bIns="45000"/>
          <a:p>
            <a:pPr algn="ctr">
              <a:buSzPct val="45000"/>
              <a:buFont typeface="StarSymbol"/>
              <a:buChar char=""/>
            </a:pPr>
            <a:r>
              <a:rPr lang="en-US" sz="3600">
                <a:latin typeface="Arial"/>
              </a:rPr>
              <a:t>gyuyoung.kim@webkit.org</a:t>
            </a:r>
            <a:endParaRPr/>
          </a:p>
          <a:p>
            <a:pPr algn="ctr">
              <a:buSzPct val="45000"/>
              <a:buFont typeface="StarSymbol"/>
              <a:buChar char=""/>
            </a:pPr>
            <a:r>
              <a:rPr lang="en-US" sz="3600">
                <a:latin typeface="Arial"/>
              </a:rPr>
              <a:t>or</a:t>
            </a:r>
            <a:endParaRPr/>
          </a:p>
          <a:p>
            <a:pPr algn="ctr">
              <a:buSzPct val="45000"/>
              <a:buFont typeface="StarSymbol"/>
              <a:buChar char=""/>
            </a:pPr>
            <a:r>
              <a:rPr lang="en-US" sz="3600">
                <a:latin typeface="Arial"/>
              </a:rPr>
              <a:t>Freenode #webkit, #webkit-kr IRC “gyuyoung”</a:t>
            </a:r>
            <a:endParaRPr/>
          </a:p>
        </p:txBody>
      </p:sp>
    </p:spTree>
  </p:cSld>
  <p:transition>
    <p:fade/>
  </p:transition>
  <p:timing>
    <p:tnLst>
      <p:par>
        <p:cTn id="47" dur="indefinite" restart="never" nodeType="tmRoot">
          <p:childTnLst>
            <p:seq>
              <p:cTn id="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457200" y="188640"/>
            <a:ext cx="8228880" cy="647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3200">
                <a:solidFill>
                  <a:srgbClr val="000000"/>
                </a:solidFill>
                <a:latin typeface="나눔고딕 Bold"/>
                <a:ea typeface="나눔고딕 Bold"/>
              </a:rPr>
              <a:t>Reference</a:t>
            </a:r>
            <a:endParaRPr/>
          </a:p>
        </p:txBody>
      </p:sp>
      <p:sp>
        <p:nvSpPr>
          <p:cNvPr id="169" name="CustomShape 2"/>
          <p:cNvSpPr/>
          <p:nvPr/>
        </p:nvSpPr>
        <p:spPr>
          <a:xfrm>
            <a:off x="467640" y="1052640"/>
            <a:ext cx="8208360" cy="5112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나눔고딕"/>
                <a:ea typeface="나눔고딕"/>
              </a:rPr>
              <a:t>[1] https://trac.webkit.org/wiki/UsingGitWithWebKit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나눔고딕"/>
                <a:ea typeface="나눔고딕"/>
              </a:rPr>
              <a:t>[2] https://www.chromium.org/developers/how-tos/get-the-code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나눔고딕"/>
                <a:ea typeface="나눔고딕"/>
              </a:rPr>
              <a:t>[3] https://docs.google.com/presentation/d/1abnqM9j6zFodPHA38JG1061rG2iGj_GABxEDgZsdbJg/present?slide=id.i0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나눔고딕"/>
                <a:ea typeface="나눔고딕"/>
              </a:rPr>
              <a:t>[4] https://www.openhub.net/p/chrome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나눔고딕"/>
                <a:ea typeface="나눔고딕"/>
              </a:rPr>
              <a:t>[5] https://www.openhub.net/p/WebKit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나눔고딕"/>
                <a:ea typeface="나눔고딕"/>
              </a:rPr>
              <a:t>[6] https://www.webkit.org/building/build.html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나눔고딕"/>
                <a:ea typeface="나눔고딕"/>
              </a:rPr>
              <a:t>[7] https://trac.webkit.org/wiki/BuildingGtk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나눔고딕"/>
                <a:ea typeface="나눔고딕"/>
              </a:rPr>
              <a:t>[8] https://trac.webkit.org/wiki/EFLWebKit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나눔고딕"/>
                <a:ea typeface="나눔고딕"/>
              </a:rPr>
              <a:t>[9] https://www.webkit.org/coding/contributing.html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나눔고딕"/>
                <a:ea typeface="나눔고딕"/>
              </a:rPr>
              <a:t>[10] https://www.chromium.org/developers/testing/webkit-layout-tests </a:t>
            </a:r>
            <a:endParaRPr/>
          </a:p>
        </p:txBody>
      </p:sp>
    </p:spTree>
  </p:cSld>
  <p:transition>
    <p:fade/>
  </p:transition>
  <p:timing>
    <p:tnLst>
      <p:par>
        <p:cTn id="49" dur="indefinite" restart="never" nodeType="tmRoot">
          <p:childTnLst>
            <p:seq>
              <p:cTn id="5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457200" y="188640"/>
            <a:ext cx="8228880" cy="647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3200">
                <a:solidFill>
                  <a:srgbClr val="000000"/>
                </a:solidFill>
                <a:latin typeface="나눔고딕 Bold"/>
                <a:ea typeface="나눔고딕 Bold"/>
              </a:rPr>
              <a:t>WebKit/Chromium</a:t>
            </a:r>
            <a:endParaRPr/>
          </a:p>
        </p:txBody>
      </p:sp>
      <p:sp>
        <p:nvSpPr>
          <p:cNvPr id="87" name="CustomShape 2"/>
          <p:cNvSpPr/>
          <p:nvPr/>
        </p:nvSpPr>
        <p:spPr>
          <a:xfrm>
            <a:off x="467640" y="1052640"/>
            <a:ext cx="8208360" cy="5112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나눔고딕"/>
                <a:ea typeface="나눔고딕"/>
              </a:rPr>
              <a:t>WebKit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000">
                <a:solidFill>
                  <a:srgbClr val="000000"/>
                </a:solidFill>
                <a:latin typeface="나눔고딕"/>
                <a:ea typeface="나눔고딕"/>
              </a:rPr>
              <a:t>Apple</a:t>
            </a:r>
            <a:r>
              <a:rPr lang="en-US" sz="2000">
                <a:solidFill>
                  <a:srgbClr val="000000"/>
                </a:solidFill>
                <a:latin typeface="나눔고딕"/>
                <a:ea typeface="나눔고딕"/>
              </a:rPr>
              <a:t>이 주도 하고 있는 오픈소스 </a:t>
            </a:r>
            <a:r>
              <a:rPr lang="en-US" sz="2000">
                <a:solidFill>
                  <a:srgbClr val="000000"/>
                </a:solidFill>
                <a:latin typeface="나눔고딕"/>
                <a:ea typeface="나눔고딕"/>
              </a:rPr>
              <a:t>Web Rendering </a:t>
            </a:r>
            <a:r>
              <a:rPr lang="en-US" sz="2000">
                <a:solidFill>
                  <a:srgbClr val="000000"/>
                </a:solidFill>
                <a:latin typeface="나눔고딕"/>
                <a:ea typeface="나눔고딕"/>
              </a:rPr>
              <a:t>엔진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000">
                <a:solidFill>
                  <a:srgbClr val="000000"/>
                </a:solidFill>
                <a:latin typeface="나눔고딕"/>
                <a:ea typeface="나눔고딕"/>
              </a:rPr>
              <a:t> </a:t>
            </a:r>
            <a:r>
              <a:rPr lang="en-US" sz="2000">
                <a:solidFill>
                  <a:srgbClr val="000000"/>
                </a:solidFill>
                <a:latin typeface="나눔고딕"/>
                <a:ea typeface="나눔고딕"/>
              </a:rPr>
              <a:t>BSD, LGPL License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000">
                <a:solidFill>
                  <a:srgbClr val="000000"/>
                </a:solidFill>
                <a:latin typeface="나눔고딕"/>
                <a:ea typeface="나눔고딕"/>
              </a:rPr>
              <a:t>약 </a:t>
            </a:r>
            <a:r>
              <a:rPr lang="en-US" sz="2000">
                <a:solidFill>
                  <a:srgbClr val="000000"/>
                </a:solidFill>
                <a:latin typeface="나눔고딕"/>
                <a:ea typeface="나눔고딕"/>
              </a:rPr>
              <a:t>5,000,000 </a:t>
            </a:r>
            <a:r>
              <a:rPr lang="en-US" sz="2000">
                <a:solidFill>
                  <a:srgbClr val="000000"/>
                </a:solidFill>
                <a:latin typeface="나눔고딕"/>
                <a:ea typeface="나눔고딕"/>
              </a:rPr>
              <a:t>라인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나눔고딕"/>
                <a:ea typeface="나눔고딕"/>
              </a:rPr>
              <a:t>Chromium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나눔고딕"/>
                <a:ea typeface="나눔고딕"/>
              </a:rPr>
              <a:t>Google</a:t>
            </a:r>
            <a:r>
              <a:rPr lang="en-US" sz="2000">
                <a:solidFill>
                  <a:srgbClr val="000000"/>
                </a:solidFill>
                <a:latin typeface="나눔고딕"/>
                <a:ea typeface="나눔고딕"/>
              </a:rPr>
              <a:t>이 만든 </a:t>
            </a:r>
            <a:r>
              <a:rPr lang="en-US" sz="2000">
                <a:solidFill>
                  <a:srgbClr val="000000"/>
                </a:solidFill>
                <a:latin typeface="나눔고딕"/>
                <a:ea typeface="나눔고딕"/>
              </a:rPr>
              <a:t>Web Browser </a:t>
            </a:r>
            <a:r>
              <a:rPr lang="en-US" sz="2000">
                <a:solidFill>
                  <a:srgbClr val="000000"/>
                </a:solidFill>
                <a:latin typeface="나눔고딕"/>
                <a:ea typeface="나눔고딕"/>
              </a:rPr>
              <a:t>오픈소스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000">
                <a:solidFill>
                  <a:srgbClr val="000000"/>
                </a:solidFill>
                <a:latin typeface="나눔고딕"/>
                <a:ea typeface="나눔고딕"/>
              </a:rPr>
              <a:t>프로젝트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000">
                <a:solidFill>
                  <a:srgbClr val="000000"/>
                </a:solidFill>
                <a:latin typeface="나눔고딕"/>
                <a:ea typeface="나눔고딕"/>
              </a:rPr>
              <a:t>Chromium </a:t>
            </a:r>
            <a:r>
              <a:rPr lang="en-US" sz="2000">
                <a:solidFill>
                  <a:srgbClr val="000000"/>
                </a:solidFill>
                <a:latin typeface="나눔고딕"/>
                <a:ea typeface="나눔고딕"/>
              </a:rPr>
              <a:t>프로젝트를 기반으로 구글의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000">
                <a:solidFill>
                  <a:srgbClr val="000000"/>
                </a:solidFill>
                <a:latin typeface="나눔고딕"/>
                <a:ea typeface="나눔고딕"/>
              </a:rPr>
              <a:t>Browser Product</a:t>
            </a:r>
            <a:r>
              <a:rPr lang="en-US" sz="2000">
                <a:solidFill>
                  <a:srgbClr val="000000"/>
                </a:solidFill>
                <a:latin typeface="나눔고딕"/>
                <a:ea typeface="나눔고딕"/>
              </a:rPr>
              <a:t>인 </a:t>
            </a:r>
            <a:r>
              <a:rPr lang="en-US" sz="2000">
                <a:solidFill>
                  <a:srgbClr val="000000"/>
                </a:solidFill>
                <a:latin typeface="나눔고딕"/>
                <a:ea typeface="나눔고딕"/>
              </a:rPr>
              <a:t>Chrome </a:t>
            </a:r>
            <a:r>
              <a:rPr lang="en-US" sz="2000">
                <a:solidFill>
                  <a:srgbClr val="000000"/>
                </a:solidFill>
                <a:latin typeface="나눔고딕"/>
                <a:ea typeface="나눔고딕"/>
              </a:rPr>
              <a:t>이 릴리즈 됨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000">
                <a:solidFill>
                  <a:srgbClr val="000000"/>
                </a:solidFill>
                <a:latin typeface="나눔고딕"/>
                <a:ea typeface="나눔고딕"/>
              </a:rPr>
              <a:t>BSD License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나눔고딕"/>
                <a:ea typeface="나눔고딕"/>
              </a:rPr>
              <a:t>Third party library</a:t>
            </a:r>
            <a:r>
              <a:rPr lang="en-US" sz="2000">
                <a:solidFill>
                  <a:srgbClr val="000000"/>
                </a:solidFill>
                <a:latin typeface="나눔고딕"/>
                <a:ea typeface="나눔고딕"/>
              </a:rPr>
              <a:t>는 그 라이브러리의 라이센스를 따름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000">
                <a:solidFill>
                  <a:srgbClr val="000000"/>
                </a:solidFill>
                <a:latin typeface="나눔고딕"/>
                <a:ea typeface="나눔고딕"/>
              </a:rPr>
              <a:t>약 </a:t>
            </a:r>
            <a:r>
              <a:rPr lang="en-US" sz="2000">
                <a:solidFill>
                  <a:srgbClr val="000000"/>
                </a:solidFill>
                <a:latin typeface="나눔고딕"/>
                <a:ea typeface="나눔고딕"/>
              </a:rPr>
              <a:t>17,000,000 </a:t>
            </a:r>
            <a:r>
              <a:rPr lang="en-US" sz="2000">
                <a:solidFill>
                  <a:srgbClr val="000000"/>
                </a:solidFill>
                <a:latin typeface="나눔고딕"/>
                <a:ea typeface="나눔고딕"/>
              </a:rPr>
              <a:t>라인</a:t>
            </a:r>
            <a:endParaRPr/>
          </a:p>
        </p:txBody>
      </p:sp>
      <p:pic>
        <p:nvPicPr>
          <p:cNvPr id="88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7535880" y="980280"/>
            <a:ext cx="1428120" cy="1151640"/>
          </a:xfrm>
          <a:prstGeom prst="rect">
            <a:avLst/>
          </a:prstGeom>
          <a:ln>
            <a:noFill/>
          </a:ln>
        </p:spPr>
      </p:pic>
      <p:pic>
        <p:nvPicPr>
          <p:cNvPr id="89" name="Picture 4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7715160" y="3143160"/>
            <a:ext cx="1071000" cy="1071000"/>
          </a:xfrm>
          <a:prstGeom prst="rect">
            <a:avLst/>
          </a:prstGeom>
          <a:ln>
            <a:noFill/>
          </a:ln>
        </p:spPr>
      </p:pic>
      <p:sp>
        <p:nvSpPr>
          <p:cNvPr id="90" name="CustomShape 3"/>
          <p:cNvSpPr/>
          <p:nvPr/>
        </p:nvSpPr>
        <p:spPr>
          <a:xfrm>
            <a:off x="3128040" y="2144880"/>
            <a:ext cx="532080" cy="454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나눔고딕"/>
                <a:ea typeface="나눔고딕"/>
              </a:rPr>
              <a:t>[4]</a:t>
            </a:r>
            <a:endParaRPr/>
          </a:p>
        </p:txBody>
      </p:sp>
      <p:sp>
        <p:nvSpPr>
          <p:cNvPr id="91" name="CustomShape 4"/>
          <p:cNvSpPr/>
          <p:nvPr/>
        </p:nvSpPr>
        <p:spPr>
          <a:xfrm>
            <a:off x="3283560" y="4627440"/>
            <a:ext cx="487440" cy="454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나눔고딕"/>
                <a:ea typeface="나눔고딕"/>
              </a:rPr>
              <a:t>[5]</a:t>
            </a:r>
            <a:endParaRPr/>
          </a:p>
        </p:txBody>
      </p:sp>
    </p:spTree>
  </p:cSld>
  <p:transition>
    <p:fade/>
  </p:transition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457200" y="188640"/>
            <a:ext cx="8228880" cy="647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3200">
                <a:solidFill>
                  <a:srgbClr val="000000"/>
                </a:solidFill>
                <a:latin typeface="나눔고딕 Bold"/>
                <a:ea typeface="나눔고딕 Bold"/>
              </a:rPr>
              <a:t>Process Overview</a:t>
            </a:r>
            <a:endParaRPr/>
          </a:p>
        </p:txBody>
      </p:sp>
      <p:pic>
        <p:nvPicPr>
          <p:cNvPr id="93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357200" y="1340640"/>
            <a:ext cx="6571440" cy="4948200"/>
          </a:xfrm>
          <a:prstGeom prst="rect">
            <a:avLst/>
          </a:prstGeom>
          <a:ln>
            <a:noFill/>
          </a:ln>
        </p:spPr>
      </p:pic>
    </p:spTree>
  </p:cSld>
  <p:transition>
    <p:fade/>
  </p:transition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457200" y="188640"/>
            <a:ext cx="8228880" cy="647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3200">
                <a:solidFill>
                  <a:srgbClr val="000000"/>
                </a:solidFill>
                <a:latin typeface="나눔고딕 Bold"/>
                <a:ea typeface="나눔고딕 Bold"/>
              </a:rPr>
              <a:t>Source Code </a:t>
            </a:r>
            <a:r>
              <a:rPr b="1" lang="en-US" sz="3200">
                <a:solidFill>
                  <a:srgbClr val="000000"/>
                </a:solidFill>
                <a:latin typeface="나눔고딕 Bold"/>
                <a:ea typeface="나눔고딕 Bold"/>
              </a:rPr>
              <a:t>다운로드</a:t>
            </a:r>
            <a:endParaRPr/>
          </a:p>
        </p:txBody>
      </p:sp>
      <p:sp>
        <p:nvSpPr>
          <p:cNvPr id="95" name="CustomShape 2"/>
          <p:cNvSpPr/>
          <p:nvPr/>
        </p:nvSpPr>
        <p:spPr>
          <a:xfrm>
            <a:off x="467640" y="1052640"/>
            <a:ext cx="8208360" cy="5112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나눔고딕"/>
                <a:ea typeface="나눔고딕"/>
              </a:rPr>
              <a:t>WebKit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400">
                <a:solidFill>
                  <a:srgbClr val="000000"/>
                </a:solidFill>
                <a:latin typeface="나눔고딕"/>
                <a:ea typeface="나눔고딕"/>
              </a:rPr>
              <a:t>git clone git://git.webkit.org/WebKit.git WebKit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나눔고딕"/>
                <a:ea typeface="나눔고딕"/>
              </a:rPr>
              <a:t>Chromium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000">
                <a:solidFill>
                  <a:srgbClr val="000000"/>
                </a:solidFill>
                <a:latin typeface="나눔고딕"/>
                <a:ea typeface="나눔고딕"/>
              </a:rPr>
              <a:t>Download depot_tools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나눔고딕"/>
                <a:ea typeface="나눔고딕"/>
              </a:rPr>
              <a:t>git clone https://chromium.googlesource.com/chromium/tools/depot_tools.git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000">
                <a:solidFill>
                  <a:srgbClr val="000000"/>
                </a:solidFill>
                <a:latin typeface="나눔고딕"/>
                <a:ea typeface="나눔고딕"/>
              </a:rPr>
              <a:t>Clone src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나눔고딕"/>
                <a:ea typeface="나눔고딕"/>
              </a:rPr>
              <a:t>fetch blink --nosvn=True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000">
                <a:solidFill>
                  <a:srgbClr val="000000"/>
                </a:solidFill>
                <a:latin typeface="나눔고딕"/>
                <a:ea typeface="나눔고딕"/>
              </a:rPr>
              <a:t>Detail info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나눔고딕"/>
                <a:ea typeface="나눔고딕"/>
              </a:rPr>
              <a:t>https://www.chromium.org/developers/how-tos/get-the-code </a:t>
            </a:r>
            <a:endParaRPr/>
          </a:p>
        </p:txBody>
      </p:sp>
      <p:sp>
        <p:nvSpPr>
          <p:cNvPr id="96" name="CustomShape 3"/>
          <p:cNvSpPr/>
          <p:nvPr/>
        </p:nvSpPr>
        <p:spPr>
          <a:xfrm>
            <a:off x="2191680" y="1956600"/>
            <a:ext cx="462600" cy="454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나눔고딕"/>
                <a:ea typeface="나눔고딕"/>
              </a:rPr>
              <a:t>[2]</a:t>
            </a:r>
            <a:endParaRPr/>
          </a:p>
        </p:txBody>
      </p:sp>
      <p:sp>
        <p:nvSpPr>
          <p:cNvPr id="97" name="CustomShape 4"/>
          <p:cNvSpPr/>
          <p:nvPr/>
        </p:nvSpPr>
        <p:spPr>
          <a:xfrm>
            <a:off x="1799640" y="1196640"/>
            <a:ext cx="450000" cy="454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나눔고딕"/>
                <a:ea typeface="나눔고딕"/>
              </a:rPr>
              <a:t>[1]</a:t>
            </a:r>
            <a:endParaRPr/>
          </a:p>
        </p:txBody>
      </p:sp>
    </p:spTree>
  </p:cSld>
  <p:transition>
    <p:fade/>
  </p:transition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457200" y="188640"/>
            <a:ext cx="8228880" cy="647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3200">
                <a:solidFill>
                  <a:srgbClr val="000000"/>
                </a:solidFill>
                <a:latin typeface="나눔고딕 Bold"/>
                <a:ea typeface="나눔고딕 Bold"/>
              </a:rPr>
              <a:t>Build</a:t>
            </a:r>
            <a:endParaRPr/>
          </a:p>
        </p:txBody>
      </p:sp>
      <p:sp>
        <p:nvSpPr>
          <p:cNvPr id="99" name="CustomShape 2"/>
          <p:cNvSpPr/>
          <p:nvPr/>
        </p:nvSpPr>
        <p:spPr>
          <a:xfrm>
            <a:off x="467640" y="1052640"/>
            <a:ext cx="8208360" cy="5112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나눔고딕"/>
                <a:ea typeface="나눔고딕"/>
              </a:rPr>
              <a:t>WebKit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000">
                <a:solidFill>
                  <a:srgbClr val="000000"/>
                </a:solidFill>
                <a:latin typeface="나눔고딕"/>
                <a:ea typeface="나눔고딕"/>
              </a:rPr>
              <a:t>각 포트별 </a:t>
            </a:r>
            <a:r>
              <a:rPr lang="en-US" sz="2000">
                <a:solidFill>
                  <a:srgbClr val="000000"/>
                </a:solidFill>
                <a:latin typeface="나눔고딕"/>
                <a:ea typeface="나눔고딕"/>
              </a:rPr>
              <a:t>Dependency Package</a:t>
            </a:r>
            <a:r>
              <a:rPr lang="en-US" sz="2000">
                <a:solidFill>
                  <a:srgbClr val="000000"/>
                </a:solidFill>
                <a:latin typeface="나눔고딕"/>
                <a:ea typeface="나눔고딕"/>
              </a:rPr>
              <a:t>를 설치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000">
                <a:solidFill>
                  <a:srgbClr val="000000"/>
                </a:solidFill>
                <a:latin typeface="나눔고딕"/>
                <a:ea typeface="나눔고딕"/>
              </a:rPr>
              <a:t>Tools/Script/build-webkit –-platform=port (e.g. Mac, GTK, and EFL)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나눔고딕"/>
                <a:ea typeface="나눔고딕"/>
              </a:rPr>
              <a:t>Mac: https://www.webkit.org/building/build.html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나눔고딕"/>
                <a:ea typeface="나눔고딕"/>
              </a:rPr>
              <a:t>GTK: https://trac.webkit.org/wiki/BuildingGtk  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나눔고딕"/>
                <a:ea typeface="나눔고딕"/>
              </a:rPr>
              <a:t>EFL: https://trac.webkit.org/wiki/EFLWebKit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나눔고딕"/>
                <a:ea typeface="나눔고딕"/>
              </a:rPr>
              <a:t>Chromium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000">
                <a:solidFill>
                  <a:srgbClr val="000000"/>
                </a:solidFill>
                <a:latin typeface="나눔고딕"/>
                <a:ea typeface="나눔고딕"/>
              </a:rPr>
              <a:t>Linux:</a:t>
            </a:r>
            <a:r>
              <a:rPr lang="en-US" sz="2300">
                <a:solidFill>
                  <a:srgbClr val="000000"/>
                </a:solidFill>
                <a:latin typeface="나눔고딕"/>
                <a:ea typeface="나눔고딕"/>
              </a:rPr>
              <a:t>https://code.google.com/p/chromium/wiki/LinuxBuildInstructions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000">
                <a:solidFill>
                  <a:srgbClr val="000000"/>
                </a:solidFill>
                <a:latin typeface="나눔고딕"/>
                <a:ea typeface="나눔고딕"/>
              </a:rPr>
              <a:t>Window: </a:t>
            </a:r>
            <a:r>
              <a:rPr lang="en-US" sz="2200">
                <a:solidFill>
                  <a:srgbClr val="000000"/>
                </a:solidFill>
                <a:latin typeface="나눔고딕"/>
                <a:ea typeface="나눔고딕"/>
              </a:rPr>
              <a:t>https://www.chromium.org/developers/how-tos/build-instructions-windows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000">
                <a:solidFill>
                  <a:srgbClr val="000000"/>
                </a:solidFill>
                <a:latin typeface="나눔고딕"/>
                <a:ea typeface="나눔고딕"/>
              </a:rPr>
              <a:t>Mac: </a:t>
            </a:r>
            <a:r>
              <a:rPr lang="en-US" sz="2100">
                <a:solidFill>
                  <a:srgbClr val="000000"/>
                </a:solidFill>
                <a:latin typeface="나눔고딕"/>
                <a:ea typeface="나눔고딕"/>
              </a:rPr>
              <a:t>https://code.google.com/p/chromium/wiki/MacBuildInstructions 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ransition>
    <p:fade/>
  </p:transition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457200" y="188640"/>
            <a:ext cx="8228880" cy="647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3200">
                <a:solidFill>
                  <a:srgbClr val="000000"/>
                </a:solidFill>
                <a:latin typeface="나눔고딕 Bold"/>
                <a:ea typeface="나눔고딕 Bold"/>
              </a:rPr>
              <a:t>Patch </a:t>
            </a:r>
            <a:r>
              <a:rPr b="1" lang="en-US" sz="3200">
                <a:solidFill>
                  <a:srgbClr val="000000"/>
                </a:solidFill>
                <a:latin typeface="나눔고딕 Bold"/>
                <a:ea typeface="나눔고딕 Bold"/>
              </a:rPr>
              <a:t>작성</a:t>
            </a:r>
            <a:endParaRPr/>
          </a:p>
        </p:txBody>
      </p:sp>
      <p:sp>
        <p:nvSpPr>
          <p:cNvPr id="101" name="CustomShape 2"/>
          <p:cNvSpPr/>
          <p:nvPr/>
        </p:nvSpPr>
        <p:spPr>
          <a:xfrm>
            <a:off x="467640" y="1052640"/>
            <a:ext cx="8208360" cy="5112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나눔고딕"/>
                <a:ea typeface="나눔고딕"/>
              </a:rPr>
              <a:t>WebKit </a:t>
            </a:r>
            <a:r>
              <a:rPr lang="en-US" sz="2400">
                <a:solidFill>
                  <a:srgbClr val="000000"/>
                </a:solidFill>
                <a:latin typeface="나눔고딕"/>
                <a:ea typeface="나눔고딕"/>
              </a:rPr>
              <a:t>및 </a:t>
            </a:r>
            <a:r>
              <a:rPr lang="en-US" sz="2400">
                <a:solidFill>
                  <a:srgbClr val="000000"/>
                </a:solidFill>
                <a:latin typeface="나눔고딕"/>
                <a:ea typeface="나눔고딕"/>
              </a:rPr>
              <a:t>Chromium</a:t>
            </a:r>
            <a:r>
              <a:rPr lang="en-US" sz="2400">
                <a:solidFill>
                  <a:srgbClr val="000000"/>
                </a:solidFill>
                <a:latin typeface="나눔고딕"/>
                <a:ea typeface="나눔고딕"/>
              </a:rPr>
              <a:t>은 기본적으로 </a:t>
            </a:r>
            <a:r>
              <a:rPr lang="en-US" sz="2400">
                <a:solidFill>
                  <a:srgbClr val="000000"/>
                </a:solidFill>
                <a:latin typeface="나눔고딕"/>
                <a:ea typeface="나눔고딕"/>
              </a:rPr>
              <a:t>Test Driven Development </a:t>
            </a:r>
            <a:r>
              <a:rPr lang="en-US" sz="2400">
                <a:solidFill>
                  <a:srgbClr val="000000"/>
                </a:solidFill>
                <a:latin typeface="나눔고딕"/>
                <a:ea typeface="나눔고딕"/>
              </a:rPr>
              <a:t>모델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나눔고딕"/>
                <a:ea typeface="나눔고딕"/>
              </a:rPr>
              <a:t>일반적으로 신규 </a:t>
            </a:r>
            <a:r>
              <a:rPr lang="en-US" sz="2400">
                <a:solidFill>
                  <a:srgbClr val="000000"/>
                </a:solidFill>
                <a:latin typeface="나눔고딕"/>
                <a:ea typeface="나눔고딕"/>
              </a:rPr>
              <a:t>Patch</a:t>
            </a:r>
            <a:r>
              <a:rPr lang="en-US" sz="2400">
                <a:solidFill>
                  <a:srgbClr val="000000"/>
                </a:solidFill>
                <a:latin typeface="나눔고딕"/>
                <a:ea typeface="나눔고딕"/>
              </a:rPr>
              <a:t>에 의해 </a:t>
            </a:r>
            <a:r>
              <a:rPr lang="en-US" sz="2400">
                <a:solidFill>
                  <a:srgbClr val="000000"/>
                </a:solidFill>
                <a:latin typeface="나눔고딕"/>
                <a:ea typeface="나눔고딕"/>
              </a:rPr>
              <a:t>Behavior</a:t>
            </a:r>
            <a:r>
              <a:rPr lang="en-US" sz="2400">
                <a:solidFill>
                  <a:srgbClr val="000000"/>
                </a:solidFill>
                <a:latin typeface="나눔고딕"/>
                <a:ea typeface="나눔고딕"/>
              </a:rPr>
              <a:t>가 변경될 때는 </a:t>
            </a:r>
            <a:r>
              <a:rPr lang="en-US" sz="2400">
                <a:solidFill>
                  <a:srgbClr val="000000"/>
                </a:solidFill>
                <a:latin typeface="나눔고딕"/>
                <a:ea typeface="나눔고딕"/>
              </a:rPr>
              <a:t>Test Case</a:t>
            </a:r>
            <a:r>
              <a:rPr lang="en-US" sz="2400">
                <a:solidFill>
                  <a:srgbClr val="000000"/>
                </a:solidFill>
                <a:latin typeface="나눔고딕"/>
                <a:ea typeface="나눔고딕"/>
              </a:rPr>
              <a:t>를 같이 작성 또는 기존 테스트 케이스의 수정이 필요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나눔고딕"/>
                <a:ea typeface="나눔고딕"/>
              </a:rPr>
              <a:t>Patch Description</a:t>
            </a:r>
            <a:r>
              <a:rPr lang="en-US" sz="2400">
                <a:solidFill>
                  <a:srgbClr val="000000"/>
                </a:solidFill>
                <a:latin typeface="나눔고딕"/>
                <a:ea typeface="나눔고딕"/>
              </a:rPr>
              <a:t>은 자세히 작성할 수록 좋음</a:t>
            </a:r>
            <a:endParaRPr/>
          </a:p>
        </p:txBody>
      </p:sp>
      <p:sp>
        <p:nvSpPr>
          <p:cNvPr id="102" name="CustomShape 3"/>
          <p:cNvSpPr/>
          <p:nvPr/>
        </p:nvSpPr>
        <p:spPr>
          <a:xfrm>
            <a:off x="1051560" y="2683080"/>
            <a:ext cx="599760" cy="454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나눔고딕"/>
                <a:ea typeface="나눔고딕"/>
              </a:rPr>
              <a:t>[9]</a:t>
            </a:r>
            <a:endParaRPr/>
          </a:p>
        </p:txBody>
      </p:sp>
    </p:spTree>
  </p:cSld>
  <p:transition>
    <p:fade/>
  </p:transition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457200" y="188640"/>
            <a:ext cx="8228880" cy="647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3200">
                <a:solidFill>
                  <a:srgbClr val="000000"/>
                </a:solidFill>
                <a:latin typeface="나눔고딕 Bold"/>
                <a:ea typeface="나눔고딕 Bold"/>
              </a:rPr>
              <a:t>Coding Style </a:t>
            </a:r>
            <a:r>
              <a:rPr b="1" lang="en-US" sz="3200">
                <a:solidFill>
                  <a:srgbClr val="000000"/>
                </a:solidFill>
                <a:latin typeface="나눔고딕 Bold"/>
                <a:ea typeface="나눔고딕 Bold"/>
              </a:rPr>
              <a:t>검증</a:t>
            </a:r>
            <a:endParaRPr/>
          </a:p>
        </p:txBody>
      </p:sp>
      <p:sp>
        <p:nvSpPr>
          <p:cNvPr id="104" name="CustomShape 2"/>
          <p:cNvSpPr/>
          <p:nvPr/>
        </p:nvSpPr>
        <p:spPr>
          <a:xfrm>
            <a:off x="467640" y="1052640"/>
            <a:ext cx="8208360" cy="5112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나눔고딕"/>
                <a:ea typeface="나눔고딕"/>
              </a:rPr>
              <a:t>WebKit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000" u="sng">
                <a:solidFill>
                  <a:srgbClr val="4b5661"/>
                </a:solidFill>
                <a:latin typeface="나눔고딕"/>
                <a:ea typeface="나눔고딕"/>
              </a:rPr>
              <a:t>https://www.webkit.org/coding/coding-style.html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000">
                <a:solidFill>
                  <a:srgbClr val="000000"/>
                </a:solidFill>
                <a:latin typeface="나눔고딕"/>
                <a:ea typeface="나눔고딕"/>
              </a:rPr>
              <a:t>Tools/Script/check-webkit-style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나눔고딕"/>
                <a:ea typeface="나눔고딕"/>
              </a:rPr>
              <a:t>Chromium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000">
                <a:solidFill>
                  <a:srgbClr val="000000"/>
                </a:solidFill>
                <a:latin typeface="나눔고딕"/>
                <a:ea typeface="나눔고딕"/>
              </a:rPr>
              <a:t>https://www.chromium.org/developers/coding-style</a:t>
            </a:r>
            <a:endParaRPr/>
          </a:p>
        </p:txBody>
      </p:sp>
    </p:spTree>
  </p:cSld>
  <p:transition>
    <p:fade/>
  </p:transition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457200" y="188640"/>
            <a:ext cx="8228880" cy="647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3200">
                <a:solidFill>
                  <a:srgbClr val="000000"/>
                </a:solidFill>
                <a:latin typeface="나눔고딕 Bold"/>
                <a:ea typeface="나눔고딕 Bold"/>
              </a:rPr>
              <a:t>Layout Test </a:t>
            </a:r>
            <a:r>
              <a:rPr b="1" lang="en-US" sz="3200">
                <a:solidFill>
                  <a:srgbClr val="000000"/>
                </a:solidFill>
                <a:latin typeface="나눔고딕 Bold"/>
                <a:ea typeface="나눔고딕 Bold"/>
              </a:rPr>
              <a:t>확인</a:t>
            </a:r>
            <a:endParaRPr/>
          </a:p>
        </p:txBody>
      </p:sp>
      <p:sp>
        <p:nvSpPr>
          <p:cNvPr id="106" name="CustomShape 2"/>
          <p:cNvSpPr/>
          <p:nvPr/>
        </p:nvSpPr>
        <p:spPr>
          <a:xfrm>
            <a:off x="467640" y="1052640"/>
            <a:ext cx="8208360" cy="5112000"/>
          </a:xfrm>
          <a:prstGeom prst="rect">
            <a:avLst/>
          </a:prstGeom>
          <a:noFill/>
          <a:ln>
            <a:noFill/>
          </a:ln>
        </p:spPr>
      </p:sp>
    </p:spTree>
  </p:cSld>
  <p:transition>
    <p:fade/>
  </p:transition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