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3" r:id="rId8"/>
    <p:sldId id="267" r:id="rId9"/>
    <p:sldId id="268" r:id="rId10"/>
    <p:sldId id="271" r:id="rId11"/>
    <p:sldId id="272" r:id="rId12"/>
    <p:sldId id="277" r:id="rId13"/>
    <p:sldId id="278" r:id="rId14"/>
    <p:sldId id="279" r:id="rId15"/>
    <p:sldId id="280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猪七爷素材淘宝店：https://shop149141837.taobao.com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334B-00B3-40B0-93C8-25171DE20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F73F-E231-493B-9B66-66C592F6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334B-00B3-40B0-93C8-25171DE20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F73F-E231-493B-9B66-66C592F6FD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microsoft.com/office/2007/relationships/hdphoto" Target="../media/image2.wdp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microsoft.com/office/2007/relationships/hdphoto" Target="../media/image2.wdp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microsoft.com/office/2007/relationships/hdphoto" Target="../media/image2.wdp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microsoft.com/office/2007/relationships/hdphoto" Target="../media/image2.wdp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microsoft.com/office/2007/relationships/hdphoto" Target="../media/image2.wdp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-635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98601" y="3019645"/>
            <a:ext cx="836507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3"/>
                  <a:srcRect/>
                  <a:stretch>
                    <a:fillRect/>
                  </a:stretch>
                </a:blip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</a:t>
            </a:r>
            <a:r>
              <a:rPr lang="zh-CN" altLang="en-US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endParaRPr lang="zh-CN" altLang="en-US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5"/>
          <p:cNvSpPr txBox="1"/>
          <p:nvPr/>
        </p:nvSpPr>
        <p:spPr>
          <a:xfrm>
            <a:off x="1499670" y="4092674"/>
            <a:ext cx="9192660" cy="337185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3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altLang="zh-CN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Presentation of Object Oriented Programming</a:t>
            </a:r>
            <a:endParaRPr lang="en-US" alt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490502" y="4610576"/>
            <a:ext cx="6177280" cy="356870"/>
            <a:chOff x="2957979" y="6497575"/>
            <a:chExt cx="6177280" cy="356870"/>
          </a:xfrm>
          <a:noFill/>
        </p:grpSpPr>
        <p:sp>
          <p:nvSpPr>
            <p:cNvPr id="78" name="文本框 6"/>
            <p:cNvSpPr txBox="1"/>
            <p:nvPr/>
          </p:nvSpPr>
          <p:spPr>
            <a:xfrm>
              <a:off x="2957979" y="6517260"/>
              <a:ext cx="2933065" cy="3371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2053385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高逸轩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7"/>
            <p:cNvSpPr txBox="1"/>
            <p:nvPr/>
          </p:nvSpPr>
          <p:spPr>
            <a:xfrm>
              <a:off x="5255409" y="6497575"/>
              <a:ext cx="3879850" cy="3371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 rot="3585751">
            <a:off x="2188213" y="-1562779"/>
            <a:ext cx="7037780" cy="8624190"/>
            <a:chOff x="1507825" y="2293019"/>
            <a:chExt cx="3115148" cy="3817347"/>
          </a:xfrm>
          <a:solidFill>
            <a:schemeClr val="bg1">
              <a:alpha val="19000"/>
            </a:schemeClr>
          </a:solidFill>
        </p:grpSpPr>
        <p:sp>
          <p:nvSpPr>
            <p:cNvPr id="13" name="Freeform 6"/>
            <p:cNvSpPr/>
            <p:nvPr/>
          </p:nvSpPr>
          <p:spPr bwMode="auto">
            <a:xfrm rot="12600000" flipH="1">
              <a:off x="3800178" y="2413350"/>
              <a:ext cx="750887" cy="16033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</a:endParaRPr>
            </a:p>
          </p:txBody>
        </p:sp>
        <p:sp>
          <p:nvSpPr>
            <p:cNvPr id="14" name="Freeform 74"/>
            <p:cNvSpPr/>
            <p:nvPr/>
          </p:nvSpPr>
          <p:spPr bwMode="auto">
            <a:xfrm rot="12600000" flipH="1">
              <a:off x="3479973" y="2544829"/>
              <a:ext cx="1143000" cy="333375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5" name="Freeform 75"/>
            <p:cNvSpPr/>
            <p:nvPr/>
          </p:nvSpPr>
          <p:spPr bwMode="auto">
            <a:xfrm rot="12600000" flipH="1">
              <a:off x="4004965" y="2293019"/>
              <a:ext cx="509587" cy="109537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grpSp>
          <p:nvGrpSpPr>
            <p:cNvPr id="16" name="Group 39"/>
            <p:cNvGrpSpPr/>
            <p:nvPr/>
          </p:nvGrpSpPr>
          <p:grpSpPr>
            <a:xfrm rot="10800000">
              <a:off x="3422720" y="2960053"/>
              <a:ext cx="500508" cy="552172"/>
              <a:chOff x="3422720" y="2960053"/>
              <a:chExt cx="500508" cy="552172"/>
            </a:xfrm>
            <a:grpFill/>
          </p:grpSpPr>
          <p:grpSp>
            <p:nvGrpSpPr>
              <p:cNvPr id="110" name="Group 37"/>
              <p:cNvGrpSpPr/>
              <p:nvPr/>
            </p:nvGrpSpPr>
            <p:grpSpPr>
              <a:xfrm>
                <a:off x="3422720" y="2960053"/>
                <a:ext cx="500508" cy="552172"/>
                <a:chOff x="3422720" y="2960053"/>
                <a:chExt cx="500508" cy="552172"/>
              </a:xfrm>
              <a:grpFill/>
            </p:grpSpPr>
            <p:sp>
              <p:nvSpPr>
                <p:cNvPr id="115" name="Freeform 8"/>
                <p:cNvSpPr/>
                <p:nvPr/>
              </p:nvSpPr>
              <p:spPr bwMode="auto">
                <a:xfrm rot="12600000">
                  <a:off x="3885128" y="3037492"/>
                  <a:ext cx="38100" cy="65087"/>
                </a:xfrm>
                <a:custGeom>
                  <a:avLst/>
                  <a:gdLst>
                    <a:gd name="T0" fmla="*/ 0 w 21"/>
                    <a:gd name="T1" fmla="*/ 5 h 35"/>
                    <a:gd name="T2" fmla="*/ 5 w 21"/>
                    <a:gd name="T3" fmla="*/ 26 h 35"/>
                    <a:gd name="T4" fmla="*/ 21 w 21"/>
                    <a:gd name="T5" fmla="*/ 9 h 35"/>
                    <a:gd name="T6" fmla="*/ 0 w 21"/>
                    <a:gd name="T7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35">
                      <a:moveTo>
                        <a:pt x="0" y="5"/>
                      </a:moveTo>
                      <a:cubicBezTo>
                        <a:pt x="0" y="5"/>
                        <a:pt x="3" y="22"/>
                        <a:pt x="5" y="26"/>
                      </a:cubicBezTo>
                      <a:cubicBezTo>
                        <a:pt x="6" y="31"/>
                        <a:pt x="9" y="35"/>
                        <a:pt x="21" y="9"/>
                      </a:cubicBezTo>
                      <a:cubicBezTo>
                        <a:pt x="21" y="9"/>
                        <a:pt x="13" y="0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  <p:grpSp>
              <p:nvGrpSpPr>
                <p:cNvPr id="116" name="Group 36"/>
                <p:cNvGrpSpPr/>
                <p:nvPr/>
              </p:nvGrpSpPr>
              <p:grpSpPr>
                <a:xfrm>
                  <a:off x="3422720" y="2960053"/>
                  <a:ext cx="407951" cy="552172"/>
                  <a:chOff x="3422720" y="2960053"/>
                  <a:chExt cx="407951" cy="552172"/>
                </a:xfrm>
                <a:grpFill/>
              </p:grpSpPr>
              <p:sp>
                <p:nvSpPr>
                  <p:cNvPr id="118" name="Freeform 5"/>
                  <p:cNvSpPr/>
                  <p:nvPr/>
                </p:nvSpPr>
                <p:spPr bwMode="auto">
                  <a:xfrm rot="12600000">
                    <a:off x="3681446" y="3036071"/>
                    <a:ext cx="149225" cy="441325"/>
                  </a:xfrm>
                  <a:custGeom>
                    <a:avLst/>
                    <a:gdLst>
                      <a:gd name="T0" fmla="*/ 77 w 112"/>
                      <a:gd name="T1" fmla="*/ 270 h 331"/>
                      <a:gd name="T2" fmla="*/ 44 w 112"/>
                      <a:gd name="T3" fmla="*/ 331 h 331"/>
                      <a:gd name="T4" fmla="*/ 15 w 112"/>
                      <a:gd name="T5" fmla="*/ 328 h 331"/>
                      <a:gd name="T6" fmla="*/ 0 w 112"/>
                      <a:gd name="T7" fmla="*/ 261 h 331"/>
                      <a:gd name="T8" fmla="*/ 35 w 112"/>
                      <a:gd name="T9" fmla="*/ 0 h 331"/>
                      <a:gd name="T10" fmla="*/ 112 w 112"/>
                      <a:gd name="T11" fmla="*/ 11 h 331"/>
                      <a:gd name="T12" fmla="*/ 77 w 112"/>
                      <a:gd name="T13" fmla="*/ 270 h 3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2" h="331">
                        <a:moveTo>
                          <a:pt x="77" y="270"/>
                        </a:moveTo>
                        <a:lnTo>
                          <a:pt x="44" y="331"/>
                        </a:lnTo>
                        <a:lnTo>
                          <a:pt x="15" y="328"/>
                        </a:lnTo>
                        <a:lnTo>
                          <a:pt x="0" y="261"/>
                        </a:lnTo>
                        <a:lnTo>
                          <a:pt x="35" y="0"/>
                        </a:lnTo>
                        <a:lnTo>
                          <a:pt x="112" y="11"/>
                        </a:lnTo>
                        <a:lnTo>
                          <a:pt x="77" y="2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 sz="1350">
                      <a:latin typeface="+mn-lt"/>
                    </a:endParaRPr>
                  </a:p>
                </p:txBody>
              </p:sp>
              <p:sp>
                <p:nvSpPr>
                  <p:cNvPr id="119" name="Freeform 6"/>
                  <p:cNvSpPr/>
                  <p:nvPr/>
                </p:nvSpPr>
                <p:spPr bwMode="auto">
                  <a:xfrm rot="12600000">
                    <a:off x="3558062" y="3375700"/>
                    <a:ext cx="117475" cy="136525"/>
                  </a:xfrm>
                  <a:custGeom>
                    <a:avLst/>
                    <a:gdLst>
                      <a:gd name="T0" fmla="*/ 58 w 64"/>
                      <a:gd name="T1" fmla="*/ 48 h 74"/>
                      <a:gd name="T2" fmla="*/ 27 w 64"/>
                      <a:gd name="T3" fmla="*/ 72 h 74"/>
                      <a:gd name="T4" fmla="*/ 26 w 64"/>
                      <a:gd name="T5" fmla="*/ 72 h 74"/>
                      <a:gd name="T6" fmla="*/ 2 w 64"/>
                      <a:gd name="T7" fmla="*/ 41 h 74"/>
                      <a:gd name="T8" fmla="*/ 6 w 64"/>
                      <a:gd name="T9" fmla="*/ 15 h 74"/>
                      <a:gd name="T10" fmla="*/ 35 w 64"/>
                      <a:gd name="T11" fmla="*/ 7 h 74"/>
                      <a:gd name="T12" fmla="*/ 36 w 64"/>
                      <a:gd name="T13" fmla="*/ 7 h 74"/>
                      <a:gd name="T14" fmla="*/ 62 w 64"/>
                      <a:gd name="T15" fmla="*/ 22 h 74"/>
                      <a:gd name="T16" fmla="*/ 58 w 64"/>
                      <a:gd name="T17" fmla="*/ 48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4" h="74">
                        <a:moveTo>
                          <a:pt x="58" y="48"/>
                        </a:moveTo>
                        <a:cubicBezTo>
                          <a:pt x="56" y="63"/>
                          <a:pt x="42" y="74"/>
                          <a:pt x="27" y="72"/>
                        </a:cubicBezTo>
                        <a:cubicBezTo>
                          <a:pt x="26" y="72"/>
                          <a:pt x="26" y="72"/>
                          <a:pt x="26" y="72"/>
                        </a:cubicBezTo>
                        <a:cubicBezTo>
                          <a:pt x="11" y="70"/>
                          <a:pt x="0" y="56"/>
                          <a:pt x="2" y="41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8" y="0"/>
                          <a:pt x="20" y="5"/>
                          <a:pt x="35" y="7"/>
                        </a:cubicBezTo>
                        <a:cubicBezTo>
                          <a:pt x="36" y="7"/>
                          <a:pt x="36" y="7"/>
                          <a:pt x="36" y="7"/>
                        </a:cubicBezTo>
                        <a:cubicBezTo>
                          <a:pt x="51" y="9"/>
                          <a:pt x="64" y="7"/>
                          <a:pt x="62" y="22"/>
                        </a:cubicBezTo>
                        <a:lnTo>
                          <a:pt x="58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 sz="1350">
                      <a:latin typeface="+mn-lt"/>
                    </a:endParaRPr>
                  </a:p>
                </p:txBody>
              </p:sp>
              <p:sp>
                <p:nvSpPr>
                  <p:cNvPr id="120" name="Freeform 9"/>
                  <p:cNvSpPr/>
                  <p:nvPr/>
                </p:nvSpPr>
                <p:spPr bwMode="auto">
                  <a:xfrm rot="12600000">
                    <a:off x="3547403" y="2960053"/>
                    <a:ext cx="147637" cy="441325"/>
                  </a:xfrm>
                  <a:custGeom>
                    <a:avLst/>
                    <a:gdLst>
                      <a:gd name="T0" fmla="*/ 75 w 111"/>
                      <a:gd name="T1" fmla="*/ 269 h 331"/>
                      <a:gd name="T2" fmla="*/ 44 w 111"/>
                      <a:gd name="T3" fmla="*/ 331 h 331"/>
                      <a:gd name="T4" fmla="*/ 15 w 111"/>
                      <a:gd name="T5" fmla="*/ 326 h 331"/>
                      <a:gd name="T6" fmla="*/ 0 w 111"/>
                      <a:gd name="T7" fmla="*/ 259 h 331"/>
                      <a:gd name="T8" fmla="*/ 34 w 111"/>
                      <a:gd name="T9" fmla="*/ 0 h 331"/>
                      <a:gd name="T10" fmla="*/ 111 w 111"/>
                      <a:gd name="T11" fmla="*/ 9 h 331"/>
                      <a:gd name="T12" fmla="*/ 75 w 111"/>
                      <a:gd name="T13" fmla="*/ 269 h 3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1" h="331">
                        <a:moveTo>
                          <a:pt x="75" y="269"/>
                        </a:moveTo>
                        <a:lnTo>
                          <a:pt x="44" y="331"/>
                        </a:lnTo>
                        <a:lnTo>
                          <a:pt x="15" y="326"/>
                        </a:lnTo>
                        <a:lnTo>
                          <a:pt x="0" y="259"/>
                        </a:lnTo>
                        <a:lnTo>
                          <a:pt x="34" y="0"/>
                        </a:lnTo>
                        <a:lnTo>
                          <a:pt x="111" y="9"/>
                        </a:lnTo>
                        <a:lnTo>
                          <a:pt x="75" y="26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 sz="1350">
                      <a:latin typeface="+mn-lt"/>
                    </a:endParaRPr>
                  </a:p>
                </p:txBody>
              </p:sp>
              <p:sp>
                <p:nvSpPr>
                  <p:cNvPr id="121" name="Freeform 10"/>
                  <p:cNvSpPr/>
                  <p:nvPr/>
                </p:nvSpPr>
                <p:spPr bwMode="auto">
                  <a:xfrm rot="12600000">
                    <a:off x="3422720" y="3302937"/>
                    <a:ext cx="117475" cy="134938"/>
                  </a:xfrm>
                  <a:custGeom>
                    <a:avLst/>
                    <a:gdLst>
                      <a:gd name="T0" fmla="*/ 58 w 64"/>
                      <a:gd name="T1" fmla="*/ 48 h 74"/>
                      <a:gd name="T2" fmla="*/ 27 w 64"/>
                      <a:gd name="T3" fmla="*/ 72 h 74"/>
                      <a:gd name="T4" fmla="*/ 26 w 64"/>
                      <a:gd name="T5" fmla="*/ 72 h 74"/>
                      <a:gd name="T6" fmla="*/ 2 w 64"/>
                      <a:gd name="T7" fmla="*/ 41 h 74"/>
                      <a:gd name="T8" fmla="*/ 6 w 64"/>
                      <a:gd name="T9" fmla="*/ 15 h 74"/>
                      <a:gd name="T10" fmla="*/ 35 w 64"/>
                      <a:gd name="T11" fmla="*/ 7 h 74"/>
                      <a:gd name="T12" fmla="*/ 36 w 64"/>
                      <a:gd name="T13" fmla="*/ 7 h 74"/>
                      <a:gd name="T14" fmla="*/ 61 w 64"/>
                      <a:gd name="T15" fmla="*/ 23 h 74"/>
                      <a:gd name="T16" fmla="*/ 58 w 64"/>
                      <a:gd name="T17" fmla="*/ 48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4" h="74">
                        <a:moveTo>
                          <a:pt x="58" y="48"/>
                        </a:moveTo>
                        <a:cubicBezTo>
                          <a:pt x="56" y="64"/>
                          <a:pt x="42" y="74"/>
                          <a:pt x="27" y="72"/>
                        </a:cubicBezTo>
                        <a:cubicBezTo>
                          <a:pt x="26" y="72"/>
                          <a:pt x="26" y="72"/>
                          <a:pt x="26" y="72"/>
                        </a:cubicBezTo>
                        <a:cubicBezTo>
                          <a:pt x="11" y="70"/>
                          <a:pt x="0" y="56"/>
                          <a:pt x="2" y="41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8" y="0"/>
                          <a:pt x="20" y="5"/>
                          <a:pt x="35" y="7"/>
                        </a:cubicBezTo>
                        <a:cubicBezTo>
                          <a:pt x="36" y="7"/>
                          <a:pt x="36" y="7"/>
                          <a:pt x="36" y="7"/>
                        </a:cubicBezTo>
                        <a:cubicBezTo>
                          <a:pt x="51" y="9"/>
                          <a:pt x="64" y="7"/>
                          <a:pt x="61" y="23"/>
                        </a:cubicBezTo>
                        <a:lnTo>
                          <a:pt x="58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 sz="1350">
                      <a:latin typeface="+mn-lt"/>
                    </a:endParaRPr>
                  </a:p>
                </p:txBody>
              </p:sp>
            </p:grpSp>
            <p:sp>
              <p:nvSpPr>
                <p:cNvPr id="117" name="Freeform 12"/>
                <p:cNvSpPr/>
                <p:nvPr/>
              </p:nvSpPr>
              <p:spPr bwMode="auto">
                <a:xfrm rot="12600000">
                  <a:off x="3748305" y="2964331"/>
                  <a:ext cx="39687" cy="63500"/>
                </a:xfrm>
                <a:custGeom>
                  <a:avLst/>
                  <a:gdLst>
                    <a:gd name="T0" fmla="*/ 0 w 21"/>
                    <a:gd name="T1" fmla="*/ 6 h 35"/>
                    <a:gd name="T2" fmla="*/ 5 w 21"/>
                    <a:gd name="T3" fmla="*/ 27 h 35"/>
                    <a:gd name="T4" fmla="*/ 21 w 21"/>
                    <a:gd name="T5" fmla="*/ 10 h 35"/>
                    <a:gd name="T6" fmla="*/ 0 w 21"/>
                    <a:gd name="T7" fmla="*/ 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35">
                      <a:moveTo>
                        <a:pt x="0" y="6"/>
                      </a:moveTo>
                      <a:cubicBezTo>
                        <a:pt x="0" y="6"/>
                        <a:pt x="3" y="22"/>
                        <a:pt x="5" y="27"/>
                      </a:cubicBezTo>
                      <a:cubicBezTo>
                        <a:pt x="6" y="31"/>
                        <a:pt x="9" y="35"/>
                        <a:pt x="21" y="10"/>
                      </a:cubicBezTo>
                      <a:cubicBezTo>
                        <a:pt x="21" y="10"/>
                        <a:pt x="13" y="0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</p:grpSp>
          <p:grpSp>
            <p:nvGrpSpPr>
              <p:cNvPr id="111" name="Group 38"/>
              <p:cNvGrpSpPr/>
              <p:nvPr/>
            </p:nvGrpSpPr>
            <p:grpSpPr>
              <a:xfrm>
                <a:off x="3446371" y="3121330"/>
                <a:ext cx="262234" cy="351393"/>
                <a:chOff x="3446371" y="3121330"/>
                <a:chExt cx="262234" cy="351393"/>
              </a:xfrm>
              <a:grpFill/>
            </p:grpSpPr>
            <p:sp>
              <p:nvSpPr>
                <p:cNvPr id="112" name="Freeform 7"/>
                <p:cNvSpPr/>
                <p:nvPr/>
              </p:nvSpPr>
              <p:spPr bwMode="auto">
                <a:xfrm rot="12600000">
                  <a:off x="3581605" y="3348898"/>
                  <a:ext cx="127000" cy="123825"/>
                </a:xfrm>
                <a:custGeom>
                  <a:avLst/>
                  <a:gdLst>
                    <a:gd name="T0" fmla="*/ 85 w 96"/>
                    <a:gd name="T1" fmla="*/ 93 h 93"/>
                    <a:gd name="T2" fmla="*/ 0 w 96"/>
                    <a:gd name="T3" fmla="*/ 81 h 93"/>
                    <a:gd name="T4" fmla="*/ 11 w 96"/>
                    <a:gd name="T5" fmla="*/ 0 h 93"/>
                    <a:gd name="T6" fmla="*/ 96 w 96"/>
                    <a:gd name="T7" fmla="*/ 12 h 93"/>
                    <a:gd name="T8" fmla="*/ 85 w 96"/>
                    <a:gd name="T9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93">
                      <a:moveTo>
                        <a:pt x="85" y="93"/>
                      </a:moveTo>
                      <a:lnTo>
                        <a:pt x="0" y="81"/>
                      </a:lnTo>
                      <a:lnTo>
                        <a:pt x="11" y="0"/>
                      </a:lnTo>
                      <a:lnTo>
                        <a:pt x="96" y="12"/>
                      </a:lnTo>
                      <a:lnTo>
                        <a:pt x="85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  <p:sp>
              <p:nvSpPr>
                <p:cNvPr id="113" name="Freeform 11"/>
                <p:cNvSpPr/>
                <p:nvPr/>
              </p:nvSpPr>
              <p:spPr bwMode="auto">
                <a:xfrm rot="12600000">
                  <a:off x="3446371" y="3272989"/>
                  <a:ext cx="128587" cy="122237"/>
                </a:xfrm>
                <a:custGeom>
                  <a:avLst/>
                  <a:gdLst>
                    <a:gd name="T0" fmla="*/ 85 w 96"/>
                    <a:gd name="T1" fmla="*/ 92 h 92"/>
                    <a:gd name="T2" fmla="*/ 0 w 96"/>
                    <a:gd name="T3" fmla="*/ 81 h 92"/>
                    <a:gd name="T4" fmla="*/ 11 w 96"/>
                    <a:gd name="T5" fmla="*/ 0 h 92"/>
                    <a:gd name="T6" fmla="*/ 96 w 96"/>
                    <a:gd name="T7" fmla="*/ 11 h 92"/>
                    <a:gd name="T8" fmla="*/ 85 w 96"/>
                    <a:gd name="T9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92">
                      <a:moveTo>
                        <a:pt x="85" y="92"/>
                      </a:moveTo>
                      <a:lnTo>
                        <a:pt x="0" y="81"/>
                      </a:lnTo>
                      <a:lnTo>
                        <a:pt x="11" y="0"/>
                      </a:lnTo>
                      <a:lnTo>
                        <a:pt x="96" y="11"/>
                      </a:lnTo>
                      <a:lnTo>
                        <a:pt x="85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  <p:sp>
              <p:nvSpPr>
                <p:cNvPr id="114" name="Freeform 13"/>
                <p:cNvSpPr/>
                <p:nvPr/>
              </p:nvSpPr>
              <p:spPr bwMode="auto">
                <a:xfrm rot="12600000">
                  <a:off x="3484402" y="3121330"/>
                  <a:ext cx="33338" cy="223837"/>
                </a:xfrm>
                <a:custGeom>
                  <a:avLst/>
                  <a:gdLst>
                    <a:gd name="T0" fmla="*/ 4 w 19"/>
                    <a:gd name="T1" fmla="*/ 0 h 122"/>
                    <a:gd name="T2" fmla="*/ 19 w 19"/>
                    <a:gd name="T3" fmla="*/ 16 h 122"/>
                    <a:gd name="T4" fmla="*/ 7 w 19"/>
                    <a:gd name="T5" fmla="*/ 115 h 122"/>
                    <a:gd name="T6" fmla="*/ 0 w 19"/>
                    <a:gd name="T7" fmla="*/ 121 h 122"/>
                    <a:gd name="T8" fmla="*/ 10 w 19"/>
                    <a:gd name="T9" fmla="*/ 43 h 122"/>
                    <a:gd name="T10" fmla="*/ 5 w 19"/>
                    <a:gd name="T11" fmla="*/ 34 h 122"/>
                    <a:gd name="T12" fmla="*/ 4 w 19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122">
                      <a:moveTo>
                        <a:pt x="4" y="0"/>
                      </a:moveTo>
                      <a:cubicBezTo>
                        <a:pt x="4" y="0"/>
                        <a:pt x="18" y="10"/>
                        <a:pt x="19" y="16"/>
                      </a:cubicBezTo>
                      <a:cubicBezTo>
                        <a:pt x="19" y="21"/>
                        <a:pt x="7" y="115"/>
                        <a:pt x="7" y="115"/>
                      </a:cubicBezTo>
                      <a:cubicBezTo>
                        <a:pt x="7" y="115"/>
                        <a:pt x="8" y="122"/>
                        <a:pt x="0" y="121"/>
                      </a:cubicBezTo>
                      <a:cubicBezTo>
                        <a:pt x="10" y="43"/>
                        <a:pt x="10" y="43"/>
                        <a:pt x="10" y="43"/>
                      </a:cubicBezTo>
                      <a:cubicBezTo>
                        <a:pt x="5" y="34"/>
                        <a:pt x="5" y="34"/>
                        <a:pt x="5" y="34"/>
                      </a:cubicBezTo>
                      <a:cubicBezTo>
                        <a:pt x="4" y="0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</p:grpSp>
        </p:grpSp>
        <p:grpSp>
          <p:nvGrpSpPr>
            <p:cNvPr id="17" name="Group 90"/>
            <p:cNvGrpSpPr/>
            <p:nvPr/>
          </p:nvGrpSpPr>
          <p:grpSpPr bwMode="auto">
            <a:xfrm rot="900000">
              <a:off x="3806720" y="3271988"/>
              <a:ext cx="690764" cy="508141"/>
              <a:chOff x="7165220" y="4183935"/>
              <a:chExt cx="823081" cy="605553"/>
            </a:xfrm>
            <a:grpFill/>
          </p:grpSpPr>
          <p:sp>
            <p:nvSpPr>
              <p:cNvPr id="104" name="Freeform 14"/>
              <p:cNvSpPr/>
              <p:nvPr/>
            </p:nvSpPr>
            <p:spPr bwMode="auto">
              <a:xfrm>
                <a:off x="7165220" y="418393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5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6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7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8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9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18" name="Freeform 20"/>
            <p:cNvSpPr>
              <a:spLocks noEditPoints="1"/>
            </p:cNvSpPr>
            <p:nvPr/>
          </p:nvSpPr>
          <p:spPr bwMode="auto">
            <a:xfrm rot="900000">
              <a:off x="3631479" y="5270985"/>
              <a:ext cx="401637" cy="42227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19" name="Group 35"/>
            <p:cNvGrpSpPr/>
            <p:nvPr/>
          </p:nvGrpSpPr>
          <p:grpSpPr>
            <a:xfrm rot="8550213">
              <a:off x="1635616" y="4070487"/>
              <a:ext cx="339303" cy="484865"/>
              <a:chOff x="1553510" y="4064335"/>
              <a:chExt cx="339303" cy="484865"/>
            </a:xfrm>
            <a:grpFill/>
          </p:grpSpPr>
          <p:sp>
            <p:nvSpPr>
              <p:cNvPr id="101" name="Oval 21"/>
              <p:cNvSpPr>
                <a:spLocks noChangeArrowheads="1"/>
              </p:cNvSpPr>
              <p:nvPr/>
            </p:nvSpPr>
            <p:spPr bwMode="auto">
              <a:xfrm rot="12600000">
                <a:off x="1553510" y="4431725"/>
                <a:ext cx="119062" cy="11747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2" name="Freeform 22"/>
              <p:cNvSpPr/>
              <p:nvPr/>
            </p:nvSpPr>
            <p:spPr bwMode="auto">
              <a:xfrm rot="12600000">
                <a:off x="1564222" y="4064335"/>
                <a:ext cx="187325" cy="388937"/>
              </a:xfrm>
              <a:custGeom>
                <a:avLst/>
                <a:gdLst>
                  <a:gd name="T0" fmla="*/ 0 w 102"/>
                  <a:gd name="T1" fmla="*/ 6 h 213"/>
                  <a:gd name="T2" fmla="*/ 68 w 102"/>
                  <a:gd name="T3" fmla="*/ 184 h 213"/>
                  <a:gd name="T4" fmla="*/ 99 w 102"/>
                  <a:gd name="T5" fmla="*/ 213 h 213"/>
                  <a:gd name="T6" fmla="*/ 23 w 102"/>
                  <a:gd name="T7" fmla="*/ 0 h 213"/>
                  <a:gd name="T8" fmla="*/ 0 w 102"/>
                  <a:gd name="T9" fmla="*/ 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213">
                    <a:moveTo>
                      <a:pt x="0" y="6"/>
                    </a:moveTo>
                    <a:cubicBezTo>
                      <a:pt x="0" y="7"/>
                      <a:pt x="68" y="184"/>
                      <a:pt x="68" y="184"/>
                    </a:cubicBezTo>
                    <a:cubicBezTo>
                      <a:pt x="68" y="184"/>
                      <a:pt x="96" y="213"/>
                      <a:pt x="99" y="213"/>
                    </a:cubicBezTo>
                    <a:cubicBezTo>
                      <a:pt x="102" y="213"/>
                      <a:pt x="23" y="0"/>
                      <a:pt x="23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3" name="Freeform 23"/>
              <p:cNvSpPr/>
              <p:nvPr/>
            </p:nvSpPr>
            <p:spPr bwMode="auto">
              <a:xfrm rot="12600000">
                <a:off x="1692788" y="4147359"/>
                <a:ext cx="200025" cy="384175"/>
              </a:xfrm>
              <a:custGeom>
                <a:avLst/>
                <a:gdLst>
                  <a:gd name="T0" fmla="*/ 149 w 150"/>
                  <a:gd name="T1" fmla="*/ 14 h 288"/>
                  <a:gd name="T2" fmla="*/ 40 w 150"/>
                  <a:gd name="T3" fmla="*/ 248 h 288"/>
                  <a:gd name="T4" fmla="*/ 0 w 150"/>
                  <a:gd name="T5" fmla="*/ 288 h 288"/>
                  <a:gd name="T6" fmla="*/ 11 w 150"/>
                  <a:gd name="T7" fmla="*/ 233 h 288"/>
                  <a:gd name="T8" fmla="*/ 117 w 150"/>
                  <a:gd name="T9" fmla="*/ 0 h 288"/>
                  <a:gd name="T10" fmla="*/ 150 w 150"/>
                  <a:gd name="T11" fmla="*/ 11 h 288"/>
                  <a:gd name="T12" fmla="*/ 149 w 150"/>
                  <a:gd name="T13" fmla="*/ 1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288">
                    <a:moveTo>
                      <a:pt x="149" y="14"/>
                    </a:moveTo>
                    <a:lnTo>
                      <a:pt x="40" y="248"/>
                    </a:lnTo>
                    <a:lnTo>
                      <a:pt x="0" y="288"/>
                    </a:lnTo>
                    <a:lnTo>
                      <a:pt x="11" y="233"/>
                    </a:lnTo>
                    <a:lnTo>
                      <a:pt x="117" y="0"/>
                    </a:lnTo>
                    <a:lnTo>
                      <a:pt x="150" y="11"/>
                    </a:lnTo>
                    <a:lnTo>
                      <a:pt x="149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20" name="Freeform 25"/>
            <p:cNvSpPr>
              <a:spLocks noEditPoints="1"/>
            </p:cNvSpPr>
            <p:nvPr/>
          </p:nvSpPr>
          <p:spPr bwMode="auto">
            <a:xfrm rot="12600000">
              <a:off x="2201580" y="4781471"/>
              <a:ext cx="188913" cy="512763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 rot="12600000">
              <a:off x="2039152" y="4945275"/>
              <a:ext cx="514350" cy="187325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22" name="Freeform 27"/>
            <p:cNvSpPr>
              <a:spLocks noEditPoints="1"/>
            </p:cNvSpPr>
            <p:nvPr/>
          </p:nvSpPr>
          <p:spPr bwMode="auto">
            <a:xfrm rot="12600000">
              <a:off x="2078444" y="4830868"/>
              <a:ext cx="434975" cy="417512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23" name="Freeform 28"/>
            <p:cNvSpPr>
              <a:spLocks noEditPoints="1"/>
            </p:cNvSpPr>
            <p:nvPr/>
          </p:nvSpPr>
          <p:spPr bwMode="auto">
            <a:xfrm rot="12600000">
              <a:off x="2078444" y="4830868"/>
              <a:ext cx="434975" cy="417512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 rot="12600000">
              <a:off x="2255265" y="4998456"/>
              <a:ext cx="79375" cy="79375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25" name="Freeform 30"/>
            <p:cNvSpPr>
              <a:spLocks noEditPoints="1"/>
            </p:cNvSpPr>
            <p:nvPr/>
          </p:nvSpPr>
          <p:spPr bwMode="auto">
            <a:xfrm rot="12600000">
              <a:off x="1507825" y="4666702"/>
              <a:ext cx="215900" cy="409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 rot="12600000">
              <a:off x="1747338" y="4772504"/>
              <a:ext cx="55562" cy="398463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27" name="Freeform 32"/>
            <p:cNvSpPr>
              <a:spLocks noEditPoints="1"/>
            </p:cNvSpPr>
            <p:nvPr/>
          </p:nvSpPr>
          <p:spPr bwMode="auto">
            <a:xfrm rot="12600000">
              <a:off x="3878781" y="3860700"/>
              <a:ext cx="471487" cy="344488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28" name="Group 123"/>
            <p:cNvGrpSpPr/>
            <p:nvPr/>
          </p:nvGrpSpPr>
          <p:grpSpPr bwMode="auto">
            <a:xfrm rot="4500000">
              <a:off x="2998487" y="2724730"/>
              <a:ext cx="426336" cy="548837"/>
              <a:chOff x="8610600" y="4127500"/>
              <a:chExt cx="508001" cy="654050"/>
            </a:xfrm>
            <a:grpFill/>
          </p:grpSpPr>
          <p:sp>
            <p:nvSpPr>
              <p:cNvPr id="93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4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5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6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7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8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9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0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29" name="Freeform 41"/>
            <p:cNvSpPr>
              <a:spLocks noEditPoints="1"/>
            </p:cNvSpPr>
            <p:nvPr/>
          </p:nvSpPr>
          <p:spPr bwMode="auto">
            <a:xfrm rot="12600000">
              <a:off x="2422382" y="3250428"/>
              <a:ext cx="360363" cy="328613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0" name="Freeform 42"/>
            <p:cNvSpPr/>
            <p:nvPr/>
          </p:nvSpPr>
          <p:spPr bwMode="auto">
            <a:xfrm rot="12600000">
              <a:off x="2715643" y="3164209"/>
              <a:ext cx="77787" cy="165100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1" name="Freeform 43"/>
            <p:cNvSpPr/>
            <p:nvPr/>
          </p:nvSpPr>
          <p:spPr bwMode="auto">
            <a:xfrm rot="12600000">
              <a:off x="2753202" y="3073244"/>
              <a:ext cx="109537" cy="225425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2" name="Freeform 44"/>
            <p:cNvSpPr/>
            <p:nvPr/>
          </p:nvSpPr>
          <p:spPr bwMode="auto">
            <a:xfrm rot="12600000">
              <a:off x="2093459" y="5508761"/>
              <a:ext cx="439738" cy="401638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3" name="Freeform 45"/>
            <p:cNvSpPr>
              <a:spLocks noEditPoints="1"/>
            </p:cNvSpPr>
            <p:nvPr/>
          </p:nvSpPr>
          <p:spPr bwMode="auto">
            <a:xfrm rot="900000">
              <a:off x="3244053" y="3577055"/>
              <a:ext cx="534988" cy="444500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4" name="Freeform 46"/>
            <p:cNvSpPr>
              <a:spLocks noEditPoints="1"/>
            </p:cNvSpPr>
            <p:nvPr/>
          </p:nvSpPr>
          <p:spPr bwMode="auto">
            <a:xfrm rot="12600000">
              <a:off x="1929069" y="3496223"/>
              <a:ext cx="687387" cy="80168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5" name="Freeform 47"/>
            <p:cNvSpPr>
              <a:spLocks noEditPoints="1"/>
            </p:cNvSpPr>
            <p:nvPr/>
          </p:nvSpPr>
          <p:spPr bwMode="auto">
            <a:xfrm rot="12600000">
              <a:off x="1905200" y="3334431"/>
              <a:ext cx="296862" cy="582613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6" name="Freeform 48"/>
            <p:cNvSpPr>
              <a:spLocks noEditPoints="1"/>
            </p:cNvSpPr>
            <p:nvPr/>
          </p:nvSpPr>
          <p:spPr bwMode="auto">
            <a:xfrm rot="12600000">
              <a:off x="2639794" y="3831255"/>
              <a:ext cx="485775" cy="485775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7" name="Freeform 49"/>
            <p:cNvSpPr/>
            <p:nvPr/>
          </p:nvSpPr>
          <p:spPr bwMode="auto">
            <a:xfrm rot="12600000">
              <a:off x="2777118" y="4047431"/>
              <a:ext cx="242888" cy="128588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38" name="Group 133"/>
            <p:cNvGrpSpPr/>
            <p:nvPr/>
          </p:nvGrpSpPr>
          <p:grpSpPr bwMode="auto">
            <a:xfrm rot="900000">
              <a:off x="2851145" y="3333578"/>
              <a:ext cx="381037" cy="362339"/>
              <a:chOff x="8505825" y="3605213"/>
              <a:chExt cx="454025" cy="431800"/>
            </a:xfrm>
            <a:grpFill/>
          </p:grpSpPr>
          <p:sp>
            <p:nvSpPr>
              <p:cNvPr id="91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2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39" name="Freeform 52"/>
            <p:cNvSpPr/>
            <p:nvPr/>
          </p:nvSpPr>
          <p:spPr bwMode="auto">
            <a:xfrm rot="12600000">
              <a:off x="2640197" y="5646816"/>
              <a:ext cx="569913" cy="46355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0" name="Freeform 53"/>
            <p:cNvSpPr/>
            <p:nvPr/>
          </p:nvSpPr>
          <p:spPr bwMode="auto">
            <a:xfrm rot="12600000">
              <a:off x="2575362" y="5786368"/>
              <a:ext cx="157162" cy="215900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1" name="Freeform 54"/>
            <p:cNvSpPr/>
            <p:nvPr/>
          </p:nvSpPr>
          <p:spPr bwMode="auto">
            <a:xfrm rot="12600000">
              <a:off x="2720316" y="5707030"/>
              <a:ext cx="431800" cy="282575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2" name="Freeform 55"/>
            <p:cNvSpPr>
              <a:spLocks noEditPoints="1"/>
            </p:cNvSpPr>
            <p:nvPr/>
          </p:nvSpPr>
          <p:spPr bwMode="auto">
            <a:xfrm rot="1800000">
              <a:off x="3356805" y="5569946"/>
              <a:ext cx="249238" cy="436563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3" name="Freeform 56"/>
            <p:cNvSpPr>
              <a:spLocks noEditPoints="1"/>
            </p:cNvSpPr>
            <p:nvPr/>
          </p:nvSpPr>
          <p:spPr bwMode="auto">
            <a:xfrm rot="12600000">
              <a:off x="3825544" y="4770535"/>
              <a:ext cx="466725" cy="508000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4" name="Freeform 57"/>
            <p:cNvSpPr>
              <a:spLocks noEditPoints="1"/>
            </p:cNvSpPr>
            <p:nvPr/>
          </p:nvSpPr>
          <p:spPr bwMode="auto">
            <a:xfrm>
              <a:off x="1683463" y="5120191"/>
              <a:ext cx="444500" cy="434975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5" name="Freeform 58"/>
            <p:cNvSpPr>
              <a:spLocks noEditPoints="1"/>
            </p:cNvSpPr>
            <p:nvPr/>
          </p:nvSpPr>
          <p:spPr bwMode="auto">
            <a:xfrm rot="12600000">
              <a:off x="3961097" y="4331046"/>
              <a:ext cx="431800" cy="438150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 rot="12600000">
              <a:off x="2269108" y="4305364"/>
              <a:ext cx="103188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 rot="12600000">
              <a:off x="2165921" y="4484090"/>
              <a:ext cx="103188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 rot="12600000">
              <a:off x="2137339" y="4228370"/>
              <a:ext cx="100013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9" name="Rectangle 66"/>
            <p:cNvSpPr>
              <a:spLocks noChangeArrowheads="1"/>
            </p:cNvSpPr>
            <p:nvPr/>
          </p:nvSpPr>
          <p:spPr bwMode="auto">
            <a:xfrm rot="12600000">
              <a:off x="2034151" y="4407096"/>
              <a:ext cx="100013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0" name="Rectangle 67"/>
            <p:cNvSpPr>
              <a:spLocks noChangeArrowheads="1"/>
            </p:cNvSpPr>
            <p:nvPr/>
          </p:nvSpPr>
          <p:spPr bwMode="auto">
            <a:xfrm rot="12600000">
              <a:off x="2402465" y="4382357"/>
              <a:ext cx="103187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1" name="Rectangle 69"/>
            <p:cNvSpPr>
              <a:spLocks noChangeArrowheads="1"/>
            </p:cNvSpPr>
            <p:nvPr/>
          </p:nvSpPr>
          <p:spPr bwMode="auto">
            <a:xfrm rot="12600000">
              <a:off x="2299278" y="4561083"/>
              <a:ext cx="103187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2" name="Rectangle 70"/>
            <p:cNvSpPr>
              <a:spLocks noChangeArrowheads="1"/>
            </p:cNvSpPr>
            <p:nvPr/>
          </p:nvSpPr>
          <p:spPr bwMode="auto">
            <a:xfrm rot="12600000">
              <a:off x="1946052" y="4534958"/>
              <a:ext cx="484188" cy="26988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53" name="Group 40"/>
            <p:cNvGrpSpPr/>
            <p:nvPr/>
          </p:nvGrpSpPr>
          <p:grpSpPr>
            <a:xfrm rot="10800000">
              <a:off x="1878016" y="4167309"/>
              <a:ext cx="738081" cy="491536"/>
              <a:chOff x="1900808" y="4212274"/>
              <a:chExt cx="738081" cy="491536"/>
            </a:xfrm>
            <a:grpFill/>
          </p:grpSpPr>
          <p:sp>
            <p:nvSpPr>
              <p:cNvPr id="85" name="Rectangle 59"/>
              <p:cNvSpPr>
                <a:spLocks noChangeArrowheads="1"/>
              </p:cNvSpPr>
              <p:nvPr/>
            </p:nvSpPr>
            <p:spPr bwMode="auto">
              <a:xfrm rot="12600000">
                <a:off x="2111839" y="4212274"/>
                <a:ext cx="527050" cy="2698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86" name="Rectangle 60"/>
              <p:cNvSpPr>
                <a:spLocks noChangeArrowheads="1"/>
              </p:cNvSpPr>
              <p:nvPr/>
            </p:nvSpPr>
            <p:spPr bwMode="auto">
              <a:xfrm rot="12600000">
                <a:off x="2106390" y="4257245"/>
                <a:ext cx="484188" cy="269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87" name="Rectangle 62"/>
              <p:cNvSpPr>
                <a:spLocks noChangeArrowheads="1"/>
              </p:cNvSpPr>
              <p:nvPr/>
            </p:nvSpPr>
            <p:spPr bwMode="auto">
              <a:xfrm rot="12600000">
                <a:off x="2236961" y="4301171"/>
                <a:ext cx="65088" cy="2127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88" name="Rectangle 65"/>
              <p:cNvSpPr>
                <a:spLocks noChangeArrowheads="1"/>
              </p:cNvSpPr>
              <p:nvPr/>
            </p:nvSpPr>
            <p:spPr bwMode="auto">
              <a:xfrm rot="12600000">
                <a:off x="2105085" y="4224574"/>
                <a:ext cx="63500" cy="2127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89" name="Rectangle 68"/>
              <p:cNvSpPr>
                <a:spLocks noChangeArrowheads="1"/>
              </p:cNvSpPr>
              <p:nvPr/>
            </p:nvSpPr>
            <p:spPr bwMode="auto">
              <a:xfrm rot="12600000">
                <a:off x="2370212" y="4378562"/>
                <a:ext cx="66675" cy="2127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0" name="Freeform 71"/>
              <p:cNvSpPr/>
              <p:nvPr/>
            </p:nvSpPr>
            <p:spPr bwMode="auto">
              <a:xfrm rot="12600000">
                <a:off x="1900808" y="4549823"/>
                <a:ext cx="484188" cy="153987"/>
              </a:xfrm>
              <a:custGeom>
                <a:avLst/>
                <a:gdLst>
                  <a:gd name="T0" fmla="*/ 181 w 363"/>
                  <a:gd name="T1" fmla="*/ 0 h 116"/>
                  <a:gd name="T2" fmla="*/ 363 w 363"/>
                  <a:gd name="T3" fmla="*/ 116 h 116"/>
                  <a:gd name="T4" fmla="*/ 0 w 363"/>
                  <a:gd name="T5" fmla="*/ 116 h 116"/>
                  <a:gd name="T6" fmla="*/ 181 w 363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" h="116">
                    <a:moveTo>
                      <a:pt x="181" y="0"/>
                    </a:moveTo>
                    <a:lnTo>
                      <a:pt x="363" y="116"/>
                    </a:lnTo>
                    <a:lnTo>
                      <a:pt x="0" y="116"/>
                    </a:lnTo>
                    <a:lnTo>
                      <a:pt x="18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54" name="Freeform 72"/>
            <p:cNvSpPr>
              <a:spLocks noEditPoints="1"/>
            </p:cNvSpPr>
            <p:nvPr/>
          </p:nvSpPr>
          <p:spPr bwMode="auto">
            <a:xfrm rot="12600000">
              <a:off x="3019018" y="4782043"/>
              <a:ext cx="671513" cy="438150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5" name="Freeform 73"/>
            <p:cNvSpPr>
              <a:spLocks noEditPoints="1"/>
            </p:cNvSpPr>
            <p:nvPr/>
          </p:nvSpPr>
          <p:spPr bwMode="auto">
            <a:xfrm rot="1393596">
              <a:off x="2414463" y="3905258"/>
              <a:ext cx="157163" cy="274638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6" name="Freeform 74"/>
            <p:cNvSpPr>
              <a:spLocks noEditPoints="1"/>
            </p:cNvSpPr>
            <p:nvPr/>
          </p:nvSpPr>
          <p:spPr bwMode="auto">
            <a:xfrm rot="1800000">
              <a:off x="3013444" y="5262374"/>
              <a:ext cx="315912" cy="385763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7" name="Freeform 75"/>
            <p:cNvSpPr>
              <a:spLocks noEditPoints="1"/>
            </p:cNvSpPr>
            <p:nvPr/>
          </p:nvSpPr>
          <p:spPr bwMode="auto">
            <a:xfrm rot="900000">
              <a:off x="2562427" y="4478545"/>
              <a:ext cx="477838" cy="47942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8" name="Freeform 76"/>
            <p:cNvSpPr>
              <a:spLocks noEditPoints="1"/>
            </p:cNvSpPr>
            <p:nvPr/>
          </p:nvSpPr>
          <p:spPr bwMode="auto">
            <a:xfrm rot="1800000">
              <a:off x="3207153" y="4222361"/>
              <a:ext cx="539750" cy="409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9" name="Freeform 77"/>
            <p:cNvSpPr/>
            <p:nvPr/>
          </p:nvSpPr>
          <p:spPr bwMode="auto">
            <a:xfrm rot="900000">
              <a:off x="2972466" y="4980097"/>
              <a:ext cx="179388" cy="134937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0" name="Freeform 78"/>
            <p:cNvSpPr/>
            <p:nvPr/>
          </p:nvSpPr>
          <p:spPr bwMode="auto">
            <a:xfrm rot="12600000">
              <a:off x="3063515" y="4941708"/>
              <a:ext cx="49213" cy="6032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1" name="Freeform 79"/>
            <p:cNvSpPr>
              <a:spLocks noEditPoints="1"/>
            </p:cNvSpPr>
            <p:nvPr/>
          </p:nvSpPr>
          <p:spPr bwMode="auto">
            <a:xfrm rot="7200000">
              <a:off x="3705764" y="4032561"/>
              <a:ext cx="188913" cy="261938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2" name="Freeform 80"/>
            <p:cNvSpPr>
              <a:spLocks noEditPoints="1"/>
            </p:cNvSpPr>
            <p:nvPr/>
          </p:nvSpPr>
          <p:spPr bwMode="auto">
            <a:xfrm rot="12600000">
              <a:off x="1735409" y="4445936"/>
              <a:ext cx="236538" cy="258763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3" name="Freeform 81"/>
            <p:cNvSpPr>
              <a:spLocks noEditPoints="1"/>
            </p:cNvSpPr>
            <p:nvPr/>
          </p:nvSpPr>
          <p:spPr bwMode="auto">
            <a:xfrm rot="900000">
              <a:off x="2539100" y="5072698"/>
              <a:ext cx="357187" cy="514350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4" name="Freeform 82"/>
            <p:cNvSpPr>
              <a:spLocks noEditPoints="1"/>
            </p:cNvSpPr>
            <p:nvPr/>
          </p:nvSpPr>
          <p:spPr bwMode="auto">
            <a:xfrm rot="12600000">
              <a:off x="2697110" y="5598298"/>
              <a:ext cx="206375" cy="182562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5" name="Freeform 83"/>
            <p:cNvSpPr/>
            <p:nvPr/>
          </p:nvSpPr>
          <p:spPr bwMode="auto">
            <a:xfrm rot="12600000">
              <a:off x="2853325" y="5629363"/>
              <a:ext cx="90487" cy="57150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6" name="Freeform 84"/>
            <p:cNvSpPr/>
            <p:nvPr/>
          </p:nvSpPr>
          <p:spPr bwMode="auto">
            <a:xfrm rot="12600000">
              <a:off x="2906930" y="5677634"/>
              <a:ext cx="122237" cy="74613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7" name="Freeform 85"/>
            <p:cNvSpPr>
              <a:spLocks noEditPoints="1"/>
            </p:cNvSpPr>
            <p:nvPr/>
          </p:nvSpPr>
          <p:spPr bwMode="auto">
            <a:xfrm rot="12600000">
              <a:off x="3209252" y="4701487"/>
              <a:ext cx="373062" cy="133350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8" name="Freeform 86"/>
            <p:cNvSpPr/>
            <p:nvPr/>
          </p:nvSpPr>
          <p:spPr bwMode="auto">
            <a:xfrm rot="12600000">
              <a:off x="2225969" y="3547771"/>
              <a:ext cx="206375" cy="265112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9" name="Freeform 87"/>
            <p:cNvSpPr/>
            <p:nvPr/>
          </p:nvSpPr>
          <p:spPr bwMode="auto">
            <a:xfrm rot="12600000">
              <a:off x="2171665" y="3706953"/>
              <a:ext cx="100012" cy="68263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0" name="Freeform 88"/>
            <p:cNvSpPr/>
            <p:nvPr/>
          </p:nvSpPr>
          <p:spPr bwMode="auto">
            <a:xfrm rot="12600000">
              <a:off x="2261135" y="3575133"/>
              <a:ext cx="136525" cy="190500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1" name="Freeform 89"/>
            <p:cNvSpPr>
              <a:spLocks noEditPoints="1"/>
            </p:cNvSpPr>
            <p:nvPr/>
          </p:nvSpPr>
          <p:spPr bwMode="auto">
            <a:xfrm rot="12600000">
              <a:off x="1935826" y="4712129"/>
              <a:ext cx="187325" cy="136525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2" name="Freeform 90"/>
            <p:cNvSpPr/>
            <p:nvPr/>
          </p:nvSpPr>
          <p:spPr bwMode="auto">
            <a:xfrm rot="12600000">
              <a:off x="3761826" y="4641528"/>
              <a:ext cx="173038" cy="222250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3" name="Freeform 91"/>
            <p:cNvSpPr/>
            <p:nvPr/>
          </p:nvSpPr>
          <p:spPr bwMode="auto">
            <a:xfrm rot="12600000">
              <a:off x="3807272" y="4829720"/>
              <a:ext cx="85725" cy="58738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4" name="Freeform 92"/>
            <p:cNvSpPr/>
            <p:nvPr/>
          </p:nvSpPr>
          <p:spPr bwMode="auto">
            <a:xfrm rot="12600000">
              <a:off x="3797409" y="4666907"/>
              <a:ext cx="117475" cy="16033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5" name="Freeform 93"/>
            <p:cNvSpPr>
              <a:spLocks noEditPoints="1"/>
            </p:cNvSpPr>
            <p:nvPr/>
          </p:nvSpPr>
          <p:spPr bwMode="auto">
            <a:xfrm rot="12600000">
              <a:off x="3537923" y="2821556"/>
              <a:ext cx="184150" cy="20161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0" name="Freeform 94"/>
            <p:cNvSpPr/>
            <p:nvPr/>
          </p:nvSpPr>
          <p:spPr bwMode="auto">
            <a:xfrm rot="12600000">
              <a:off x="3063402" y="4320809"/>
              <a:ext cx="53975" cy="50800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1" name="Freeform 95"/>
            <p:cNvSpPr/>
            <p:nvPr/>
          </p:nvSpPr>
          <p:spPr bwMode="auto">
            <a:xfrm rot="12600000">
              <a:off x="3031218" y="4353689"/>
              <a:ext cx="49212" cy="165100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2" name="Freeform 96"/>
            <p:cNvSpPr/>
            <p:nvPr/>
          </p:nvSpPr>
          <p:spPr bwMode="auto">
            <a:xfrm rot="12600000">
              <a:off x="2955192" y="4320784"/>
              <a:ext cx="106362" cy="141288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3" name="Freeform 97"/>
            <p:cNvSpPr/>
            <p:nvPr/>
          </p:nvSpPr>
          <p:spPr bwMode="auto">
            <a:xfrm rot="12600000">
              <a:off x="3102926" y="4313709"/>
              <a:ext cx="14287" cy="25400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4" name="Freeform 98"/>
            <p:cNvSpPr>
              <a:spLocks noEditPoints="1"/>
            </p:cNvSpPr>
            <p:nvPr/>
          </p:nvSpPr>
          <p:spPr bwMode="auto">
            <a:xfrm rot="12600000">
              <a:off x="2348758" y="5299028"/>
              <a:ext cx="184150" cy="19843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3647689" y="614453"/>
            <a:ext cx="4783592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>
                    <a:lumMod val="95000"/>
                  </a:schemeClr>
                </a:solidFill>
                <a:latin typeface="Road Rage" pitchFamily="50" charset="0"/>
              </a:rPr>
              <a:t>2o21</a:t>
            </a:r>
            <a:endParaRPr lang="zh-CN" altLang="en-US" sz="11500" dirty="0">
              <a:solidFill>
                <a:schemeClr val="bg1">
                  <a:lumMod val="95000"/>
                </a:schemeClr>
              </a:solidFill>
              <a:latin typeface="Road Rage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315" y="0"/>
            <a:ext cx="12407265" cy="6002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140"/>
            <a:ext cx="12192000" cy="5909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" y="1412240"/>
            <a:ext cx="12063730" cy="370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0828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60" y="208280"/>
            <a:ext cx="9222740" cy="682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41"/>
          <p:cNvGrpSpPr/>
          <p:nvPr/>
        </p:nvGrpSpPr>
        <p:grpSpPr>
          <a:xfrm rot="3585751">
            <a:off x="2092441" y="-1128867"/>
            <a:ext cx="7001508" cy="8624190"/>
            <a:chOff x="1507825" y="2293019"/>
            <a:chExt cx="3099093" cy="3817347"/>
          </a:xfrm>
          <a:solidFill>
            <a:schemeClr val="bg1">
              <a:alpha val="19000"/>
            </a:schemeClr>
          </a:solidFill>
        </p:grpSpPr>
        <p:sp>
          <p:nvSpPr>
            <p:cNvPr id="13" name="Freeform 6"/>
            <p:cNvSpPr/>
            <p:nvPr/>
          </p:nvSpPr>
          <p:spPr bwMode="auto">
            <a:xfrm rot="12600000" flipH="1">
              <a:off x="3800178" y="2413350"/>
              <a:ext cx="750887" cy="160337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5">
                <a:latin typeface="+mn-lt"/>
              </a:endParaRPr>
            </a:p>
          </p:txBody>
        </p:sp>
        <p:sp>
          <p:nvSpPr>
            <p:cNvPr id="14" name="Freeform 74"/>
            <p:cNvSpPr/>
            <p:nvPr/>
          </p:nvSpPr>
          <p:spPr bwMode="auto">
            <a:xfrm rot="12600000" flipH="1">
              <a:off x="3463918" y="2571257"/>
              <a:ext cx="1143000" cy="333375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5" name="Freeform 75"/>
            <p:cNvSpPr/>
            <p:nvPr/>
          </p:nvSpPr>
          <p:spPr bwMode="auto">
            <a:xfrm rot="12600000" flipH="1">
              <a:off x="4004965" y="2293019"/>
              <a:ext cx="509587" cy="109537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grpSp>
          <p:nvGrpSpPr>
            <p:cNvPr id="16" name="Group 39"/>
            <p:cNvGrpSpPr/>
            <p:nvPr/>
          </p:nvGrpSpPr>
          <p:grpSpPr>
            <a:xfrm rot="10800000">
              <a:off x="3422720" y="2960053"/>
              <a:ext cx="500508" cy="552172"/>
              <a:chOff x="3422720" y="2960053"/>
              <a:chExt cx="500508" cy="552172"/>
            </a:xfrm>
            <a:grpFill/>
          </p:grpSpPr>
          <p:grpSp>
            <p:nvGrpSpPr>
              <p:cNvPr id="110" name="Group 37"/>
              <p:cNvGrpSpPr/>
              <p:nvPr/>
            </p:nvGrpSpPr>
            <p:grpSpPr>
              <a:xfrm>
                <a:off x="3422720" y="2960053"/>
                <a:ext cx="500508" cy="552172"/>
                <a:chOff x="3422720" y="2960053"/>
                <a:chExt cx="500508" cy="552172"/>
              </a:xfrm>
              <a:grpFill/>
            </p:grpSpPr>
            <p:sp>
              <p:nvSpPr>
                <p:cNvPr id="115" name="Freeform 8"/>
                <p:cNvSpPr/>
                <p:nvPr/>
              </p:nvSpPr>
              <p:spPr bwMode="auto">
                <a:xfrm rot="12600000">
                  <a:off x="3885128" y="3037492"/>
                  <a:ext cx="38100" cy="65087"/>
                </a:xfrm>
                <a:custGeom>
                  <a:avLst/>
                  <a:gdLst>
                    <a:gd name="T0" fmla="*/ 0 w 21"/>
                    <a:gd name="T1" fmla="*/ 5 h 35"/>
                    <a:gd name="T2" fmla="*/ 5 w 21"/>
                    <a:gd name="T3" fmla="*/ 26 h 35"/>
                    <a:gd name="T4" fmla="*/ 21 w 21"/>
                    <a:gd name="T5" fmla="*/ 9 h 35"/>
                    <a:gd name="T6" fmla="*/ 0 w 21"/>
                    <a:gd name="T7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35">
                      <a:moveTo>
                        <a:pt x="0" y="5"/>
                      </a:moveTo>
                      <a:cubicBezTo>
                        <a:pt x="0" y="5"/>
                        <a:pt x="3" y="22"/>
                        <a:pt x="5" y="26"/>
                      </a:cubicBezTo>
                      <a:cubicBezTo>
                        <a:pt x="6" y="31"/>
                        <a:pt x="9" y="35"/>
                        <a:pt x="21" y="9"/>
                      </a:cubicBezTo>
                      <a:cubicBezTo>
                        <a:pt x="21" y="9"/>
                        <a:pt x="13" y="0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  <p:grpSp>
              <p:nvGrpSpPr>
                <p:cNvPr id="116" name="Group 36"/>
                <p:cNvGrpSpPr/>
                <p:nvPr/>
              </p:nvGrpSpPr>
              <p:grpSpPr>
                <a:xfrm>
                  <a:off x="3422720" y="2960053"/>
                  <a:ext cx="407951" cy="552172"/>
                  <a:chOff x="3422720" y="2960053"/>
                  <a:chExt cx="407951" cy="552172"/>
                </a:xfrm>
                <a:grpFill/>
              </p:grpSpPr>
              <p:sp>
                <p:nvSpPr>
                  <p:cNvPr id="118" name="Freeform 5"/>
                  <p:cNvSpPr/>
                  <p:nvPr/>
                </p:nvSpPr>
                <p:spPr bwMode="auto">
                  <a:xfrm rot="12600000">
                    <a:off x="3681446" y="3036071"/>
                    <a:ext cx="149225" cy="441325"/>
                  </a:xfrm>
                  <a:custGeom>
                    <a:avLst/>
                    <a:gdLst>
                      <a:gd name="T0" fmla="*/ 77 w 112"/>
                      <a:gd name="T1" fmla="*/ 270 h 331"/>
                      <a:gd name="T2" fmla="*/ 44 w 112"/>
                      <a:gd name="T3" fmla="*/ 331 h 331"/>
                      <a:gd name="T4" fmla="*/ 15 w 112"/>
                      <a:gd name="T5" fmla="*/ 328 h 331"/>
                      <a:gd name="T6" fmla="*/ 0 w 112"/>
                      <a:gd name="T7" fmla="*/ 261 h 331"/>
                      <a:gd name="T8" fmla="*/ 35 w 112"/>
                      <a:gd name="T9" fmla="*/ 0 h 331"/>
                      <a:gd name="T10" fmla="*/ 112 w 112"/>
                      <a:gd name="T11" fmla="*/ 11 h 331"/>
                      <a:gd name="T12" fmla="*/ 77 w 112"/>
                      <a:gd name="T13" fmla="*/ 270 h 3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2" h="331">
                        <a:moveTo>
                          <a:pt x="77" y="270"/>
                        </a:moveTo>
                        <a:lnTo>
                          <a:pt x="44" y="331"/>
                        </a:lnTo>
                        <a:lnTo>
                          <a:pt x="15" y="328"/>
                        </a:lnTo>
                        <a:lnTo>
                          <a:pt x="0" y="261"/>
                        </a:lnTo>
                        <a:lnTo>
                          <a:pt x="35" y="0"/>
                        </a:lnTo>
                        <a:lnTo>
                          <a:pt x="112" y="11"/>
                        </a:lnTo>
                        <a:lnTo>
                          <a:pt x="77" y="2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 sz="1350">
                      <a:latin typeface="+mn-lt"/>
                    </a:endParaRPr>
                  </a:p>
                </p:txBody>
              </p:sp>
              <p:sp>
                <p:nvSpPr>
                  <p:cNvPr id="119" name="Freeform 6"/>
                  <p:cNvSpPr/>
                  <p:nvPr/>
                </p:nvSpPr>
                <p:spPr bwMode="auto">
                  <a:xfrm rot="12600000">
                    <a:off x="3558062" y="3375700"/>
                    <a:ext cx="117475" cy="136525"/>
                  </a:xfrm>
                  <a:custGeom>
                    <a:avLst/>
                    <a:gdLst>
                      <a:gd name="T0" fmla="*/ 58 w 64"/>
                      <a:gd name="T1" fmla="*/ 48 h 74"/>
                      <a:gd name="T2" fmla="*/ 27 w 64"/>
                      <a:gd name="T3" fmla="*/ 72 h 74"/>
                      <a:gd name="T4" fmla="*/ 26 w 64"/>
                      <a:gd name="T5" fmla="*/ 72 h 74"/>
                      <a:gd name="T6" fmla="*/ 2 w 64"/>
                      <a:gd name="T7" fmla="*/ 41 h 74"/>
                      <a:gd name="T8" fmla="*/ 6 w 64"/>
                      <a:gd name="T9" fmla="*/ 15 h 74"/>
                      <a:gd name="T10" fmla="*/ 35 w 64"/>
                      <a:gd name="T11" fmla="*/ 7 h 74"/>
                      <a:gd name="T12" fmla="*/ 36 w 64"/>
                      <a:gd name="T13" fmla="*/ 7 h 74"/>
                      <a:gd name="T14" fmla="*/ 62 w 64"/>
                      <a:gd name="T15" fmla="*/ 22 h 74"/>
                      <a:gd name="T16" fmla="*/ 58 w 64"/>
                      <a:gd name="T17" fmla="*/ 48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4" h="74">
                        <a:moveTo>
                          <a:pt x="58" y="48"/>
                        </a:moveTo>
                        <a:cubicBezTo>
                          <a:pt x="56" y="63"/>
                          <a:pt x="42" y="74"/>
                          <a:pt x="27" y="72"/>
                        </a:cubicBezTo>
                        <a:cubicBezTo>
                          <a:pt x="26" y="72"/>
                          <a:pt x="26" y="72"/>
                          <a:pt x="26" y="72"/>
                        </a:cubicBezTo>
                        <a:cubicBezTo>
                          <a:pt x="11" y="70"/>
                          <a:pt x="0" y="56"/>
                          <a:pt x="2" y="41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8" y="0"/>
                          <a:pt x="20" y="5"/>
                          <a:pt x="35" y="7"/>
                        </a:cubicBezTo>
                        <a:cubicBezTo>
                          <a:pt x="36" y="7"/>
                          <a:pt x="36" y="7"/>
                          <a:pt x="36" y="7"/>
                        </a:cubicBezTo>
                        <a:cubicBezTo>
                          <a:pt x="51" y="9"/>
                          <a:pt x="64" y="7"/>
                          <a:pt x="62" y="22"/>
                        </a:cubicBezTo>
                        <a:lnTo>
                          <a:pt x="58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 sz="1350">
                      <a:latin typeface="+mn-lt"/>
                    </a:endParaRPr>
                  </a:p>
                </p:txBody>
              </p:sp>
              <p:sp>
                <p:nvSpPr>
                  <p:cNvPr id="120" name="Freeform 9"/>
                  <p:cNvSpPr/>
                  <p:nvPr/>
                </p:nvSpPr>
                <p:spPr bwMode="auto">
                  <a:xfrm rot="12600000">
                    <a:off x="3547403" y="2960053"/>
                    <a:ext cx="147637" cy="441325"/>
                  </a:xfrm>
                  <a:custGeom>
                    <a:avLst/>
                    <a:gdLst>
                      <a:gd name="T0" fmla="*/ 75 w 111"/>
                      <a:gd name="T1" fmla="*/ 269 h 331"/>
                      <a:gd name="T2" fmla="*/ 44 w 111"/>
                      <a:gd name="T3" fmla="*/ 331 h 331"/>
                      <a:gd name="T4" fmla="*/ 15 w 111"/>
                      <a:gd name="T5" fmla="*/ 326 h 331"/>
                      <a:gd name="T6" fmla="*/ 0 w 111"/>
                      <a:gd name="T7" fmla="*/ 259 h 331"/>
                      <a:gd name="T8" fmla="*/ 34 w 111"/>
                      <a:gd name="T9" fmla="*/ 0 h 331"/>
                      <a:gd name="T10" fmla="*/ 111 w 111"/>
                      <a:gd name="T11" fmla="*/ 9 h 331"/>
                      <a:gd name="T12" fmla="*/ 75 w 111"/>
                      <a:gd name="T13" fmla="*/ 269 h 3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1" h="331">
                        <a:moveTo>
                          <a:pt x="75" y="269"/>
                        </a:moveTo>
                        <a:lnTo>
                          <a:pt x="44" y="331"/>
                        </a:lnTo>
                        <a:lnTo>
                          <a:pt x="15" y="326"/>
                        </a:lnTo>
                        <a:lnTo>
                          <a:pt x="0" y="259"/>
                        </a:lnTo>
                        <a:lnTo>
                          <a:pt x="34" y="0"/>
                        </a:lnTo>
                        <a:lnTo>
                          <a:pt x="111" y="9"/>
                        </a:lnTo>
                        <a:lnTo>
                          <a:pt x="75" y="26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 sz="1350">
                      <a:latin typeface="+mn-lt"/>
                    </a:endParaRPr>
                  </a:p>
                </p:txBody>
              </p:sp>
              <p:sp>
                <p:nvSpPr>
                  <p:cNvPr id="121" name="Freeform 10"/>
                  <p:cNvSpPr/>
                  <p:nvPr/>
                </p:nvSpPr>
                <p:spPr bwMode="auto">
                  <a:xfrm rot="12600000">
                    <a:off x="3422720" y="3302937"/>
                    <a:ext cx="117475" cy="134938"/>
                  </a:xfrm>
                  <a:custGeom>
                    <a:avLst/>
                    <a:gdLst>
                      <a:gd name="T0" fmla="*/ 58 w 64"/>
                      <a:gd name="T1" fmla="*/ 48 h 74"/>
                      <a:gd name="T2" fmla="*/ 27 w 64"/>
                      <a:gd name="T3" fmla="*/ 72 h 74"/>
                      <a:gd name="T4" fmla="*/ 26 w 64"/>
                      <a:gd name="T5" fmla="*/ 72 h 74"/>
                      <a:gd name="T6" fmla="*/ 2 w 64"/>
                      <a:gd name="T7" fmla="*/ 41 h 74"/>
                      <a:gd name="T8" fmla="*/ 6 w 64"/>
                      <a:gd name="T9" fmla="*/ 15 h 74"/>
                      <a:gd name="T10" fmla="*/ 35 w 64"/>
                      <a:gd name="T11" fmla="*/ 7 h 74"/>
                      <a:gd name="T12" fmla="*/ 36 w 64"/>
                      <a:gd name="T13" fmla="*/ 7 h 74"/>
                      <a:gd name="T14" fmla="*/ 61 w 64"/>
                      <a:gd name="T15" fmla="*/ 23 h 74"/>
                      <a:gd name="T16" fmla="*/ 58 w 64"/>
                      <a:gd name="T17" fmla="*/ 48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4" h="74">
                        <a:moveTo>
                          <a:pt x="58" y="48"/>
                        </a:moveTo>
                        <a:cubicBezTo>
                          <a:pt x="56" y="64"/>
                          <a:pt x="42" y="74"/>
                          <a:pt x="27" y="72"/>
                        </a:cubicBezTo>
                        <a:cubicBezTo>
                          <a:pt x="26" y="72"/>
                          <a:pt x="26" y="72"/>
                          <a:pt x="26" y="72"/>
                        </a:cubicBezTo>
                        <a:cubicBezTo>
                          <a:pt x="11" y="70"/>
                          <a:pt x="0" y="56"/>
                          <a:pt x="2" y="41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8" y="0"/>
                          <a:pt x="20" y="5"/>
                          <a:pt x="35" y="7"/>
                        </a:cubicBezTo>
                        <a:cubicBezTo>
                          <a:pt x="36" y="7"/>
                          <a:pt x="36" y="7"/>
                          <a:pt x="36" y="7"/>
                        </a:cubicBezTo>
                        <a:cubicBezTo>
                          <a:pt x="51" y="9"/>
                          <a:pt x="64" y="7"/>
                          <a:pt x="61" y="23"/>
                        </a:cubicBezTo>
                        <a:lnTo>
                          <a:pt x="58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68580" tIns="34290" rIns="68580" bIns="34290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id-ID" sz="1350">
                      <a:latin typeface="+mn-lt"/>
                    </a:endParaRPr>
                  </a:p>
                </p:txBody>
              </p:sp>
            </p:grpSp>
            <p:sp>
              <p:nvSpPr>
                <p:cNvPr id="117" name="Freeform 12"/>
                <p:cNvSpPr/>
                <p:nvPr/>
              </p:nvSpPr>
              <p:spPr bwMode="auto">
                <a:xfrm rot="12600000">
                  <a:off x="3748305" y="2964331"/>
                  <a:ext cx="39687" cy="63500"/>
                </a:xfrm>
                <a:custGeom>
                  <a:avLst/>
                  <a:gdLst>
                    <a:gd name="T0" fmla="*/ 0 w 21"/>
                    <a:gd name="T1" fmla="*/ 6 h 35"/>
                    <a:gd name="T2" fmla="*/ 5 w 21"/>
                    <a:gd name="T3" fmla="*/ 27 h 35"/>
                    <a:gd name="T4" fmla="*/ 21 w 21"/>
                    <a:gd name="T5" fmla="*/ 10 h 35"/>
                    <a:gd name="T6" fmla="*/ 0 w 21"/>
                    <a:gd name="T7" fmla="*/ 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35">
                      <a:moveTo>
                        <a:pt x="0" y="6"/>
                      </a:moveTo>
                      <a:cubicBezTo>
                        <a:pt x="0" y="6"/>
                        <a:pt x="3" y="22"/>
                        <a:pt x="5" y="27"/>
                      </a:cubicBezTo>
                      <a:cubicBezTo>
                        <a:pt x="6" y="31"/>
                        <a:pt x="9" y="35"/>
                        <a:pt x="21" y="10"/>
                      </a:cubicBezTo>
                      <a:cubicBezTo>
                        <a:pt x="21" y="10"/>
                        <a:pt x="13" y="0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</p:grpSp>
          <p:grpSp>
            <p:nvGrpSpPr>
              <p:cNvPr id="111" name="Group 38"/>
              <p:cNvGrpSpPr/>
              <p:nvPr/>
            </p:nvGrpSpPr>
            <p:grpSpPr>
              <a:xfrm>
                <a:off x="3446371" y="3121330"/>
                <a:ext cx="262234" cy="351393"/>
                <a:chOff x="3446371" y="3121330"/>
                <a:chExt cx="262234" cy="351393"/>
              </a:xfrm>
              <a:grpFill/>
            </p:grpSpPr>
            <p:sp>
              <p:nvSpPr>
                <p:cNvPr id="112" name="Freeform 7"/>
                <p:cNvSpPr/>
                <p:nvPr/>
              </p:nvSpPr>
              <p:spPr bwMode="auto">
                <a:xfrm rot="12600000">
                  <a:off x="3581605" y="3348898"/>
                  <a:ext cx="127000" cy="123825"/>
                </a:xfrm>
                <a:custGeom>
                  <a:avLst/>
                  <a:gdLst>
                    <a:gd name="T0" fmla="*/ 85 w 96"/>
                    <a:gd name="T1" fmla="*/ 93 h 93"/>
                    <a:gd name="T2" fmla="*/ 0 w 96"/>
                    <a:gd name="T3" fmla="*/ 81 h 93"/>
                    <a:gd name="T4" fmla="*/ 11 w 96"/>
                    <a:gd name="T5" fmla="*/ 0 h 93"/>
                    <a:gd name="T6" fmla="*/ 96 w 96"/>
                    <a:gd name="T7" fmla="*/ 12 h 93"/>
                    <a:gd name="T8" fmla="*/ 85 w 96"/>
                    <a:gd name="T9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93">
                      <a:moveTo>
                        <a:pt x="85" y="93"/>
                      </a:moveTo>
                      <a:lnTo>
                        <a:pt x="0" y="81"/>
                      </a:lnTo>
                      <a:lnTo>
                        <a:pt x="11" y="0"/>
                      </a:lnTo>
                      <a:lnTo>
                        <a:pt x="96" y="12"/>
                      </a:lnTo>
                      <a:lnTo>
                        <a:pt x="85" y="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  <p:sp>
              <p:nvSpPr>
                <p:cNvPr id="113" name="Freeform 11"/>
                <p:cNvSpPr/>
                <p:nvPr/>
              </p:nvSpPr>
              <p:spPr bwMode="auto">
                <a:xfrm rot="12600000">
                  <a:off x="3446371" y="3272989"/>
                  <a:ext cx="128587" cy="122237"/>
                </a:xfrm>
                <a:custGeom>
                  <a:avLst/>
                  <a:gdLst>
                    <a:gd name="T0" fmla="*/ 85 w 96"/>
                    <a:gd name="T1" fmla="*/ 92 h 92"/>
                    <a:gd name="T2" fmla="*/ 0 w 96"/>
                    <a:gd name="T3" fmla="*/ 81 h 92"/>
                    <a:gd name="T4" fmla="*/ 11 w 96"/>
                    <a:gd name="T5" fmla="*/ 0 h 92"/>
                    <a:gd name="T6" fmla="*/ 96 w 96"/>
                    <a:gd name="T7" fmla="*/ 11 h 92"/>
                    <a:gd name="T8" fmla="*/ 85 w 96"/>
                    <a:gd name="T9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92">
                      <a:moveTo>
                        <a:pt x="85" y="92"/>
                      </a:moveTo>
                      <a:lnTo>
                        <a:pt x="0" y="81"/>
                      </a:lnTo>
                      <a:lnTo>
                        <a:pt x="11" y="0"/>
                      </a:lnTo>
                      <a:lnTo>
                        <a:pt x="96" y="11"/>
                      </a:lnTo>
                      <a:lnTo>
                        <a:pt x="85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  <p:sp>
              <p:nvSpPr>
                <p:cNvPr id="114" name="Freeform 13"/>
                <p:cNvSpPr/>
                <p:nvPr/>
              </p:nvSpPr>
              <p:spPr bwMode="auto">
                <a:xfrm rot="12600000">
                  <a:off x="3484402" y="3121330"/>
                  <a:ext cx="33338" cy="223837"/>
                </a:xfrm>
                <a:custGeom>
                  <a:avLst/>
                  <a:gdLst>
                    <a:gd name="T0" fmla="*/ 4 w 19"/>
                    <a:gd name="T1" fmla="*/ 0 h 122"/>
                    <a:gd name="T2" fmla="*/ 19 w 19"/>
                    <a:gd name="T3" fmla="*/ 16 h 122"/>
                    <a:gd name="T4" fmla="*/ 7 w 19"/>
                    <a:gd name="T5" fmla="*/ 115 h 122"/>
                    <a:gd name="T6" fmla="*/ 0 w 19"/>
                    <a:gd name="T7" fmla="*/ 121 h 122"/>
                    <a:gd name="T8" fmla="*/ 10 w 19"/>
                    <a:gd name="T9" fmla="*/ 43 h 122"/>
                    <a:gd name="T10" fmla="*/ 5 w 19"/>
                    <a:gd name="T11" fmla="*/ 34 h 122"/>
                    <a:gd name="T12" fmla="*/ 4 w 19"/>
                    <a:gd name="T13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122">
                      <a:moveTo>
                        <a:pt x="4" y="0"/>
                      </a:moveTo>
                      <a:cubicBezTo>
                        <a:pt x="4" y="0"/>
                        <a:pt x="18" y="10"/>
                        <a:pt x="19" y="16"/>
                      </a:cubicBezTo>
                      <a:cubicBezTo>
                        <a:pt x="19" y="21"/>
                        <a:pt x="7" y="115"/>
                        <a:pt x="7" y="115"/>
                      </a:cubicBezTo>
                      <a:cubicBezTo>
                        <a:pt x="7" y="115"/>
                        <a:pt x="8" y="122"/>
                        <a:pt x="0" y="121"/>
                      </a:cubicBezTo>
                      <a:cubicBezTo>
                        <a:pt x="10" y="43"/>
                        <a:pt x="10" y="43"/>
                        <a:pt x="10" y="43"/>
                      </a:cubicBezTo>
                      <a:cubicBezTo>
                        <a:pt x="5" y="34"/>
                        <a:pt x="5" y="34"/>
                        <a:pt x="5" y="34"/>
                      </a:cubicBezTo>
                      <a:cubicBezTo>
                        <a:pt x="4" y="0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latin typeface="+mn-lt"/>
                  </a:endParaRPr>
                </a:p>
              </p:txBody>
            </p:sp>
          </p:grpSp>
        </p:grpSp>
        <p:grpSp>
          <p:nvGrpSpPr>
            <p:cNvPr id="17" name="Group 90"/>
            <p:cNvGrpSpPr/>
            <p:nvPr/>
          </p:nvGrpSpPr>
          <p:grpSpPr bwMode="auto">
            <a:xfrm rot="900000">
              <a:off x="3812918" y="3260083"/>
              <a:ext cx="686133" cy="520862"/>
              <a:chOff x="7170738" y="4168775"/>
              <a:chExt cx="817563" cy="620713"/>
            </a:xfrm>
            <a:grpFill/>
          </p:grpSpPr>
          <p:sp>
            <p:nvSpPr>
              <p:cNvPr id="104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5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6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7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8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9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18" name="Freeform 20"/>
            <p:cNvSpPr>
              <a:spLocks noEditPoints="1"/>
            </p:cNvSpPr>
            <p:nvPr/>
          </p:nvSpPr>
          <p:spPr bwMode="auto">
            <a:xfrm rot="900000">
              <a:off x="3631479" y="5270985"/>
              <a:ext cx="401637" cy="422275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19" name="Group 35"/>
            <p:cNvGrpSpPr/>
            <p:nvPr/>
          </p:nvGrpSpPr>
          <p:grpSpPr>
            <a:xfrm rot="8550213">
              <a:off x="1635616" y="4070487"/>
              <a:ext cx="339303" cy="484865"/>
              <a:chOff x="1553510" y="4064335"/>
              <a:chExt cx="339303" cy="484865"/>
            </a:xfrm>
            <a:grpFill/>
          </p:grpSpPr>
          <p:sp>
            <p:nvSpPr>
              <p:cNvPr id="101" name="Oval 21"/>
              <p:cNvSpPr>
                <a:spLocks noChangeArrowheads="1"/>
              </p:cNvSpPr>
              <p:nvPr/>
            </p:nvSpPr>
            <p:spPr bwMode="auto">
              <a:xfrm rot="12600000">
                <a:off x="1553510" y="4431725"/>
                <a:ext cx="119062" cy="11747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2" name="Freeform 22"/>
              <p:cNvSpPr/>
              <p:nvPr/>
            </p:nvSpPr>
            <p:spPr bwMode="auto">
              <a:xfrm rot="12600000">
                <a:off x="1564222" y="4064335"/>
                <a:ext cx="187325" cy="388937"/>
              </a:xfrm>
              <a:custGeom>
                <a:avLst/>
                <a:gdLst>
                  <a:gd name="T0" fmla="*/ 0 w 102"/>
                  <a:gd name="T1" fmla="*/ 6 h 213"/>
                  <a:gd name="T2" fmla="*/ 68 w 102"/>
                  <a:gd name="T3" fmla="*/ 184 h 213"/>
                  <a:gd name="T4" fmla="*/ 99 w 102"/>
                  <a:gd name="T5" fmla="*/ 213 h 213"/>
                  <a:gd name="T6" fmla="*/ 23 w 102"/>
                  <a:gd name="T7" fmla="*/ 0 h 213"/>
                  <a:gd name="T8" fmla="*/ 0 w 102"/>
                  <a:gd name="T9" fmla="*/ 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213">
                    <a:moveTo>
                      <a:pt x="0" y="6"/>
                    </a:moveTo>
                    <a:cubicBezTo>
                      <a:pt x="0" y="7"/>
                      <a:pt x="68" y="184"/>
                      <a:pt x="68" y="184"/>
                    </a:cubicBezTo>
                    <a:cubicBezTo>
                      <a:pt x="68" y="184"/>
                      <a:pt x="96" y="213"/>
                      <a:pt x="99" y="213"/>
                    </a:cubicBezTo>
                    <a:cubicBezTo>
                      <a:pt x="102" y="213"/>
                      <a:pt x="23" y="0"/>
                      <a:pt x="23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3" name="Freeform 23"/>
              <p:cNvSpPr/>
              <p:nvPr/>
            </p:nvSpPr>
            <p:spPr bwMode="auto">
              <a:xfrm rot="12600000">
                <a:off x="1692788" y="4147359"/>
                <a:ext cx="200025" cy="384175"/>
              </a:xfrm>
              <a:custGeom>
                <a:avLst/>
                <a:gdLst>
                  <a:gd name="T0" fmla="*/ 149 w 150"/>
                  <a:gd name="T1" fmla="*/ 14 h 288"/>
                  <a:gd name="T2" fmla="*/ 40 w 150"/>
                  <a:gd name="T3" fmla="*/ 248 h 288"/>
                  <a:gd name="T4" fmla="*/ 0 w 150"/>
                  <a:gd name="T5" fmla="*/ 288 h 288"/>
                  <a:gd name="T6" fmla="*/ 11 w 150"/>
                  <a:gd name="T7" fmla="*/ 233 h 288"/>
                  <a:gd name="T8" fmla="*/ 117 w 150"/>
                  <a:gd name="T9" fmla="*/ 0 h 288"/>
                  <a:gd name="T10" fmla="*/ 150 w 150"/>
                  <a:gd name="T11" fmla="*/ 11 h 288"/>
                  <a:gd name="T12" fmla="*/ 149 w 150"/>
                  <a:gd name="T13" fmla="*/ 1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288">
                    <a:moveTo>
                      <a:pt x="149" y="14"/>
                    </a:moveTo>
                    <a:lnTo>
                      <a:pt x="40" y="248"/>
                    </a:lnTo>
                    <a:lnTo>
                      <a:pt x="0" y="288"/>
                    </a:lnTo>
                    <a:lnTo>
                      <a:pt x="11" y="233"/>
                    </a:lnTo>
                    <a:lnTo>
                      <a:pt x="117" y="0"/>
                    </a:lnTo>
                    <a:lnTo>
                      <a:pt x="150" y="11"/>
                    </a:lnTo>
                    <a:lnTo>
                      <a:pt x="149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20" name="Freeform 25"/>
            <p:cNvSpPr>
              <a:spLocks noEditPoints="1"/>
            </p:cNvSpPr>
            <p:nvPr/>
          </p:nvSpPr>
          <p:spPr bwMode="auto">
            <a:xfrm rot="12600000">
              <a:off x="2201580" y="4781471"/>
              <a:ext cx="188913" cy="512763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 rot="12600000">
              <a:off x="2039152" y="4945275"/>
              <a:ext cx="514350" cy="187325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22" name="Freeform 27"/>
            <p:cNvSpPr>
              <a:spLocks noEditPoints="1"/>
            </p:cNvSpPr>
            <p:nvPr/>
          </p:nvSpPr>
          <p:spPr bwMode="auto">
            <a:xfrm rot="12600000">
              <a:off x="2078444" y="4830868"/>
              <a:ext cx="434975" cy="417512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23" name="Freeform 28"/>
            <p:cNvSpPr>
              <a:spLocks noEditPoints="1"/>
            </p:cNvSpPr>
            <p:nvPr/>
          </p:nvSpPr>
          <p:spPr bwMode="auto">
            <a:xfrm rot="12600000">
              <a:off x="2078444" y="4830868"/>
              <a:ext cx="434975" cy="417512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 rot="12600000">
              <a:off x="2255265" y="4998456"/>
              <a:ext cx="79375" cy="79375"/>
            </a:xfrm>
            <a:prstGeom prst="ellipse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25" name="Freeform 30"/>
            <p:cNvSpPr>
              <a:spLocks noEditPoints="1"/>
            </p:cNvSpPr>
            <p:nvPr/>
          </p:nvSpPr>
          <p:spPr bwMode="auto">
            <a:xfrm rot="12600000">
              <a:off x="1507825" y="4666702"/>
              <a:ext cx="215900" cy="409575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 rot="12600000">
              <a:off x="1747338" y="4772504"/>
              <a:ext cx="55562" cy="398463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27" name="Freeform 32"/>
            <p:cNvSpPr>
              <a:spLocks noEditPoints="1"/>
            </p:cNvSpPr>
            <p:nvPr/>
          </p:nvSpPr>
          <p:spPr bwMode="auto">
            <a:xfrm rot="12600000">
              <a:off x="3880624" y="3865353"/>
              <a:ext cx="471487" cy="344488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28" name="Group 123"/>
            <p:cNvGrpSpPr/>
            <p:nvPr/>
          </p:nvGrpSpPr>
          <p:grpSpPr bwMode="auto">
            <a:xfrm rot="4500000">
              <a:off x="2998487" y="2724730"/>
              <a:ext cx="426336" cy="548837"/>
              <a:chOff x="8610600" y="4127500"/>
              <a:chExt cx="508001" cy="654050"/>
            </a:xfrm>
            <a:grpFill/>
          </p:grpSpPr>
          <p:sp>
            <p:nvSpPr>
              <p:cNvPr id="93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4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5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6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7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8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9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100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29" name="Freeform 41"/>
            <p:cNvSpPr>
              <a:spLocks noEditPoints="1"/>
            </p:cNvSpPr>
            <p:nvPr/>
          </p:nvSpPr>
          <p:spPr bwMode="auto">
            <a:xfrm rot="12600000">
              <a:off x="2422382" y="3250428"/>
              <a:ext cx="360363" cy="328613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0" name="Freeform 42"/>
            <p:cNvSpPr/>
            <p:nvPr/>
          </p:nvSpPr>
          <p:spPr bwMode="auto">
            <a:xfrm rot="12600000">
              <a:off x="2715643" y="3164209"/>
              <a:ext cx="77787" cy="165100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1" name="Freeform 43"/>
            <p:cNvSpPr/>
            <p:nvPr/>
          </p:nvSpPr>
          <p:spPr bwMode="auto">
            <a:xfrm rot="12600000">
              <a:off x="2753202" y="3073244"/>
              <a:ext cx="109537" cy="225425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2" name="Freeform 44"/>
            <p:cNvSpPr/>
            <p:nvPr/>
          </p:nvSpPr>
          <p:spPr bwMode="auto">
            <a:xfrm rot="12600000">
              <a:off x="2093459" y="5508761"/>
              <a:ext cx="439738" cy="401638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3" name="Freeform 45"/>
            <p:cNvSpPr>
              <a:spLocks noEditPoints="1"/>
            </p:cNvSpPr>
            <p:nvPr/>
          </p:nvSpPr>
          <p:spPr bwMode="auto">
            <a:xfrm rot="900000">
              <a:off x="3244053" y="3577055"/>
              <a:ext cx="534988" cy="444500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4" name="Freeform 46"/>
            <p:cNvSpPr>
              <a:spLocks noEditPoints="1"/>
            </p:cNvSpPr>
            <p:nvPr/>
          </p:nvSpPr>
          <p:spPr bwMode="auto">
            <a:xfrm rot="12600000">
              <a:off x="1929069" y="3496223"/>
              <a:ext cx="687387" cy="801688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5" name="Freeform 47"/>
            <p:cNvSpPr>
              <a:spLocks noEditPoints="1"/>
            </p:cNvSpPr>
            <p:nvPr/>
          </p:nvSpPr>
          <p:spPr bwMode="auto">
            <a:xfrm rot="12600000">
              <a:off x="1905200" y="3334431"/>
              <a:ext cx="296862" cy="582613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6" name="Freeform 48"/>
            <p:cNvSpPr>
              <a:spLocks noEditPoints="1"/>
            </p:cNvSpPr>
            <p:nvPr/>
          </p:nvSpPr>
          <p:spPr bwMode="auto">
            <a:xfrm rot="12600000">
              <a:off x="2639794" y="3831255"/>
              <a:ext cx="485775" cy="485775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37" name="Freeform 49"/>
            <p:cNvSpPr/>
            <p:nvPr/>
          </p:nvSpPr>
          <p:spPr bwMode="auto">
            <a:xfrm rot="12600000">
              <a:off x="2777118" y="4047431"/>
              <a:ext cx="242888" cy="128588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38" name="Group 133"/>
            <p:cNvGrpSpPr/>
            <p:nvPr/>
          </p:nvGrpSpPr>
          <p:grpSpPr bwMode="auto">
            <a:xfrm rot="900000">
              <a:off x="2851145" y="3333578"/>
              <a:ext cx="381037" cy="362339"/>
              <a:chOff x="8505825" y="3605213"/>
              <a:chExt cx="454025" cy="431800"/>
            </a:xfrm>
            <a:grpFill/>
          </p:grpSpPr>
          <p:sp>
            <p:nvSpPr>
              <p:cNvPr id="91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2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39" name="Freeform 52"/>
            <p:cNvSpPr/>
            <p:nvPr/>
          </p:nvSpPr>
          <p:spPr bwMode="auto">
            <a:xfrm rot="12600000">
              <a:off x="2640197" y="5646816"/>
              <a:ext cx="569913" cy="46355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0" name="Freeform 53"/>
            <p:cNvSpPr/>
            <p:nvPr/>
          </p:nvSpPr>
          <p:spPr bwMode="auto">
            <a:xfrm rot="12600000">
              <a:off x="2575362" y="5786368"/>
              <a:ext cx="157162" cy="215900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1" name="Freeform 54"/>
            <p:cNvSpPr/>
            <p:nvPr/>
          </p:nvSpPr>
          <p:spPr bwMode="auto">
            <a:xfrm rot="12600000">
              <a:off x="2720316" y="5707030"/>
              <a:ext cx="431800" cy="282575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2" name="Freeform 55"/>
            <p:cNvSpPr>
              <a:spLocks noEditPoints="1"/>
            </p:cNvSpPr>
            <p:nvPr/>
          </p:nvSpPr>
          <p:spPr bwMode="auto">
            <a:xfrm rot="1800000">
              <a:off x="3356805" y="5569946"/>
              <a:ext cx="249238" cy="436563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3" name="Freeform 56"/>
            <p:cNvSpPr>
              <a:spLocks noEditPoints="1"/>
            </p:cNvSpPr>
            <p:nvPr/>
          </p:nvSpPr>
          <p:spPr bwMode="auto">
            <a:xfrm rot="12600000">
              <a:off x="3825544" y="4770535"/>
              <a:ext cx="466725" cy="508000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4" name="Freeform 57"/>
            <p:cNvSpPr>
              <a:spLocks noEditPoints="1"/>
            </p:cNvSpPr>
            <p:nvPr/>
          </p:nvSpPr>
          <p:spPr bwMode="auto">
            <a:xfrm>
              <a:off x="1683463" y="5120191"/>
              <a:ext cx="444500" cy="434975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5" name="Freeform 58"/>
            <p:cNvSpPr>
              <a:spLocks noEditPoints="1"/>
            </p:cNvSpPr>
            <p:nvPr/>
          </p:nvSpPr>
          <p:spPr bwMode="auto">
            <a:xfrm rot="12600000">
              <a:off x="3961097" y="4331046"/>
              <a:ext cx="431800" cy="438150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 rot="12600000">
              <a:off x="2269108" y="4305364"/>
              <a:ext cx="103188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 rot="12600000">
              <a:off x="2165921" y="4484090"/>
              <a:ext cx="103188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 rot="12600000">
              <a:off x="2137339" y="4228370"/>
              <a:ext cx="100013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49" name="Rectangle 66"/>
            <p:cNvSpPr>
              <a:spLocks noChangeArrowheads="1"/>
            </p:cNvSpPr>
            <p:nvPr/>
          </p:nvSpPr>
          <p:spPr bwMode="auto">
            <a:xfrm rot="12600000">
              <a:off x="2034151" y="4407096"/>
              <a:ext cx="100013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0" name="Rectangle 67"/>
            <p:cNvSpPr>
              <a:spLocks noChangeArrowheads="1"/>
            </p:cNvSpPr>
            <p:nvPr/>
          </p:nvSpPr>
          <p:spPr bwMode="auto">
            <a:xfrm rot="12600000">
              <a:off x="2402465" y="4382357"/>
              <a:ext cx="103187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1" name="Rectangle 69"/>
            <p:cNvSpPr>
              <a:spLocks noChangeArrowheads="1"/>
            </p:cNvSpPr>
            <p:nvPr/>
          </p:nvSpPr>
          <p:spPr bwMode="auto">
            <a:xfrm rot="12600000">
              <a:off x="2299278" y="4561083"/>
              <a:ext cx="103187" cy="26987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2" name="Rectangle 70"/>
            <p:cNvSpPr>
              <a:spLocks noChangeArrowheads="1"/>
            </p:cNvSpPr>
            <p:nvPr/>
          </p:nvSpPr>
          <p:spPr bwMode="auto">
            <a:xfrm rot="12600000">
              <a:off x="1946052" y="4534958"/>
              <a:ext cx="484188" cy="26988"/>
            </a:xfrm>
            <a:prstGeom prst="rect">
              <a:avLst/>
            </a:pr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grpSp>
          <p:nvGrpSpPr>
            <p:cNvPr id="53" name="Group 40"/>
            <p:cNvGrpSpPr/>
            <p:nvPr/>
          </p:nvGrpSpPr>
          <p:grpSpPr>
            <a:xfrm rot="10800000">
              <a:off x="1878016" y="4167309"/>
              <a:ext cx="738081" cy="491536"/>
              <a:chOff x="1900808" y="4212274"/>
              <a:chExt cx="738081" cy="491536"/>
            </a:xfrm>
            <a:grpFill/>
          </p:grpSpPr>
          <p:sp>
            <p:nvSpPr>
              <p:cNvPr id="85" name="Rectangle 59"/>
              <p:cNvSpPr>
                <a:spLocks noChangeArrowheads="1"/>
              </p:cNvSpPr>
              <p:nvPr/>
            </p:nvSpPr>
            <p:spPr bwMode="auto">
              <a:xfrm rot="12600000">
                <a:off x="2111839" y="4212274"/>
                <a:ext cx="527050" cy="2698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86" name="Rectangle 60"/>
              <p:cNvSpPr>
                <a:spLocks noChangeArrowheads="1"/>
              </p:cNvSpPr>
              <p:nvPr/>
            </p:nvSpPr>
            <p:spPr bwMode="auto">
              <a:xfrm rot="12600000">
                <a:off x="2106390" y="4257245"/>
                <a:ext cx="484188" cy="269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87" name="Rectangle 62"/>
              <p:cNvSpPr>
                <a:spLocks noChangeArrowheads="1"/>
              </p:cNvSpPr>
              <p:nvPr/>
            </p:nvSpPr>
            <p:spPr bwMode="auto">
              <a:xfrm rot="12600000">
                <a:off x="2236961" y="4301171"/>
                <a:ext cx="65088" cy="2127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88" name="Rectangle 65"/>
              <p:cNvSpPr>
                <a:spLocks noChangeArrowheads="1"/>
              </p:cNvSpPr>
              <p:nvPr/>
            </p:nvSpPr>
            <p:spPr bwMode="auto">
              <a:xfrm rot="12600000">
                <a:off x="2105085" y="4224574"/>
                <a:ext cx="63500" cy="2127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89" name="Rectangle 68"/>
              <p:cNvSpPr>
                <a:spLocks noChangeArrowheads="1"/>
              </p:cNvSpPr>
              <p:nvPr/>
            </p:nvSpPr>
            <p:spPr bwMode="auto">
              <a:xfrm rot="12600000">
                <a:off x="2370212" y="4378562"/>
                <a:ext cx="66675" cy="2127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  <p:sp>
            <p:nvSpPr>
              <p:cNvPr id="90" name="Freeform 71"/>
              <p:cNvSpPr/>
              <p:nvPr/>
            </p:nvSpPr>
            <p:spPr bwMode="auto">
              <a:xfrm rot="12600000">
                <a:off x="1900808" y="4549823"/>
                <a:ext cx="484188" cy="153987"/>
              </a:xfrm>
              <a:custGeom>
                <a:avLst/>
                <a:gdLst>
                  <a:gd name="T0" fmla="*/ 181 w 363"/>
                  <a:gd name="T1" fmla="*/ 0 h 116"/>
                  <a:gd name="T2" fmla="*/ 363 w 363"/>
                  <a:gd name="T3" fmla="*/ 116 h 116"/>
                  <a:gd name="T4" fmla="*/ 0 w 363"/>
                  <a:gd name="T5" fmla="*/ 116 h 116"/>
                  <a:gd name="T6" fmla="*/ 181 w 363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" h="116">
                    <a:moveTo>
                      <a:pt x="181" y="0"/>
                    </a:moveTo>
                    <a:lnTo>
                      <a:pt x="363" y="116"/>
                    </a:lnTo>
                    <a:lnTo>
                      <a:pt x="0" y="116"/>
                    </a:lnTo>
                    <a:lnTo>
                      <a:pt x="18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50">
                  <a:latin typeface="+mn-lt"/>
                </a:endParaRPr>
              </a:p>
            </p:txBody>
          </p:sp>
        </p:grpSp>
        <p:sp>
          <p:nvSpPr>
            <p:cNvPr id="54" name="Freeform 72"/>
            <p:cNvSpPr>
              <a:spLocks noEditPoints="1"/>
            </p:cNvSpPr>
            <p:nvPr/>
          </p:nvSpPr>
          <p:spPr bwMode="auto">
            <a:xfrm rot="12600000">
              <a:off x="3019018" y="4782043"/>
              <a:ext cx="671513" cy="438150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5" name="Freeform 73"/>
            <p:cNvSpPr>
              <a:spLocks noEditPoints="1"/>
            </p:cNvSpPr>
            <p:nvPr/>
          </p:nvSpPr>
          <p:spPr bwMode="auto">
            <a:xfrm rot="1393596">
              <a:off x="2414463" y="3905258"/>
              <a:ext cx="157163" cy="274638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6" name="Freeform 74"/>
            <p:cNvSpPr>
              <a:spLocks noEditPoints="1"/>
            </p:cNvSpPr>
            <p:nvPr/>
          </p:nvSpPr>
          <p:spPr bwMode="auto">
            <a:xfrm rot="1800000">
              <a:off x="3013444" y="5262374"/>
              <a:ext cx="315912" cy="385763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7" name="Freeform 75"/>
            <p:cNvSpPr>
              <a:spLocks noEditPoints="1"/>
            </p:cNvSpPr>
            <p:nvPr/>
          </p:nvSpPr>
          <p:spPr bwMode="auto">
            <a:xfrm rot="900000">
              <a:off x="2562427" y="4478545"/>
              <a:ext cx="477838" cy="479425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8" name="Freeform 76"/>
            <p:cNvSpPr>
              <a:spLocks noEditPoints="1"/>
            </p:cNvSpPr>
            <p:nvPr/>
          </p:nvSpPr>
          <p:spPr bwMode="auto">
            <a:xfrm rot="1800000">
              <a:off x="3209787" y="4232354"/>
              <a:ext cx="539750" cy="409575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59" name="Freeform 77"/>
            <p:cNvSpPr/>
            <p:nvPr/>
          </p:nvSpPr>
          <p:spPr bwMode="auto">
            <a:xfrm rot="900000">
              <a:off x="2972466" y="4980097"/>
              <a:ext cx="179388" cy="134937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0" name="Freeform 78"/>
            <p:cNvSpPr/>
            <p:nvPr/>
          </p:nvSpPr>
          <p:spPr bwMode="auto">
            <a:xfrm rot="12600000">
              <a:off x="3063515" y="4941708"/>
              <a:ext cx="49213" cy="6032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1" name="Freeform 79"/>
            <p:cNvSpPr>
              <a:spLocks noEditPoints="1"/>
            </p:cNvSpPr>
            <p:nvPr/>
          </p:nvSpPr>
          <p:spPr bwMode="auto">
            <a:xfrm rot="7200000">
              <a:off x="3712274" y="4017487"/>
              <a:ext cx="188913" cy="261938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2" name="Freeform 80"/>
            <p:cNvSpPr>
              <a:spLocks noEditPoints="1"/>
            </p:cNvSpPr>
            <p:nvPr/>
          </p:nvSpPr>
          <p:spPr bwMode="auto">
            <a:xfrm rot="12600000">
              <a:off x="1735409" y="4445936"/>
              <a:ext cx="236538" cy="258763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3" name="Freeform 81"/>
            <p:cNvSpPr>
              <a:spLocks noEditPoints="1"/>
            </p:cNvSpPr>
            <p:nvPr/>
          </p:nvSpPr>
          <p:spPr bwMode="auto">
            <a:xfrm rot="900000">
              <a:off x="2539100" y="5072698"/>
              <a:ext cx="357187" cy="514350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4" name="Freeform 82"/>
            <p:cNvSpPr>
              <a:spLocks noEditPoints="1"/>
            </p:cNvSpPr>
            <p:nvPr/>
          </p:nvSpPr>
          <p:spPr bwMode="auto">
            <a:xfrm rot="12600000">
              <a:off x="2697110" y="5598298"/>
              <a:ext cx="206375" cy="182562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5" name="Freeform 83"/>
            <p:cNvSpPr/>
            <p:nvPr/>
          </p:nvSpPr>
          <p:spPr bwMode="auto">
            <a:xfrm rot="12600000">
              <a:off x="2853325" y="5629363"/>
              <a:ext cx="90487" cy="57150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6" name="Freeform 84"/>
            <p:cNvSpPr/>
            <p:nvPr/>
          </p:nvSpPr>
          <p:spPr bwMode="auto">
            <a:xfrm rot="12600000">
              <a:off x="2906930" y="5677634"/>
              <a:ext cx="122237" cy="74613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7" name="Freeform 85"/>
            <p:cNvSpPr>
              <a:spLocks noEditPoints="1"/>
            </p:cNvSpPr>
            <p:nvPr/>
          </p:nvSpPr>
          <p:spPr bwMode="auto">
            <a:xfrm rot="12600000">
              <a:off x="3209252" y="4701487"/>
              <a:ext cx="373062" cy="133350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8" name="Freeform 86"/>
            <p:cNvSpPr/>
            <p:nvPr/>
          </p:nvSpPr>
          <p:spPr bwMode="auto">
            <a:xfrm rot="12600000">
              <a:off x="2225969" y="3547771"/>
              <a:ext cx="206375" cy="265112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69" name="Freeform 87"/>
            <p:cNvSpPr/>
            <p:nvPr/>
          </p:nvSpPr>
          <p:spPr bwMode="auto">
            <a:xfrm rot="12600000">
              <a:off x="2171665" y="3706953"/>
              <a:ext cx="100012" cy="68263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0" name="Freeform 88"/>
            <p:cNvSpPr/>
            <p:nvPr/>
          </p:nvSpPr>
          <p:spPr bwMode="auto">
            <a:xfrm rot="12600000">
              <a:off x="2261135" y="3575133"/>
              <a:ext cx="136525" cy="190500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1" name="Freeform 89"/>
            <p:cNvSpPr>
              <a:spLocks noEditPoints="1"/>
            </p:cNvSpPr>
            <p:nvPr/>
          </p:nvSpPr>
          <p:spPr bwMode="auto">
            <a:xfrm rot="12600000">
              <a:off x="1935826" y="4712129"/>
              <a:ext cx="187325" cy="136525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2" name="Freeform 90"/>
            <p:cNvSpPr/>
            <p:nvPr/>
          </p:nvSpPr>
          <p:spPr bwMode="auto">
            <a:xfrm rot="12600000">
              <a:off x="3761826" y="4641528"/>
              <a:ext cx="173038" cy="222250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3" name="Freeform 91"/>
            <p:cNvSpPr/>
            <p:nvPr/>
          </p:nvSpPr>
          <p:spPr bwMode="auto">
            <a:xfrm rot="12600000">
              <a:off x="3807272" y="4829720"/>
              <a:ext cx="85725" cy="58738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4" name="Freeform 92"/>
            <p:cNvSpPr/>
            <p:nvPr/>
          </p:nvSpPr>
          <p:spPr bwMode="auto">
            <a:xfrm rot="12600000">
              <a:off x="3797409" y="4666907"/>
              <a:ext cx="117475" cy="160337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75" name="Freeform 93"/>
            <p:cNvSpPr>
              <a:spLocks noEditPoints="1"/>
            </p:cNvSpPr>
            <p:nvPr/>
          </p:nvSpPr>
          <p:spPr bwMode="auto">
            <a:xfrm rot="12600000">
              <a:off x="3537923" y="2821556"/>
              <a:ext cx="184150" cy="20161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0" name="Freeform 94"/>
            <p:cNvSpPr/>
            <p:nvPr/>
          </p:nvSpPr>
          <p:spPr bwMode="auto">
            <a:xfrm rot="12600000">
              <a:off x="3063402" y="4320809"/>
              <a:ext cx="53975" cy="50800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1" name="Freeform 95"/>
            <p:cNvSpPr/>
            <p:nvPr/>
          </p:nvSpPr>
          <p:spPr bwMode="auto">
            <a:xfrm rot="12600000">
              <a:off x="3031218" y="4353689"/>
              <a:ext cx="49212" cy="165100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2" name="Freeform 96"/>
            <p:cNvSpPr/>
            <p:nvPr/>
          </p:nvSpPr>
          <p:spPr bwMode="auto">
            <a:xfrm rot="12600000">
              <a:off x="2955192" y="4320784"/>
              <a:ext cx="106362" cy="141288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3" name="Freeform 97"/>
            <p:cNvSpPr/>
            <p:nvPr/>
          </p:nvSpPr>
          <p:spPr bwMode="auto">
            <a:xfrm rot="12600000">
              <a:off x="3102926" y="4313709"/>
              <a:ext cx="14287" cy="25400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  <p:sp>
          <p:nvSpPr>
            <p:cNvPr id="84" name="Freeform 98"/>
            <p:cNvSpPr>
              <a:spLocks noEditPoints="1"/>
            </p:cNvSpPr>
            <p:nvPr/>
          </p:nvSpPr>
          <p:spPr bwMode="auto">
            <a:xfrm rot="12600000">
              <a:off x="2348758" y="5299028"/>
              <a:ext cx="184150" cy="19843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>
                <a:latin typeface="+mn-lt"/>
              </a:endParaRPr>
            </a:p>
          </p:txBody>
        </p:sp>
      </p:grpSp>
      <p:sp>
        <p:nvSpPr>
          <p:cNvPr id="123" name="文本框 122"/>
          <p:cNvSpPr txBox="1"/>
          <p:nvPr/>
        </p:nvSpPr>
        <p:spPr>
          <a:xfrm>
            <a:off x="2329676" y="3715756"/>
            <a:ext cx="7424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欢迎各位老师指导</a:t>
            </a:r>
            <a:endParaRPr lang="zh-CN" altLang="en-US" sz="5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9"/>
          <p:cNvSpPr txBox="1"/>
          <p:nvPr/>
        </p:nvSpPr>
        <p:spPr>
          <a:xfrm>
            <a:off x="491757" y="2051433"/>
            <a:ext cx="111003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 smtClean="0">
                <a:solidFill>
                  <a:schemeClr val="bg1">
                    <a:lumMod val="95000"/>
                  </a:schemeClr>
                </a:solidFill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11500" dirty="0">
              <a:solidFill>
                <a:schemeClr val="bg1">
                  <a:lumMod val="95000"/>
                </a:schemeClr>
              </a:solidFill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椭圆 80"/>
          <p:cNvSpPr/>
          <p:nvPr/>
        </p:nvSpPr>
        <p:spPr bwMode="auto">
          <a:xfrm>
            <a:off x="9457805" y="2666322"/>
            <a:ext cx="866305" cy="868059"/>
          </a:xfrm>
          <a:prstGeom prst="ellipse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80"/>
          <p:cNvSpPr/>
          <p:nvPr/>
        </p:nvSpPr>
        <p:spPr bwMode="auto">
          <a:xfrm>
            <a:off x="1750833" y="2715217"/>
            <a:ext cx="866305" cy="868059"/>
          </a:xfrm>
          <a:prstGeom prst="ellipse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0"/>
          <p:cNvSpPr/>
          <p:nvPr/>
        </p:nvSpPr>
        <p:spPr bwMode="auto">
          <a:xfrm>
            <a:off x="4365189" y="2715217"/>
            <a:ext cx="866305" cy="868059"/>
          </a:xfrm>
          <a:prstGeom prst="ellipse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80"/>
          <p:cNvSpPr/>
          <p:nvPr/>
        </p:nvSpPr>
        <p:spPr bwMode="auto">
          <a:xfrm>
            <a:off x="6902996" y="2692357"/>
            <a:ext cx="866305" cy="868059"/>
          </a:xfrm>
          <a:prstGeom prst="ellipse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197295" y="3819262"/>
            <a:ext cx="49599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项目开发过程简介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197269" y="4349064"/>
            <a:ext cx="5022106" cy="27558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Introduction to project development process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48865" y="3819262"/>
            <a:ext cx="49599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可执行文件演示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8710" y="4349064"/>
            <a:ext cx="5022106" cy="27558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Executable demo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24440" y="3819262"/>
            <a:ext cx="49599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设计思路介绍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24466" y="4349064"/>
            <a:ext cx="5022106" cy="27558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Introduction to design ideas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77666" y="3819262"/>
            <a:ext cx="49599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核心代码简介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77693" y="4349064"/>
            <a:ext cx="5022106" cy="27558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Introduction to core code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85611" y="2764181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01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99673" y="2764181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02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38020" y="2741321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03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492581" y="2764816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04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966856" y="851398"/>
            <a:ext cx="2258289" cy="1292662"/>
            <a:chOff x="5284473" y="902198"/>
            <a:chExt cx="2258289" cy="1292662"/>
          </a:xfrm>
        </p:grpSpPr>
        <p:sp>
          <p:nvSpPr>
            <p:cNvPr id="31" name="文本框 30"/>
            <p:cNvSpPr txBox="1"/>
            <p:nvPr/>
          </p:nvSpPr>
          <p:spPr>
            <a:xfrm>
              <a:off x="5402236" y="902198"/>
              <a:ext cx="2022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84473" y="1733195"/>
              <a:ext cx="2258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4169160" y="1502160"/>
            <a:ext cx="3853680" cy="3853680"/>
          </a:xfrm>
          <a:prstGeom prst="ellipse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14856" y="2266712"/>
            <a:ext cx="1162288" cy="1162288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14856" y="2340024"/>
            <a:ext cx="115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n w="28575">
                  <a:noFill/>
                </a:ln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ln w="28575">
                <a:noFill/>
              </a:ln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16036" y="3595983"/>
            <a:ext cx="49599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项目开发过程简介</a:t>
            </a:r>
            <a:endParaRPr lang="zh-CN" altLang="en-US" sz="2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84947" y="4119203"/>
            <a:ext cx="5022106" cy="33718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Introduction to project development process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椭圆 80"/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3286" y="487108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01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2819" y="622997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项目开发过程简介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8187" y="991228"/>
            <a:ext cx="5022106" cy="33718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Introduction to project development process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5"/>
            </p:custDataLst>
          </p:nvPr>
        </p:nvGraphicFramePr>
        <p:xfrm>
          <a:off x="2101532" y="1465300"/>
          <a:ext cx="7922260" cy="456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945"/>
                <a:gridCol w="6711315"/>
              </a:tblGrid>
              <a:tr h="268605"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                             项目进度日志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68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 时间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                     完成功能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2021.8.19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           返校啦，假期结束，开始着手作业！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2021.8.21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完成了基础版游戏，构建完成游戏的基本逻辑，利用cmd窗口实现了伪图形版本的实现。（但是肯定要做图像化版）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2021.8.22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下载了EasyX库，进行了一些基本操作（如在窗口指定位置输出图片）的学习，初步有了实现动画效果的想法。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2021.8.23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在贴图做游戏背景时遇到困难卡住了，无法实现新输出的图浮于原来的背景上。学习了解了图片的二进制位运算，打算明天再试试。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5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2021.8.24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下载并学习了PS的基本操作，用PS制作了一些自己需要的图片（如贴图所需的两张二进制图、实现闪烁效果所需的13帧图片），利用对图片的位运算解决了昨天的问题！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2021.8.25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	      写好了自己的动画处理函数。	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2021.8.26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用自己写好的动画处理函数取代了原来的伪图形部分，顺便发现了几个BUG……，整个作业大体成型了！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2021.8.27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把代码优化了一下，写的简洁易读了一些。完成了代码的注释。发布了RELEASE版本，代码部分大功告成！</a:t>
                      </a:r>
                      <a:endParaRPr lang="en-US" altLang="en-US" sz="1800" b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169160" y="1502160"/>
            <a:ext cx="3853680" cy="3853680"/>
          </a:xfrm>
          <a:prstGeom prst="ellipse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14856" y="2266712"/>
            <a:ext cx="1162288" cy="1162288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14856" y="2340024"/>
            <a:ext cx="115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n w="28575">
                  <a:noFill/>
                </a:ln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ln w="28575">
                <a:noFill/>
              </a:ln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16036" y="3595983"/>
            <a:ext cx="49599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可执行文件演示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84947" y="4119203"/>
            <a:ext cx="5022106" cy="64515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Executable demo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algn="ctr"/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4169160" y="1502160"/>
            <a:ext cx="3853680" cy="3853680"/>
          </a:xfrm>
          <a:prstGeom prst="ellipse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14856" y="2266712"/>
            <a:ext cx="1162288" cy="1162288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14856" y="2340024"/>
            <a:ext cx="115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n w="28575">
                  <a:noFill/>
                </a:ln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dirty="0">
              <a:ln w="28575">
                <a:noFill/>
              </a:ln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84946" y="3595983"/>
            <a:ext cx="49599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设计思路介绍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84973" y="4121968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Introduction to design ideas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椭圆 80"/>
          <p:cNvSpPr/>
          <p:nvPr/>
        </p:nvSpPr>
        <p:spPr bwMode="auto">
          <a:xfrm>
            <a:off x="977873" y="460369"/>
            <a:ext cx="866305" cy="868059"/>
          </a:xfrm>
          <a:prstGeom prst="ellipse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3286" y="487108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03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53223" y="343457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课题研究的进展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77866" y="888160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Introduction to design ideas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-2147482621" descr="设计思路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95" y="1441450"/>
            <a:ext cx="10098405" cy="5291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313"/>
            <a:ext cx="12192000" cy="6858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169160" y="1502160"/>
            <a:ext cx="3853680" cy="3853680"/>
          </a:xfrm>
          <a:prstGeom prst="ellipse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381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14856" y="2266712"/>
            <a:ext cx="1162288" cy="1162288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14856" y="2340024"/>
            <a:ext cx="1153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n w="28575">
                  <a:noFill/>
                </a:ln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dirty="0">
              <a:ln w="28575">
                <a:noFill/>
              </a:ln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16036" y="3592381"/>
            <a:ext cx="49599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核心代码简介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84947" y="4121968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Introduction to core code 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88265"/>
            <a:ext cx="10070465" cy="687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5df20791-9718-422c-ba5c-14c4dafa804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WPS 演示</Application>
  <PresentationFormat>宽屏</PresentationFormat>
  <Paragraphs>118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Road Rage</vt:lpstr>
      <vt:lpstr>Segoe Print</vt:lpstr>
      <vt:lpstr>华文仿宋</vt:lpstr>
      <vt:lpstr>黑体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iRB</cp:lastModifiedBy>
  <cp:revision>29</cp:revision>
  <dcterms:created xsi:type="dcterms:W3CDTF">2017-06-02T01:36:00Z</dcterms:created>
  <dcterms:modified xsi:type="dcterms:W3CDTF">2021-09-04T07:23:15Z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