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87" autoAdjust="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50" d="100"/>
        <a:sy n="150" d="100"/>
      </p:scale>
      <p:origin x="0" y="-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CBE74-8F38-4060-AC3A-F41FE2E451DA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F87E-00A2-4415-B013-0C0EB692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1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5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C55-4365-4191-9505-359BE1776760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E2B-FC1E-4B4A-AAEA-8566D46A82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51C70-1C34-4942-BA7C-72F98C1B9E00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D37EC8-03E5-4AE1-82A3-403A26791B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51C70-1C34-4942-BA7C-72F98C1B9E00}" type="datetimeFigureOut">
              <a:rPr lang="ko-KR" altLang="en-US" smtClean="0"/>
              <a:pPr/>
              <a:t>2021-11-26</a:t>
            </a:fld>
            <a:endParaRPr lang="ko-KR" altLang="en-US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D37EC8-03E5-4AE1-82A3-403A26791B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260648"/>
            <a:ext cx="12192000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67374"/>
            <a:ext cx="1725960" cy="3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9" y="28857"/>
            <a:ext cx="865707" cy="7986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0" y="6453335"/>
            <a:ext cx="12192000" cy="2812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15936" y="6172080"/>
            <a:ext cx="576064" cy="5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AC68-B7C3-4E2D-8996-1BF847B1C179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7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1FBA4-5859-448E-A9FD-999F9FA8819D}"/>
              </a:ext>
            </a:extLst>
          </p:cNvPr>
          <p:cNvSpPr txBox="1"/>
          <p:nvPr/>
        </p:nvSpPr>
        <p:spPr>
          <a:xfrm>
            <a:off x="4833687" y="5476655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Guo Zikun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4925" y="1312572"/>
            <a:ext cx="8207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 general model improvement method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Self-verification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14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맑은 고딕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GZK</dc:creator>
  <cp:lastModifiedBy>GZK</cp:lastModifiedBy>
  <cp:revision>46</cp:revision>
  <dcterms:created xsi:type="dcterms:W3CDTF">2021-11-19T06:55:32Z</dcterms:created>
  <dcterms:modified xsi:type="dcterms:W3CDTF">2021-11-26T06:44:03Z</dcterms:modified>
</cp:coreProperties>
</file>